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handoutMasterIdLst>
    <p:handoutMasterId r:id="rId31"/>
  </p:handoutMasterIdLst>
  <p:sldIdLst>
    <p:sldId id="261" r:id="rId5"/>
    <p:sldId id="262" r:id="rId6"/>
    <p:sldId id="263" r:id="rId7"/>
    <p:sldId id="264" r:id="rId8"/>
    <p:sldId id="265" r:id="rId9"/>
    <p:sldId id="269" r:id="rId10"/>
    <p:sldId id="266" r:id="rId11"/>
    <p:sldId id="270" r:id="rId12"/>
    <p:sldId id="288" r:id="rId13"/>
    <p:sldId id="289" r:id="rId14"/>
    <p:sldId id="273" r:id="rId15"/>
    <p:sldId id="267" r:id="rId16"/>
    <p:sldId id="274" r:id="rId17"/>
    <p:sldId id="276" r:id="rId18"/>
    <p:sldId id="287" r:id="rId19"/>
    <p:sldId id="275" r:id="rId20"/>
    <p:sldId id="277" r:id="rId21"/>
    <p:sldId id="278" r:id="rId22"/>
    <p:sldId id="290" r:id="rId23"/>
    <p:sldId id="291" r:id="rId24"/>
    <p:sldId id="283" r:id="rId25"/>
    <p:sldId id="284" r:id="rId26"/>
    <p:sldId id="281" r:id="rId27"/>
    <p:sldId id="293" r:id="rId28"/>
    <p:sldId id="282" r:id="rId29"/>
  </p:sldIdLst>
  <p:sldSz cx="12192000" cy="6858000"/>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2CD5C4"/>
    <a:srgbClr val="EFF2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6C5945-E8FC-FE93-FF92-51DE82F12B88}" v="1191" dt="2026-07-14T07:34:41.146"/>
    <p1510:client id="{9B579781-E910-9203-AE32-AA37BAA2DE9E}" v="147" dt="2026-07-14T11:10:28.599"/>
    <p1510:client id="{E0805B8D-E81D-31CF-C1E7-1AC099D24B0F}" v="4" dt="2026-07-14T09:52:28.5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gs" Target="tags/tag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rst, Georgia" userId="S::arighurs@ljmu.ac.uk::e1b54d54-76b2-485a-99fd-ddf0877bea67" providerId="AD" clId="Web-{676C5945-E8FC-FE93-FF92-51DE82F12B88}"/>
    <pc:docChg chg="addSld modSld">
      <pc:chgData name="Hurst, Georgia" userId="S::arighurs@ljmu.ac.uk::e1b54d54-76b2-485a-99fd-ddf0877bea67" providerId="AD" clId="Web-{676C5945-E8FC-FE93-FF92-51DE82F12B88}" dt="2026-07-14T07:34:41.146" v="1152" actId="1076"/>
      <pc:docMkLst>
        <pc:docMk/>
      </pc:docMkLst>
      <pc:sldChg chg="modSp">
        <pc:chgData name="Hurst, Georgia" userId="S::arighurs@ljmu.ac.uk::e1b54d54-76b2-485a-99fd-ddf0877bea67" providerId="AD" clId="Web-{676C5945-E8FC-FE93-FF92-51DE82F12B88}" dt="2026-07-14T07:20:50.003" v="42"/>
        <pc:sldMkLst>
          <pc:docMk/>
          <pc:sldMk cId="3949964714" sldId="264"/>
        </pc:sldMkLst>
        <pc:graphicFrameChg chg="mod modGraphic">
          <ac:chgData name="Hurst, Georgia" userId="S::arighurs@ljmu.ac.uk::e1b54d54-76b2-485a-99fd-ddf0877bea67" providerId="AD" clId="Web-{676C5945-E8FC-FE93-FF92-51DE82F12B88}" dt="2026-07-14T07:20:45.190" v="21"/>
          <ac:graphicFrameMkLst>
            <pc:docMk/>
            <pc:sldMk cId="3949964714" sldId="264"/>
            <ac:graphicFrameMk id="4" creationId="{C26BDEB0-C612-D31D-A2E2-B8547DBC9F5C}"/>
          </ac:graphicFrameMkLst>
        </pc:graphicFrameChg>
        <pc:graphicFrameChg chg="mod modGraphic">
          <ac:chgData name="Hurst, Georgia" userId="S::arighurs@ljmu.ac.uk::e1b54d54-76b2-485a-99fd-ddf0877bea67" providerId="AD" clId="Web-{676C5945-E8FC-FE93-FF92-51DE82F12B88}" dt="2026-07-14T07:20:50.003" v="42"/>
          <ac:graphicFrameMkLst>
            <pc:docMk/>
            <pc:sldMk cId="3949964714" sldId="264"/>
            <ac:graphicFrameMk id="8" creationId="{7643A2F4-21A1-CEC3-2DD7-0A010A40EAF9}"/>
          </ac:graphicFrameMkLst>
        </pc:graphicFrameChg>
      </pc:sldChg>
      <pc:sldChg chg="addSp delSp modSp new">
        <pc:chgData name="Hurst, Georgia" userId="S::arighurs@ljmu.ac.uk::e1b54d54-76b2-485a-99fd-ddf0877bea67" providerId="AD" clId="Web-{676C5945-E8FC-FE93-FF92-51DE82F12B88}" dt="2026-07-14T07:34:41.146" v="1152" actId="1076"/>
        <pc:sldMkLst>
          <pc:docMk/>
          <pc:sldMk cId="2566828815" sldId="292"/>
        </pc:sldMkLst>
        <pc:graphicFrameChg chg="add mod modGraphic">
          <ac:chgData name="Hurst, Georgia" userId="S::arighurs@ljmu.ac.uk::e1b54d54-76b2-485a-99fd-ddf0877bea67" providerId="AD" clId="Web-{676C5945-E8FC-FE93-FF92-51DE82F12B88}" dt="2026-07-14T07:34:18.895" v="1119"/>
          <ac:graphicFrameMkLst>
            <pc:docMk/>
            <pc:sldMk cId="2566828815" sldId="292"/>
            <ac:graphicFrameMk id="2" creationId="{0D788198-D9AF-661A-5EB9-36872F56FB51}"/>
          </ac:graphicFrameMkLst>
        </pc:graphicFrameChg>
        <pc:graphicFrameChg chg="add del mod">
          <ac:chgData name="Hurst, Georgia" userId="S::arighurs@ljmu.ac.uk::e1b54d54-76b2-485a-99fd-ddf0877bea67" providerId="AD" clId="Web-{676C5945-E8FC-FE93-FF92-51DE82F12B88}" dt="2026-07-14T07:23:14.446" v="71"/>
          <ac:graphicFrameMkLst>
            <pc:docMk/>
            <pc:sldMk cId="2566828815" sldId="292"/>
            <ac:graphicFrameMk id="4" creationId="{A1FB6154-0588-FED4-23FC-81B7AB06EE17}"/>
          </ac:graphicFrameMkLst>
        </pc:graphicFrameChg>
        <pc:graphicFrameChg chg="add del mod modGraphic">
          <ac:chgData name="Hurst, Georgia" userId="S::arighurs@ljmu.ac.uk::e1b54d54-76b2-485a-99fd-ddf0877bea67" providerId="AD" clId="Web-{676C5945-E8FC-FE93-FF92-51DE82F12B88}" dt="2026-07-14T07:24:40.450" v="168"/>
          <ac:graphicFrameMkLst>
            <pc:docMk/>
            <pc:sldMk cId="2566828815" sldId="292"/>
            <ac:graphicFrameMk id="6" creationId="{F31B9919-4B95-260B-86FF-43F52565336E}"/>
          </ac:graphicFrameMkLst>
        </pc:graphicFrameChg>
        <pc:graphicFrameChg chg="add mod modGraphic">
          <ac:chgData name="Hurst, Georgia" userId="S::arighurs@ljmu.ac.uk::e1b54d54-76b2-485a-99fd-ddf0877bea67" providerId="AD" clId="Web-{676C5945-E8FC-FE93-FF92-51DE82F12B88}" dt="2026-07-14T07:34:41.146" v="1152" actId="1076"/>
          <ac:graphicFrameMkLst>
            <pc:docMk/>
            <pc:sldMk cId="2566828815" sldId="292"/>
            <ac:graphicFrameMk id="8" creationId="{15EFD123-61DC-FD76-B18E-62365EE00BAD}"/>
          </ac:graphicFrameMkLst>
        </pc:graphicFrameChg>
      </pc:sldChg>
    </pc:docChg>
  </pc:docChgLst>
  <pc:docChgLst>
    <pc:chgData name="Hurst, Georgia" userId="S::arighurs@ljmu.ac.uk::e1b54d54-76b2-485a-99fd-ddf0877bea67" providerId="AD" clId="Web-{E0805B8D-E81D-31CF-C1E7-1AC099D24B0F}"/>
    <pc:docChg chg="addSld modSld sldOrd">
      <pc:chgData name="Hurst, Georgia" userId="S::arighurs@ljmu.ac.uk::e1b54d54-76b2-485a-99fd-ddf0877bea67" providerId="AD" clId="Web-{E0805B8D-E81D-31CF-C1E7-1AC099D24B0F}" dt="2026-07-14T09:52:28.509" v="3" actId="20577"/>
      <pc:docMkLst>
        <pc:docMk/>
      </pc:docMkLst>
      <pc:sldChg chg="ord">
        <pc:chgData name="Hurst, Georgia" userId="S::arighurs@ljmu.ac.uk::e1b54d54-76b2-485a-99fd-ddf0877bea67" providerId="AD" clId="Web-{E0805B8D-E81D-31CF-C1E7-1AC099D24B0F}" dt="2026-07-14T08:54:40.692" v="0"/>
        <pc:sldMkLst>
          <pc:docMk/>
          <pc:sldMk cId="2566828815" sldId="292"/>
        </pc:sldMkLst>
      </pc:sldChg>
      <pc:sldChg chg="modSp new">
        <pc:chgData name="Hurst, Georgia" userId="S::arighurs@ljmu.ac.uk::e1b54d54-76b2-485a-99fd-ddf0877bea67" providerId="AD" clId="Web-{E0805B8D-E81D-31CF-C1E7-1AC099D24B0F}" dt="2026-07-14T09:52:28.509" v="3" actId="20577"/>
        <pc:sldMkLst>
          <pc:docMk/>
          <pc:sldMk cId="1215118664" sldId="293"/>
        </pc:sldMkLst>
        <pc:spChg chg="mod">
          <ac:chgData name="Hurst, Georgia" userId="S::arighurs@ljmu.ac.uk::e1b54d54-76b2-485a-99fd-ddf0877bea67" providerId="AD" clId="Web-{E0805B8D-E81D-31CF-C1E7-1AC099D24B0F}" dt="2026-07-14T09:52:28.509" v="3" actId="20577"/>
          <ac:spMkLst>
            <pc:docMk/>
            <pc:sldMk cId="1215118664" sldId="293"/>
            <ac:spMk id="3" creationId="{A9B6C9ED-D8B5-533B-5040-EAF5BC9D39F7}"/>
          </ac:spMkLst>
        </pc:spChg>
      </pc:sldChg>
    </pc:docChg>
  </pc:docChgLst>
  <pc:docChgLst>
    <pc:chgData name="Hurst, Georgia" userId="e1b54d54-76b2-485a-99fd-ddf0877bea67" providerId="ADAL" clId="{6B3B1F16-9100-59BD-80A2-F36F643518EA}"/>
    <pc:docChg chg="undo custSel addSld delSld modSld sldOrd">
      <pc:chgData name="Hurst, Georgia" userId="e1b54d54-76b2-485a-99fd-ddf0877bea67" providerId="ADAL" clId="{6B3B1F16-9100-59BD-80A2-F36F643518EA}" dt="2026-07-10T14:09:18.433" v="2476" actId="313"/>
      <pc:docMkLst>
        <pc:docMk/>
      </pc:docMkLst>
      <pc:sldChg chg="modSp mod">
        <pc:chgData name="Hurst, Georgia" userId="e1b54d54-76b2-485a-99fd-ddf0877bea67" providerId="ADAL" clId="{6B3B1F16-9100-59BD-80A2-F36F643518EA}" dt="2026-07-10T11:42:27.153" v="233" actId="1076"/>
        <pc:sldMkLst>
          <pc:docMk/>
          <pc:sldMk cId="2707148182" sldId="259"/>
        </pc:sldMkLst>
        <pc:spChg chg="mod">
          <ac:chgData name="Hurst, Georgia" userId="e1b54d54-76b2-485a-99fd-ddf0877bea67" providerId="ADAL" clId="{6B3B1F16-9100-59BD-80A2-F36F643518EA}" dt="2026-07-10T11:38:00.777" v="6" actId="113"/>
          <ac:spMkLst>
            <pc:docMk/>
            <pc:sldMk cId="2707148182" sldId="259"/>
            <ac:spMk id="2" creationId="{F0E1C889-33DE-EB38-114B-397021FF838B}"/>
          </ac:spMkLst>
        </pc:spChg>
        <pc:spChg chg="mod">
          <ac:chgData name="Hurst, Georgia" userId="e1b54d54-76b2-485a-99fd-ddf0877bea67" providerId="ADAL" clId="{6B3B1F16-9100-59BD-80A2-F36F643518EA}" dt="2026-07-10T11:42:27.153" v="233" actId="1076"/>
          <ac:spMkLst>
            <pc:docMk/>
            <pc:sldMk cId="2707148182" sldId="259"/>
            <ac:spMk id="3" creationId="{D9F154C9-6902-1C24-2D9A-3085A8C0543A}"/>
          </ac:spMkLst>
        </pc:spChg>
      </pc:sldChg>
      <pc:sldChg chg="modSp mod">
        <pc:chgData name="Hurst, Georgia" userId="e1b54d54-76b2-485a-99fd-ddf0877bea67" providerId="ADAL" clId="{6B3B1F16-9100-59BD-80A2-F36F643518EA}" dt="2026-07-10T12:25:13.946" v="340" actId="1076"/>
        <pc:sldMkLst>
          <pc:docMk/>
          <pc:sldMk cId="3949964714" sldId="264"/>
        </pc:sldMkLst>
        <pc:spChg chg="mod">
          <ac:chgData name="Hurst, Georgia" userId="e1b54d54-76b2-485a-99fd-ddf0877bea67" providerId="ADAL" clId="{6B3B1F16-9100-59BD-80A2-F36F643518EA}" dt="2026-07-10T12:24:08.498" v="320" actId="404"/>
          <ac:spMkLst>
            <pc:docMk/>
            <pc:sldMk cId="3949964714" sldId="264"/>
            <ac:spMk id="2" creationId="{94F2A91E-4214-70D5-299A-8487F2032454}"/>
          </ac:spMkLst>
        </pc:spChg>
        <pc:graphicFrameChg chg="mod modGraphic">
          <ac:chgData name="Hurst, Georgia" userId="e1b54d54-76b2-485a-99fd-ddf0877bea67" providerId="ADAL" clId="{6B3B1F16-9100-59BD-80A2-F36F643518EA}" dt="2026-07-10T12:25:13.946" v="340" actId="1076"/>
          <ac:graphicFrameMkLst>
            <pc:docMk/>
            <pc:sldMk cId="3949964714" sldId="264"/>
            <ac:graphicFrameMk id="4" creationId="{C26BDEB0-C612-D31D-A2E2-B8547DBC9F5C}"/>
          </ac:graphicFrameMkLst>
        </pc:graphicFrameChg>
        <pc:graphicFrameChg chg="mod modGraphic">
          <ac:chgData name="Hurst, Georgia" userId="e1b54d54-76b2-485a-99fd-ddf0877bea67" providerId="ADAL" clId="{6B3B1F16-9100-59BD-80A2-F36F643518EA}" dt="2026-07-10T12:25:06.362" v="339" actId="1076"/>
          <ac:graphicFrameMkLst>
            <pc:docMk/>
            <pc:sldMk cId="3949964714" sldId="264"/>
            <ac:graphicFrameMk id="8" creationId="{7643A2F4-21A1-CEC3-2DD7-0A010A40EAF9}"/>
          </ac:graphicFrameMkLst>
        </pc:graphicFrameChg>
      </pc:sldChg>
      <pc:sldChg chg="modSp mod">
        <pc:chgData name="Hurst, Georgia" userId="e1b54d54-76b2-485a-99fd-ddf0877bea67" providerId="ADAL" clId="{6B3B1F16-9100-59BD-80A2-F36F643518EA}" dt="2026-07-10T11:37:49.448" v="2" actId="113"/>
        <pc:sldMkLst>
          <pc:docMk/>
          <pc:sldMk cId="2046544163" sldId="268"/>
        </pc:sldMkLst>
        <pc:spChg chg="mod">
          <ac:chgData name="Hurst, Georgia" userId="e1b54d54-76b2-485a-99fd-ddf0877bea67" providerId="ADAL" clId="{6B3B1F16-9100-59BD-80A2-F36F643518EA}" dt="2026-07-10T11:37:49.448" v="2" actId="113"/>
          <ac:spMkLst>
            <pc:docMk/>
            <pc:sldMk cId="2046544163" sldId="268"/>
            <ac:spMk id="2" creationId="{DD31DA9D-4F09-1B80-9152-662081EFDC53}"/>
          </ac:spMkLst>
        </pc:spChg>
        <pc:spChg chg="mod">
          <ac:chgData name="Hurst, Georgia" userId="e1b54d54-76b2-485a-99fd-ddf0877bea67" providerId="ADAL" clId="{6B3B1F16-9100-59BD-80A2-F36F643518EA}" dt="2026-07-10T11:37:46.466" v="1" actId="1076"/>
          <ac:spMkLst>
            <pc:docMk/>
            <pc:sldMk cId="2046544163" sldId="268"/>
            <ac:spMk id="3" creationId="{6F9DBA29-149E-F352-D9E8-AEF35DFD8B07}"/>
          </ac:spMkLst>
        </pc:spChg>
      </pc:sldChg>
      <pc:sldChg chg="modSp mod modNotesTx">
        <pc:chgData name="Hurst, Georgia" userId="e1b54d54-76b2-485a-99fd-ddf0877bea67" providerId="ADAL" clId="{6B3B1F16-9100-59BD-80A2-F36F643518EA}" dt="2026-07-10T12:36:06.850" v="466" actId="255"/>
        <pc:sldMkLst>
          <pc:docMk/>
          <pc:sldMk cId="4184572507" sldId="269"/>
        </pc:sldMkLst>
        <pc:spChg chg="mod">
          <ac:chgData name="Hurst, Georgia" userId="e1b54d54-76b2-485a-99fd-ddf0877bea67" providerId="ADAL" clId="{6B3B1F16-9100-59BD-80A2-F36F643518EA}" dt="2026-07-10T12:29:36.116" v="398" actId="113"/>
          <ac:spMkLst>
            <pc:docMk/>
            <pc:sldMk cId="4184572507" sldId="269"/>
            <ac:spMk id="2" creationId="{886B7C27-FEFC-EC6A-59DB-31A3E67884CF}"/>
          </ac:spMkLst>
        </pc:spChg>
        <pc:spChg chg="mod">
          <ac:chgData name="Hurst, Georgia" userId="e1b54d54-76b2-485a-99fd-ddf0877bea67" providerId="ADAL" clId="{6B3B1F16-9100-59BD-80A2-F36F643518EA}" dt="2026-07-10T12:36:06.850" v="466" actId="255"/>
          <ac:spMkLst>
            <pc:docMk/>
            <pc:sldMk cId="4184572507" sldId="269"/>
            <ac:spMk id="3" creationId="{DD7BFF07-FAC6-E293-D101-E921A58A5A90}"/>
          </ac:spMkLst>
        </pc:spChg>
      </pc:sldChg>
      <pc:sldChg chg="modSp mod">
        <pc:chgData name="Hurst, Georgia" userId="e1b54d54-76b2-485a-99fd-ddf0877bea67" providerId="ADAL" clId="{6B3B1F16-9100-59BD-80A2-F36F643518EA}" dt="2026-07-10T12:39:17.462" v="502" actId="27636"/>
        <pc:sldMkLst>
          <pc:docMk/>
          <pc:sldMk cId="761392245" sldId="270"/>
        </pc:sldMkLst>
        <pc:spChg chg="mod">
          <ac:chgData name="Hurst, Georgia" userId="e1b54d54-76b2-485a-99fd-ddf0877bea67" providerId="ADAL" clId="{6B3B1F16-9100-59BD-80A2-F36F643518EA}" dt="2026-07-10T12:34:36.247" v="452" actId="1076"/>
          <ac:spMkLst>
            <pc:docMk/>
            <pc:sldMk cId="761392245" sldId="270"/>
            <ac:spMk id="2" creationId="{5E368B9E-8974-D0CB-016F-8040B3C67FAD}"/>
          </ac:spMkLst>
        </pc:spChg>
        <pc:spChg chg="mod">
          <ac:chgData name="Hurst, Georgia" userId="e1b54d54-76b2-485a-99fd-ddf0877bea67" providerId="ADAL" clId="{6B3B1F16-9100-59BD-80A2-F36F643518EA}" dt="2026-07-10T12:39:17.462" v="502" actId="27636"/>
          <ac:spMkLst>
            <pc:docMk/>
            <pc:sldMk cId="761392245" sldId="270"/>
            <ac:spMk id="3" creationId="{220CC5CE-9EA9-6919-577B-4B475CD11E8F}"/>
          </ac:spMkLst>
        </pc:spChg>
      </pc:sldChg>
      <pc:sldChg chg="modNotesTx">
        <pc:chgData name="Hurst, Georgia" userId="e1b54d54-76b2-485a-99fd-ddf0877bea67" providerId="ADAL" clId="{6B3B1F16-9100-59BD-80A2-F36F643518EA}" dt="2026-07-10T12:45:40.114" v="652" actId="20577"/>
        <pc:sldMkLst>
          <pc:docMk/>
          <pc:sldMk cId="3535873115" sldId="273"/>
        </pc:sldMkLst>
      </pc:sldChg>
      <pc:sldChg chg="modSp mod">
        <pc:chgData name="Hurst, Georgia" userId="e1b54d54-76b2-485a-99fd-ddf0877bea67" providerId="ADAL" clId="{6B3B1F16-9100-59BD-80A2-F36F643518EA}" dt="2026-07-10T13:08:43.190" v="1548" actId="20577"/>
        <pc:sldMkLst>
          <pc:docMk/>
          <pc:sldMk cId="2519200925" sldId="274"/>
        </pc:sldMkLst>
        <pc:spChg chg="mod">
          <ac:chgData name="Hurst, Georgia" userId="e1b54d54-76b2-485a-99fd-ddf0877bea67" providerId="ADAL" clId="{6B3B1F16-9100-59BD-80A2-F36F643518EA}" dt="2026-07-10T12:46:11.586" v="654" actId="1076"/>
          <ac:spMkLst>
            <pc:docMk/>
            <pc:sldMk cId="2519200925" sldId="274"/>
            <ac:spMk id="2" creationId="{1FBA27F1-789E-BDFA-A965-A0CB76E62567}"/>
          </ac:spMkLst>
        </pc:spChg>
        <pc:spChg chg="mod">
          <ac:chgData name="Hurst, Georgia" userId="e1b54d54-76b2-485a-99fd-ddf0877bea67" providerId="ADAL" clId="{6B3B1F16-9100-59BD-80A2-F36F643518EA}" dt="2026-07-10T13:08:43.190" v="1548" actId="20577"/>
          <ac:spMkLst>
            <pc:docMk/>
            <pc:sldMk cId="2519200925" sldId="274"/>
            <ac:spMk id="3" creationId="{2BEEB4F5-E282-B27F-FF70-278FFFD8FE7F}"/>
          </ac:spMkLst>
        </pc:spChg>
      </pc:sldChg>
      <pc:sldChg chg="modSp mod">
        <pc:chgData name="Hurst, Georgia" userId="e1b54d54-76b2-485a-99fd-ddf0877bea67" providerId="ADAL" clId="{6B3B1F16-9100-59BD-80A2-F36F643518EA}" dt="2026-07-10T13:08:34.751" v="1543" actId="20577"/>
        <pc:sldMkLst>
          <pc:docMk/>
          <pc:sldMk cId="1339821577" sldId="275"/>
        </pc:sldMkLst>
        <pc:spChg chg="mod">
          <ac:chgData name="Hurst, Georgia" userId="e1b54d54-76b2-485a-99fd-ddf0877bea67" providerId="ADAL" clId="{6B3B1F16-9100-59BD-80A2-F36F643518EA}" dt="2026-07-10T12:51:26.716" v="719" actId="1076"/>
          <ac:spMkLst>
            <pc:docMk/>
            <pc:sldMk cId="1339821577" sldId="275"/>
            <ac:spMk id="2" creationId="{76F5D234-7D6D-2DC5-14AC-3F629AA666EE}"/>
          </ac:spMkLst>
        </pc:spChg>
        <pc:spChg chg="mod">
          <ac:chgData name="Hurst, Georgia" userId="e1b54d54-76b2-485a-99fd-ddf0877bea67" providerId="ADAL" clId="{6B3B1F16-9100-59BD-80A2-F36F643518EA}" dt="2026-07-10T13:08:34.751" v="1543" actId="20577"/>
          <ac:spMkLst>
            <pc:docMk/>
            <pc:sldMk cId="1339821577" sldId="275"/>
            <ac:spMk id="3" creationId="{8877EE9B-8D10-1337-18BD-2551FC475F0A}"/>
          </ac:spMkLst>
        </pc:spChg>
      </pc:sldChg>
      <pc:sldChg chg="modSp mod">
        <pc:chgData name="Hurst, Georgia" userId="e1b54d54-76b2-485a-99fd-ddf0877bea67" providerId="ADAL" clId="{6B3B1F16-9100-59BD-80A2-F36F643518EA}" dt="2026-07-10T12:47:48.657" v="681" actId="1076"/>
        <pc:sldMkLst>
          <pc:docMk/>
          <pc:sldMk cId="1318066978" sldId="276"/>
        </pc:sldMkLst>
        <pc:spChg chg="mod">
          <ac:chgData name="Hurst, Georgia" userId="e1b54d54-76b2-485a-99fd-ddf0877bea67" providerId="ADAL" clId="{6B3B1F16-9100-59BD-80A2-F36F643518EA}" dt="2026-07-10T12:47:48.657" v="681" actId="1076"/>
          <ac:spMkLst>
            <pc:docMk/>
            <pc:sldMk cId="1318066978" sldId="276"/>
            <ac:spMk id="2" creationId="{5A2F62D1-A2A8-E077-560D-DCDDCD3BAEAE}"/>
          </ac:spMkLst>
        </pc:spChg>
      </pc:sldChg>
      <pc:sldChg chg="modSp mod">
        <pc:chgData name="Hurst, Georgia" userId="e1b54d54-76b2-485a-99fd-ddf0877bea67" providerId="ADAL" clId="{6B3B1F16-9100-59BD-80A2-F36F643518EA}" dt="2026-07-10T12:53:42.151" v="853" actId="20577"/>
        <pc:sldMkLst>
          <pc:docMk/>
          <pc:sldMk cId="3662983424" sldId="277"/>
        </pc:sldMkLst>
        <pc:spChg chg="mod">
          <ac:chgData name="Hurst, Georgia" userId="e1b54d54-76b2-485a-99fd-ddf0877bea67" providerId="ADAL" clId="{6B3B1F16-9100-59BD-80A2-F36F643518EA}" dt="2026-07-10T12:51:30.151" v="720" actId="1076"/>
          <ac:spMkLst>
            <pc:docMk/>
            <pc:sldMk cId="3662983424" sldId="277"/>
            <ac:spMk id="2" creationId="{B9B59C1B-C8B5-B62D-7097-508E9A66BABC}"/>
          </ac:spMkLst>
        </pc:spChg>
        <pc:spChg chg="mod">
          <ac:chgData name="Hurst, Georgia" userId="e1b54d54-76b2-485a-99fd-ddf0877bea67" providerId="ADAL" clId="{6B3B1F16-9100-59BD-80A2-F36F643518EA}" dt="2026-07-10T12:53:42.151" v="853" actId="20577"/>
          <ac:spMkLst>
            <pc:docMk/>
            <pc:sldMk cId="3662983424" sldId="277"/>
            <ac:spMk id="3" creationId="{6771DFDF-EF8F-DE1A-4F16-5EF5D45BFFBC}"/>
          </ac:spMkLst>
        </pc:spChg>
        <pc:spChg chg="mod">
          <ac:chgData name="Hurst, Georgia" userId="e1b54d54-76b2-485a-99fd-ddf0877bea67" providerId="ADAL" clId="{6B3B1F16-9100-59BD-80A2-F36F643518EA}" dt="2026-07-10T12:53:30.758" v="845" actId="1076"/>
          <ac:spMkLst>
            <pc:docMk/>
            <pc:sldMk cId="3662983424" sldId="277"/>
            <ac:spMk id="4" creationId="{F1A7A63D-6D00-684D-C628-FD5FC3D58799}"/>
          </ac:spMkLst>
        </pc:spChg>
        <pc:spChg chg="mod">
          <ac:chgData name="Hurst, Georgia" userId="e1b54d54-76b2-485a-99fd-ddf0877bea67" providerId="ADAL" clId="{6B3B1F16-9100-59BD-80A2-F36F643518EA}" dt="2026-07-10T12:53:20.597" v="843" actId="1076"/>
          <ac:spMkLst>
            <pc:docMk/>
            <pc:sldMk cId="3662983424" sldId="277"/>
            <ac:spMk id="5" creationId="{92690574-C1E0-3C89-5CB3-B47877D8A6E3}"/>
          </ac:spMkLst>
        </pc:spChg>
      </pc:sldChg>
      <pc:sldChg chg="modSp mod modNotesTx">
        <pc:chgData name="Hurst, Georgia" userId="e1b54d54-76b2-485a-99fd-ddf0877bea67" providerId="ADAL" clId="{6B3B1F16-9100-59BD-80A2-F36F643518EA}" dt="2026-07-10T13:01:01.322" v="1384" actId="20577"/>
        <pc:sldMkLst>
          <pc:docMk/>
          <pc:sldMk cId="2478965782" sldId="278"/>
        </pc:sldMkLst>
        <pc:spChg chg="mod">
          <ac:chgData name="Hurst, Georgia" userId="e1b54d54-76b2-485a-99fd-ddf0877bea67" providerId="ADAL" clId="{6B3B1F16-9100-59BD-80A2-F36F643518EA}" dt="2026-07-10T12:54:01.468" v="855" actId="1076"/>
          <ac:spMkLst>
            <pc:docMk/>
            <pc:sldMk cId="2478965782" sldId="278"/>
            <ac:spMk id="2" creationId="{9B16F1F2-7971-FDD1-72DB-E3D4A620EB45}"/>
          </ac:spMkLst>
        </pc:spChg>
        <pc:spChg chg="mod">
          <ac:chgData name="Hurst, Georgia" userId="e1b54d54-76b2-485a-99fd-ddf0877bea67" providerId="ADAL" clId="{6B3B1F16-9100-59BD-80A2-F36F643518EA}" dt="2026-07-10T13:00:39.949" v="1380" actId="113"/>
          <ac:spMkLst>
            <pc:docMk/>
            <pc:sldMk cId="2478965782" sldId="278"/>
            <ac:spMk id="3" creationId="{6A987F85-B35D-AF21-617C-C1BED062124B}"/>
          </ac:spMkLst>
        </pc:spChg>
      </pc:sldChg>
      <pc:sldChg chg="modSp mod">
        <pc:chgData name="Hurst, Georgia" userId="e1b54d54-76b2-485a-99fd-ddf0877bea67" providerId="ADAL" clId="{6B3B1F16-9100-59BD-80A2-F36F643518EA}" dt="2026-07-10T14:09:18.433" v="2476" actId="313"/>
        <pc:sldMkLst>
          <pc:docMk/>
          <pc:sldMk cId="1375733163" sldId="281"/>
        </pc:sldMkLst>
        <pc:spChg chg="mod">
          <ac:chgData name="Hurst, Georgia" userId="e1b54d54-76b2-485a-99fd-ddf0877bea67" providerId="ADAL" clId="{6B3B1F16-9100-59BD-80A2-F36F643518EA}" dt="2026-07-10T13:29:32.161" v="2431" actId="1076"/>
          <ac:spMkLst>
            <pc:docMk/>
            <pc:sldMk cId="1375733163" sldId="281"/>
            <ac:spMk id="2" creationId="{4300EE3C-9BEB-37FF-E519-09D502484270}"/>
          </ac:spMkLst>
        </pc:spChg>
        <pc:spChg chg="mod">
          <ac:chgData name="Hurst, Georgia" userId="e1b54d54-76b2-485a-99fd-ddf0877bea67" providerId="ADAL" clId="{6B3B1F16-9100-59BD-80A2-F36F643518EA}" dt="2026-07-10T14:09:18.433" v="2476" actId="313"/>
          <ac:spMkLst>
            <pc:docMk/>
            <pc:sldMk cId="1375733163" sldId="281"/>
            <ac:spMk id="4" creationId="{8E6E7C34-A9C7-3930-FC78-FB410F34F62E}"/>
          </ac:spMkLst>
        </pc:spChg>
      </pc:sldChg>
      <pc:sldChg chg="modSp mod">
        <pc:chgData name="Hurst, Georgia" userId="e1b54d54-76b2-485a-99fd-ddf0877bea67" providerId="ADAL" clId="{6B3B1F16-9100-59BD-80A2-F36F643518EA}" dt="2026-07-10T13:42:51.931" v="2474" actId="27636"/>
        <pc:sldMkLst>
          <pc:docMk/>
          <pc:sldMk cId="4195932579" sldId="282"/>
        </pc:sldMkLst>
        <pc:spChg chg="mod">
          <ac:chgData name="Hurst, Georgia" userId="e1b54d54-76b2-485a-99fd-ddf0877bea67" providerId="ADAL" clId="{6B3B1F16-9100-59BD-80A2-F36F643518EA}" dt="2026-07-10T13:29:45.863" v="2433" actId="1076"/>
          <ac:spMkLst>
            <pc:docMk/>
            <pc:sldMk cId="4195932579" sldId="282"/>
            <ac:spMk id="2" creationId="{B866B9BC-923A-AAD1-126F-22457A74C889}"/>
          </ac:spMkLst>
        </pc:spChg>
        <pc:spChg chg="mod">
          <ac:chgData name="Hurst, Georgia" userId="e1b54d54-76b2-485a-99fd-ddf0877bea67" providerId="ADAL" clId="{6B3B1F16-9100-59BD-80A2-F36F643518EA}" dt="2026-07-10T13:42:51.931" v="2474" actId="27636"/>
          <ac:spMkLst>
            <pc:docMk/>
            <pc:sldMk cId="4195932579" sldId="282"/>
            <ac:spMk id="3" creationId="{826AD850-D221-6227-A6AA-2725C7F663ED}"/>
          </ac:spMkLst>
        </pc:spChg>
      </pc:sldChg>
      <pc:sldChg chg="addSp modSp mod">
        <pc:chgData name="Hurst, Georgia" userId="e1b54d54-76b2-485a-99fd-ddf0877bea67" providerId="ADAL" clId="{6B3B1F16-9100-59BD-80A2-F36F643518EA}" dt="2026-07-10T13:24:18.450" v="2379" actId="1076"/>
        <pc:sldMkLst>
          <pc:docMk/>
          <pc:sldMk cId="864033573" sldId="283"/>
        </pc:sldMkLst>
        <pc:spChg chg="mod">
          <ac:chgData name="Hurst, Georgia" userId="e1b54d54-76b2-485a-99fd-ddf0877bea67" providerId="ADAL" clId="{6B3B1F16-9100-59BD-80A2-F36F643518EA}" dt="2026-07-10T13:12:54.942" v="1906" actId="1076"/>
          <ac:spMkLst>
            <pc:docMk/>
            <pc:sldMk cId="864033573" sldId="283"/>
            <ac:spMk id="2" creationId="{E260BB79-D4B0-2B81-9480-A4E694E9F045}"/>
          </ac:spMkLst>
        </pc:spChg>
        <pc:spChg chg="mod">
          <ac:chgData name="Hurst, Georgia" userId="e1b54d54-76b2-485a-99fd-ddf0877bea67" providerId="ADAL" clId="{6B3B1F16-9100-59BD-80A2-F36F643518EA}" dt="2026-07-10T13:24:05.644" v="2378" actId="27636"/>
          <ac:spMkLst>
            <pc:docMk/>
            <pc:sldMk cId="864033573" sldId="283"/>
            <ac:spMk id="3" creationId="{47170A51-17E9-013A-0044-E919DCB67E48}"/>
          </ac:spMkLst>
        </pc:spChg>
        <pc:picChg chg="add mod">
          <ac:chgData name="Hurst, Georgia" userId="e1b54d54-76b2-485a-99fd-ddf0877bea67" providerId="ADAL" clId="{6B3B1F16-9100-59BD-80A2-F36F643518EA}" dt="2026-07-10T13:24:18.450" v="2379" actId="1076"/>
          <ac:picMkLst>
            <pc:docMk/>
            <pc:sldMk cId="864033573" sldId="283"/>
            <ac:picMk id="4" creationId="{37ED6E41-A9B2-4BB5-58AC-1A9E1850E2F7}"/>
          </ac:picMkLst>
        </pc:picChg>
      </pc:sldChg>
      <pc:sldChg chg="modSp mod">
        <pc:chgData name="Hurst, Georgia" userId="e1b54d54-76b2-485a-99fd-ddf0877bea67" providerId="ADAL" clId="{6B3B1F16-9100-59BD-80A2-F36F643518EA}" dt="2026-07-10T13:26:17.810" v="2428" actId="20577"/>
        <pc:sldMkLst>
          <pc:docMk/>
          <pc:sldMk cId="1338266239" sldId="284"/>
        </pc:sldMkLst>
        <pc:spChg chg="mod">
          <ac:chgData name="Hurst, Georgia" userId="e1b54d54-76b2-485a-99fd-ddf0877bea67" providerId="ADAL" clId="{6B3B1F16-9100-59BD-80A2-F36F643518EA}" dt="2026-07-10T13:24:26.614" v="2381" actId="1076"/>
          <ac:spMkLst>
            <pc:docMk/>
            <pc:sldMk cId="1338266239" sldId="284"/>
            <ac:spMk id="2" creationId="{CD48EACE-9D1E-BB2F-2293-9546B9C39C90}"/>
          </ac:spMkLst>
        </pc:spChg>
        <pc:spChg chg="mod">
          <ac:chgData name="Hurst, Georgia" userId="e1b54d54-76b2-485a-99fd-ddf0877bea67" providerId="ADAL" clId="{6B3B1F16-9100-59BD-80A2-F36F643518EA}" dt="2026-07-10T13:26:17.810" v="2428" actId="20577"/>
          <ac:spMkLst>
            <pc:docMk/>
            <pc:sldMk cId="1338266239" sldId="284"/>
            <ac:spMk id="3" creationId="{D71181BE-E22E-F634-15A8-1FA5B0831169}"/>
          </ac:spMkLst>
        </pc:spChg>
      </pc:sldChg>
      <pc:sldChg chg="modSp mod">
        <pc:chgData name="Hurst, Georgia" userId="e1b54d54-76b2-485a-99fd-ddf0877bea67" providerId="ADAL" clId="{6B3B1F16-9100-59BD-80A2-F36F643518EA}" dt="2026-07-10T11:42:49.080" v="236" actId="1076"/>
        <pc:sldMkLst>
          <pc:docMk/>
          <pc:sldMk cId="1514969032" sldId="285"/>
        </pc:sldMkLst>
        <pc:spChg chg="mod">
          <ac:chgData name="Hurst, Georgia" userId="e1b54d54-76b2-485a-99fd-ddf0877bea67" providerId="ADAL" clId="{6B3B1F16-9100-59BD-80A2-F36F643518EA}" dt="2026-07-10T11:42:49.080" v="236" actId="1076"/>
          <ac:spMkLst>
            <pc:docMk/>
            <pc:sldMk cId="1514969032" sldId="285"/>
            <ac:spMk id="2" creationId="{197F5D3E-E4BE-F342-1C17-8E62D1A23AB6}"/>
          </ac:spMkLst>
        </pc:spChg>
      </pc:sldChg>
      <pc:sldChg chg="modSp mod">
        <pc:chgData name="Hurst, Georgia" userId="e1b54d54-76b2-485a-99fd-ddf0877bea67" providerId="ADAL" clId="{6B3B1F16-9100-59BD-80A2-F36F643518EA}" dt="2026-07-10T11:43:27.793" v="244" actId="207"/>
        <pc:sldMkLst>
          <pc:docMk/>
          <pc:sldMk cId="495782508" sldId="286"/>
        </pc:sldMkLst>
        <pc:spChg chg="mod">
          <ac:chgData name="Hurst, Georgia" userId="e1b54d54-76b2-485a-99fd-ddf0877bea67" providerId="ADAL" clId="{6B3B1F16-9100-59BD-80A2-F36F643518EA}" dt="2026-07-10T11:43:06.831" v="239" actId="1076"/>
          <ac:spMkLst>
            <pc:docMk/>
            <pc:sldMk cId="495782508" sldId="286"/>
            <ac:spMk id="2" creationId="{197F5D3E-E4BE-F342-1C17-8E62D1A23AB6}"/>
          </ac:spMkLst>
        </pc:spChg>
        <pc:spChg chg="mod">
          <ac:chgData name="Hurst, Georgia" userId="e1b54d54-76b2-485a-99fd-ddf0877bea67" providerId="ADAL" clId="{6B3B1F16-9100-59BD-80A2-F36F643518EA}" dt="2026-07-10T11:43:15.428" v="241" actId="207"/>
          <ac:spMkLst>
            <pc:docMk/>
            <pc:sldMk cId="495782508" sldId="286"/>
            <ac:spMk id="8" creationId="{D1B4B0CB-2AC4-C70A-62A4-F112082CC7BC}"/>
          </ac:spMkLst>
        </pc:spChg>
        <pc:spChg chg="mod">
          <ac:chgData name="Hurst, Georgia" userId="e1b54d54-76b2-485a-99fd-ddf0877bea67" providerId="ADAL" clId="{6B3B1F16-9100-59BD-80A2-F36F643518EA}" dt="2026-07-10T11:43:21.993" v="242" actId="207"/>
          <ac:spMkLst>
            <pc:docMk/>
            <pc:sldMk cId="495782508" sldId="286"/>
            <ac:spMk id="10" creationId="{4D0EE974-2A42-5085-C4CC-454CD1E56F87}"/>
          </ac:spMkLst>
        </pc:spChg>
        <pc:spChg chg="mod">
          <ac:chgData name="Hurst, Georgia" userId="e1b54d54-76b2-485a-99fd-ddf0877bea67" providerId="ADAL" clId="{6B3B1F16-9100-59BD-80A2-F36F643518EA}" dt="2026-07-10T11:43:24.833" v="243" actId="207"/>
          <ac:spMkLst>
            <pc:docMk/>
            <pc:sldMk cId="495782508" sldId="286"/>
            <ac:spMk id="11" creationId="{CFD28230-F861-7D11-CC3F-74B8D2E95B52}"/>
          </ac:spMkLst>
        </pc:spChg>
        <pc:spChg chg="mod">
          <ac:chgData name="Hurst, Georgia" userId="e1b54d54-76b2-485a-99fd-ddf0877bea67" providerId="ADAL" clId="{6B3B1F16-9100-59BD-80A2-F36F643518EA}" dt="2026-07-10T11:43:27.793" v="244" actId="207"/>
          <ac:spMkLst>
            <pc:docMk/>
            <pc:sldMk cId="495782508" sldId="286"/>
            <ac:spMk id="12" creationId="{A2176559-A733-D424-B82F-B2667C4A705D}"/>
          </ac:spMkLst>
        </pc:spChg>
      </pc:sldChg>
      <pc:sldChg chg="modSp mod ord modShow modNotesTx">
        <pc:chgData name="Hurst, Georgia" userId="e1b54d54-76b2-485a-99fd-ddf0877bea67" providerId="ADAL" clId="{6B3B1F16-9100-59BD-80A2-F36F643518EA}" dt="2026-07-10T12:55:09.753" v="959" actId="20578"/>
        <pc:sldMkLst>
          <pc:docMk/>
          <pc:sldMk cId="2031803424" sldId="287"/>
        </pc:sldMkLst>
        <pc:spChg chg="mod">
          <ac:chgData name="Hurst, Georgia" userId="e1b54d54-76b2-485a-99fd-ddf0877bea67" providerId="ADAL" clId="{6B3B1F16-9100-59BD-80A2-F36F643518EA}" dt="2026-07-10T12:23:16.971" v="302" actId="27636"/>
          <ac:spMkLst>
            <pc:docMk/>
            <pc:sldMk cId="2031803424" sldId="287"/>
            <ac:spMk id="2" creationId="{41FD5668-E118-DDBF-6F4E-8FECCF9B6386}"/>
          </ac:spMkLst>
        </pc:spChg>
      </pc:sldChg>
      <pc:sldChg chg="modSp add mod">
        <pc:chgData name="Hurst, Georgia" userId="e1b54d54-76b2-485a-99fd-ddf0877bea67" providerId="ADAL" clId="{6B3B1F16-9100-59BD-80A2-F36F643518EA}" dt="2026-07-10T12:55:35.546" v="962" actId="115"/>
        <pc:sldMkLst>
          <pc:docMk/>
          <pc:sldMk cId="3610186206" sldId="288"/>
        </pc:sldMkLst>
        <pc:spChg chg="mod">
          <ac:chgData name="Hurst, Georgia" userId="e1b54d54-76b2-485a-99fd-ddf0877bea67" providerId="ADAL" clId="{6B3B1F16-9100-59BD-80A2-F36F643518EA}" dt="2026-07-10T12:55:35.546" v="962" actId="115"/>
          <ac:spMkLst>
            <pc:docMk/>
            <pc:sldMk cId="3610186206" sldId="288"/>
            <ac:spMk id="3" creationId="{2E4088F2-507B-4B2E-4F33-B984B997C539}"/>
          </ac:spMkLst>
        </pc:spChg>
      </pc:sldChg>
      <pc:sldChg chg="modSp add mod modNotesTx">
        <pc:chgData name="Hurst, Georgia" userId="e1b54d54-76b2-485a-99fd-ddf0877bea67" providerId="ADAL" clId="{6B3B1F16-9100-59BD-80A2-F36F643518EA}" dt="2026-07-10T12:42:29.946" v="539" actId="113"/>
        <pc:sldMkLst>
          <pc:docMk/>
          <pc:sldMk cId="1722073405" sldId="289"/>
        </pc:sldMkLst>
        <pc:spChg chg="mod">
          <ac:chgData name="Hurst, Georgia" userId="e1b54d54-76b2-485a-99fd-ddf0877bea67" providerId="ADAL" clId="{6B3B1F16-9100-59BD-80A2-F36F643518EA}" dt="2026-07-10T12:42:29.946" v="539" actId="113"/>
          <ac:spMkLst>
            <pc:docMk/>
            <pc:sldMk cId="1722073405" sldId="289"/>
            <ac:spMk id="3" creationId="{1DBFA87B-52A0-058D-35DC-AAC156720A09}"/>
          </ac:spMkLst>
        </pc:spChg>
      </pc:sldChg>
      <pc:sldChg chg="modSp add mod modNotesTx">
        <pc:chgData name="Hurst, Georgia" userId="e1b54d54-76b2-485a-99fd-ddf0877bea67" providerId="ADAL" clId="{6B3B1F16-9100-59BD-80A2-F36F643518EA}" dt="2026-07-10T13:30:17.713" v="2442" actId="11"/>
        <pc:sldMkLst>
          <pc:docMk/>
          <pc:sldMk cId="2343551323" sldId="290"/>
        </pc:sldMkLst>
        <pc:spChg chg="mod">
          <ac:chgData name="Hurst, Georgia" userId="e1b54d54-76b2-485a-99fd-ddf0877bea67" providerId="ADAL" clId="{6B3B1F16-9100-59BD-80A2-F36F643518EA}" dt="2026-07-10T13:30:17.713" v="2442" actId="11"/>
          <ac:spMkLst>
            <pc:docMk/>
            <pc:sldMk cId="2343551323" sldId="290"/>
            <ac:spMk id="3" creationId="{E1DD577D-CEF1-2F9A-4ECA-E3835E65F5FD}"/>
          </ac:spMkLst>
        </pc:spChg>
      </pc:sldChg>
      <pc:sldChg chg="modSp add mod modNotesTx">
        <pc:chgData name="Hurst, Georgia" userId="e1b54d54-76b2-485a-99fd-ddf0877bea67" providerId="ADAL" clId="{6B3B1F16-9100-59BD-80A2-F36F643518EA}" dt="2026-07-10T13:30:13.560" v="2441" actId="11"/>
        <pc:sldMkLst>
          <pc:docMk/>
          <pc:sldMk cId="1609459245" sldId="291"/>
        </pc:sldMkLst>
        <pc:spChg chg="mod">
          <ac:chgData name="Hurst, Georgia" userId="e1b54d54-76b2-485a-99fd-ddf0877bea67" providerId="ADAL" clId="{6B3B1F16-9100-59BD-80A2-F36F643518EA}" dt="2026-07-10T13:30:13.560" v="2441" actId="11"/>
          <ac:spMkLst>
            <pc:docMk/>
            <pc:sldMk cId="1609459245" sldId="291"/>
            <ac:spMk id="3" creationId="{6782FAA7-3962-1153-530A-ACA8728B2623}"/>
          </ac:spMkLst>
        </pc:spChg>
      </pc:sldChg>
    </pc:docChg>
  </pc:docChgLst>
  <pc:docChgLst>
    <pc:chgData name="Hurst, Georgia" userId="S::arighurs@ljmu.ac.uk::e1b54d54-76b2-485a-99fd-ddf0877bea67" providerId="AD" clId="Web-{9B579781-E910-9203-AE32-AA37BAA2DE9E}"/>
    <pc:docChg chg="modSld">
      <pc:chgData name="Hurst, Georgia" userId="S::arighurs@ljmu.ac.uk::e1b54d54-76b2-485a-99fd-ddf0877bea67" providerId="AD" clId="Web-{9B579781-E910-9203-AE32-AA37BAA2DE9E}" dt="2026-07-14T11:10:28.615" v="138" actId="20577"/>
      <pc:docMkLst>
        <pc:docMk/>
      </pc:docMkLst>
      <pc:sldChg chg="addSp delSp modSp">
        <pc:chgData name="Hurst, Georgia" userId="S::arighurs@ljmu.ac.uk::e1b54d54-76b2-485a-99fd-ddf0877bea67" providerId="AD" clId="Web-{9B579781-E910-9203-AE32-AA37BAA2DE9E}" dt="2026-07-14T09:06:55.039" v="9"/>
        <pc:sldMkLst>
          <pc:docMk/>
          <pc:sldMk cId="2046544163" sldId="268"/>
        </pc:sldMkLst>
        <pc:spChg chg="add del mod">
          <ac:chgData name="Hurst, Georgia" userId="S::arighurs@ljmu.ac.uk::e1b54d54-76b2-485a-99fd-ddf0877bea67" providerId="AD" clId="Web-{9B579781-E910-9203-AE32-AA37BAA2DE9E}" dt="2026-07-14T09:06:55.039" v="9"/>
          <ac:spMkLst>
            <pc:docMk/>
            <pc:sldMk cId="2046544163" sldId="268"/>
            <ac:spMk id="4" creationId="{515955F4-CCF8-10D8-A4BB-C4BBE5FE0DD2}"/>
          </ac:spMkLst>
        </pc:spChg>
      </pc:sldChg>
      <pc:sldChg chg="modSp mod modShow">
        <pc:chgData name="Hurst, Georgia" userId="S::arighurs@ljmu.ac.uk::e1b54d54-76b2-485a-99fd-ddf0877bea67" providerId="AD" clId="Web-{9B579781-E910-9203-AE32-AA37BAA2DE9E}" dt="2026-07-14T11:10:28.615" v="138" actId="20577"/>
        <pc:sldMkLst>
          <pc:docMk/>
          <pc:sldMk cId="2031803424" sldId="287"/>
        </pc:sldMkLst>
        <pc:spChg chg="mod">
          <ac:chgData name="Hurst, Georgia" userId="S::arighurs@ljmu.ac.uk::e1b54d54-76b2-485a-99fd-ddf0877bea67" providerId="AD" clId="Web-{9B579781-E910-9203-AE32-AA37BAA2DE9E}" dt="2026-07-14T11:10:28.615" v="138" actId="20577"/>
          <ac:spMkLst>
            <pc:docMk/>
            <pc:sldMk cId="2031803424" sldId="287"/>
            <ac:spMk id="3" creationId="{B12B516C-62F9-4D03-D3BF-F24CC3626DBE}"/>
          </ac:spMkLst>
        </pc:spChg>
      </pc:sldChg>
      <pc:sldChg chg="addSp modSp">
        <pc:chgData name="Hurst, Georgia" userId="S::arighurs@ljmu.ac.uk::e1b54d54-76b2-485a-99fd-ddf0877bea67" providerId="AD" clId="Web-{9B579781-E910-9203-AE32-AA37BAA2DE9E}" dt="2026-07-14T09:13:56.838" v="84"/>
        <pc:sldMkLst>
          <pc:docMk/>
          <pc:sldMk cId="2566828815" sldId="292"/>
        </pc:sldMkLst>
        <pc:spChg chg="add mod">
          <ac:chgData name="Hurst, Georgia" userId="S::arighurs@ljmu.ac.uk::e1b54d54-76b2-485a-99fd-ddf0877bea67" providerId="AD" clId="Web-{9B579781-E910-9203-AE32-AA37BAA2DE9E}" dt="2026-07-14T09:07:17.493" v="26" actId="1076"/>
          <ac:spMkLst>
            <pc:docMk/>
            <pc:sldMk cId="2566828815" sldId="292"/>
            <ac:spMk id="3" creationId="{515955F4-CCF8-10D8-A4BB-C4BBE5FE0DD2}"/>
          </ac:spMkLst>
        </pc:spChg>
        <pc:graphicFrameChg chg="mod modGraphic">
          <ac:chgData name="Hurst, Georgia" userId="S::arighurs@ljmu.ac.uk::e1b54d54-76b2-485a-99fd-ddf0877bea67" providerId="AD" clId="Web-{9B579781-E910-9203-AE32-AA37BAA2DE9E}" dt="2026-07-14T09:12:15.974" v="44"/>
          <ac:graphicFrameMkLst>
            <pc:docMk/>
            <pc:sldMk cId="2566828815" sldId="292"/>
            <ac:graphicFrameMk id="2" creationId="{0D788198-D9AF-661A-5EB9-36872F56FB51}"/>
          </ac:graphicFrameMkLst>
        </pc:graphicFrameChg>
        <pc:graphicFrameChg chg="mod modGraphic">
          <ac:chgData name="Hurst, Georgia" userId="S::arighurs@ljmu.ac.uk::e1b54d54-76b2-485a-99fd-ddf0877bea67" providerId="AD" clId="Web-{9B579781-E910-9203-AE32-AA37BAA2DE9E}" dt="2026-07-14T09:13:56.838" v="84"/>
          <ac:graphicFrameMkLst>
            <pc:docMk/>
            <pc:sldMk cId="2566828815" sldId="292"/>
            <ac:graphicFrameMk id="8" creationId="{15EFD123-61DC-FD76-B18E-62365EE00BAD}"/>
          </ac:graphicFrameMkLst>
        </pc:graphicFrameChg>
      </pc:sldChg>
      <pc:sldChg chg="modSp">
        <pc:chgData name="Hurst, Georgia" userId="S::arighurs@ljmu.ac.uk::e1b54d54-76b2-485a-99fd-ddf0877bea67" providerId="AD" clId="Web-{9B579781-E910-9203-AE32-AA37BAA2DE9E}" dt="2026-07-14T10:16:32.401" v="87" actId="20577"/>
        <pc:sldMkLst>
          <pc:docMk/>
          <pc:sldMk cId="1215118664" sldId="293"/>
        </pc:sldMkLst>
        <pc:spChg chg="mod">
          <ac:chgData name="Hurst, Georgia" userId="S::arighurs@ljmu.ac.uk::e1b54d54-76b2-485a-99fd-ddf0877bea67" providerId="AD" clId="Web-{9B579781-E910-9203-AE32-AA37BAA2DE9E}" dt="2026-07-14T10:16:32.401" v="87" actId="20577"/>
          <ac:spMkLst>
            <pc:docMk/>
            <pc:sldMk cId="1215118664" sldId="293"/>
            <ac:spMk id="3" creationId="{A9B6C9ED-D8B5-533B-5040-EAF5BC9D39F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8EBB3F-1F19-445A-8CB5-DFFD456029D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05594E7E-7CF7-4E3F-BD80-C48B5FF7462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4FA33B-EC38-43CA-B079-4E97F33E47A4}" type="datetimeFigureOut">
              <a:rPr lang="en-GB" smtClean="0"/>
              <a:t>20/07/2026</a:t>
            </a:fld>
            <a:endParaRPr lang="en-GB"/>
          </a:p>
        </p:txBody>
      </p:sp>
      <p:sp>
        <p:nvSpPr>
          <p:cNvPr id="4" name="Footer Placeholder 3">
            <a:extLst>
              <a:ext uri="{FF2B5EF4-FFF2-40B4-BE49-F238E27FC236}">
                <a16:creationId xmlns:a16="http://schemas.microsoft.com/office/drawing/2014/main" id="{7E531E3A-D0CA-4532-A680-C6A0FA0A7FC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5148A008-119C-4149-B871-B9951EE50CA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E28591-5826-42D0-BFF4-611B21C34543}" type="slidenum">
              <a:rPr lang="en-GB" smtClean="0"/>
              <a:t>‹#›</a:t>
            </a:fld>
            <a:endParaRPr lang="en-GB"/>
          </a:p>
        </p:txBody>
      </p:sp>
    </p:spTree>
    <p:extLst>
      <p:ext uri="{BB962C8B-B14F-4D97-AF65-F5344CB8AC3E}">
        <p14:creationId xmlns:p14="http://schemas.microsoft.com/office/powerpoint/2010/main" val="2011360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D141B8-2E0A-4AE1-9429-7519B56C5260}" type="datetimeFigureOut">
              <a:rPr lang="en-GB" smtClean="0"/>
              <a:t>20/07/2026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D05905-E595-4FAE-829E-5244D4535A65}" type="slidenum">
              <a:rPr lang="en-GB" smtClean="0"/>
              <a:t>‹#›</a:t>
            </a:fld>
            <a:endParaRPr lang="en-GB"/>
          </a:p>
        </p:txBody>
      </p:sp>
    </p:spTree>
    <p:extLst>
      <p:ext uri="{BB962C8B-B14F-4D97-AF65-F5344CB8AC3E}">
        <p14:creationId xmlns:p14="http://schemas.microsoft.com/office/powerpoint/2010/main" val="292407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D05905-E595-4FAE-829E-5244D4535A65}" type="slidenum">
              <a:rPr lang="en-GB" smtClean="0"/>
              <a:t>4</a:t>
            </a:fld>
            <a:endParaRPr lang="en-GB"/>
          </a:p>
        </p:txBody>
      </p:sp>
    </p:spTree>
    <p:extLst>
      <p:ext uri="{BB962C8B-B14F-4D97-AF65-F5344CB8AC3E}">
        <p14:creationId xmlns:p14="http://schemas.microsoft.com/office/powerpoint/2010/main" val="4032560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2FACD-591A-B362-B935-719B5B368B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E933A4-0705-3170-CB46-946C87B9E3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F864E2-9BDA-E0BE-9AB4-0F2BF4B93686}"/>
              </a:ext>
            </a:extLst>
          </p:cNvPr>
          <p:cNvSpPr>
            <a:spLocks noGrp="1"/>
          </p:cNvSpPr>
          <p:nvPr>
            <p:ph type="body" idx="1"/>
          </p:nvPr>
        </p:nvSpPr>
        <p:spPr/>
        <p:txBody>
          <a:bodyPr/>
          <a:lstStyle/>
          <a:p>
            <a:r>
              <a:rPr lang="en-US" b="1" u="sng"/>
              <a:t>Teacher Notes</a:t>
            </a:r>
          </a:p>
          <a:p>
            <a:r>
              <a:rPr lang="en-US" b="0" u="none"/>
              <a:t>Demo each step on the screen at the front so students can follow along.</a:t>
            </a:r>
          </a:p>
          <a:p>
            <a:endParaRPr lang="en-US" b="0" u="none"/>
          </a:p>
          <a:p>
            <a:r>
              <a:rPr lang="en-US" b="0" u="none"/>
              <a:t>Explain why we need to scale images.</a:t>
            </a:r>
          </a:p>
          <a:p>
            <a:endParaRPr lang="en-US" b="0" u="none"/>
          </a:p>
        </p:txBody>
      </p:sp>
      <p:sp>
        <p:nvSpPr>
          <p:cNvPr id="4" name="Slide Number Placeholder 3">
            <a:extLst>
              <a:ext uri="{FF2B5EF4-FFF2-40B4-BE49-F238E27FC236}">
                <a16:creationId xmlns:a16="http://schemas.microsoft.com/office/drawing/2014/main" id="{464C2198-7F85-4F6E-DE6C-5D14A56578B6}"/>
              </a:ext>
            </a:extLst>
          </p:cNvPr>
          <p:cNvSpPr>
            <a:spLocks noGrp="1"/>
          </p:cNvSpPr>
          <p:nvPr>
            <p:ph type="sldNum" sz="quarter" idx="5"/>
          </p:nvPr>
        </p:nvSpPr>
        <p:spPr/>
        <p:txBody>
          <a:bodyPr/>
          <a:lstStyle/>
          <a:p>
            <a:fld id="{3DD05905-E595-4FAE-829E-5244D4535A65}" type="slidenum">
              <a:rPr lang="en-GB" smtClean="0"/>
              <a:t>16</a:t>
            </a:fld>
            <a:endParaRPr lang="en-GB"/>
          </a:p>
        </p:txBody>
      </p:sp>
    </p:spTree>
    <p:extLst>
      <p:ext uri="{BB962C8B-B14F-4D97-AF65-F5344CB8AC3E}">
        <p14:creationId xmlns:p14="http://schemas.microsoft.com/office/powerpoint/2010/main" val="1050181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F27CE-53A8-1911-5009-17F36E3F90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D02EA9-2F00-A3BD-B322-D34F4C05E3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89CDFC-0F1F-9D36-065E-7CA5B5CE9A31}"/>
              </a:ext>
            </a:extLst>
          </p:cNvPr>
          <p:cNvSpPr>
            <a:spLocks noGrp="1"/>
          </p:cNvSpPr>
          <p:nvPr>
            <p:ph type="body" idx="1"/>
          </p:nvPr>
        </p:nvSpPr>
        <p:spPr/>
        <p:txBody>
          <a:bodyPr/>
          <a:lstStyle/>
          <a:p>
            <a:r>
              <a:rPr lang="en-US" b="1" u="sng"/>
              <a:t>Teacher Notes</a:t>
            </a:r>
          </a:p>
          <a:p>
            <a:r>
              <a:rPr lang="en-US" b="0" u="none"/>
              <a:t>Demo each step on the screen at the front so students can follow along.</a:t>
            </a:r>
          </a:p>
          <a:p>
            <a:endParaRPr lang="en-US" b="0" u="none"/>
          </a:p>
          <a:p>
            <a:r>
              <a:rPr lang="en-US" b="0" u="none"/>
              <a:t>Explain why false </a:t>
            </a:r>
            <a:r>
              <a:rPr lang="en-US" b="0" u="none" err="1"/>
              <a:t>colours</a:t>
            </a:r>
            <a:r>
              <a:rPr lang="en-US" b="0" u="none"/>
              <a:t> can be useful in astronomy.</a:t>
            </a:r>
          </a:p>
        </p:txBody>
      </p:sp>
      <p:sp>
        <p:nvSpPr>
          <p:cNvPr id="4" name="Slide Number Placeholder 3">
            <a:extLst>
              <a:ext uri="{FF2B5EF4-FFF2-40B4-BE49-F238E27FC236}">
                <a16:creationId xmlns:a16="http://schemas.microsoft.com/office/drawing/2014/main" id="{FDBF4E1F-0CA3-68FA-637A-AAB47FC86012}"/>
              </a:ext>
            </a:extLst>
          </p:cNvPr>
          <p:cNvSpPr>
            <a:spLocks noGrp="1"/>
          </p:cNvSpPr>
          <p:nvPr>
            <p:ph type="sldNum" sz="quarter" idx="5"/>
          </p:nvPr>
        </p:nvSpPr>
        <p:spPr/>
        <p:txBody>
          <a:bodyPr/>
          <a:lstStyle/>
          <a:p>
            <a:fld id="{3DD05905-E595-4FAE-829E-5244D4535A65}" type="slidenum">
              <a:rPr lang="en-GB" smtClean="0"/>
              <a:t>17</a:t>
            </a:fld>
            <a:endParaRPr lang="en-GB"/>
          </a:p>
        </p:txBody>
      </p:sp>
    </p:spTree>
    <p:extLst>
      <p:ext uri="{BB962C8B-B14F-4D97-AF65-F5344CB8AC3E}">
        <p14:creationId xmlns:p14="http://schemas.microsoft.com/office/powerpoint/2010/main" val="3226418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61208-E74B-4B7F-E5CA-28D8F7703C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C2EB95-CFA1-FB80-77C3-D9D7E476B0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117E79-4E83-0B15-BA5A-02397E3BBE9B}"/>
              </a:ext>
            </a:extLst>
          </p:cNvPr>
          <p:cNvSpPr>
            <a:spLocks noGrp="1"/>
          </p:cNvSpPr>
          <p:nvPr>
            <p:ph type="body" idx="1"/>
          </p:nvPr>
        </p:nvSpPr>
        <p:spPr/>
        <p:txBody>
          <a:bodyPr/>
          <a:lstStyle/>
          <a:p>
            <a:r>
              <a:rPr lang="en-US" b="1" u="sng"/>
              <a:t>Teacher Notes</a:t>
            </a:r>
          </a:p>
          <a:p>
            <a:r>
              <a:rPr lang="en-US" b="0" u="none"/>
              <a:t>Demo each step on the screen at the front so students can follow along.</a:t>
            </a:r>
          </a:p>
          <a:p>
            <a:endParaRPr lang="en-US" b="0" u="none"/>
          </a:p>
          <a:p>
            <a:r>
              <a:rPr lang="en-US" b="0" u="none"/>
              <a:t>For Step 5:</a:t>
            </a:r>
          </a:p>
          <a:p>
            <a:pPr marL="171450" indent="-171450">
              <a:buFont typeface="Arial" panose="020B0604020202020204" pitchFamily="34" charset="0"/>
              <a:buChar char="•"/>
            </a:pPr>
            <a:r>
              <a:rPr lang="en-US" b="0" u="none"/>
              <a:t>The white ‘x’ button may be located either at the top or bottom of the image box – this might be dependent on which web browser is used</a:t>
            </a:r>
          </a:p>
          <a:p>
            <a:endParaRPr lang="en-US" b="0" u="none"/>
          </a:p>
          <a:p>
            <a:endParaRPr lang="en-US" b="0" u="none"/>
          </a:p>
          <a:p>
            <a:r>
              <a:rPr lang="en-US" b="0" u="none"/>
              <a:t>Let students open different files and experiment with false </a:t>
            </a:r>
            <a:r>
              <a:rPr lang="en-US" b="0" u="none" err="1"/>
              <a:t>colours</a:t>
            </a:r>
            <a:r>
              <a:rPr lang="en-US" b="0" u="none"/>
              <a:t>.</a:t>
            </a:r>
          </a:p>
          <a:p>
            <a:endParaRPr lang="en-US" b="0" u="none"/>
          </a:p>
        </p:txBody>
      </p:sp>
      <p:sp>
        <p:nvSpPr>
          <p:cNvPr id="4" name="Slide Number Placeholder 3">
            <a:extLst>
              <a:ext uri="{FF2B5EF4-FFF2-40B4-BE49-F238E27FC236}">
                <a16:creationId xmlns:a16="http://schemas.microsoft.com/office/drawing/2014/main" id="{D0568437-6048-0874-0430-5FF22247E5EB}"/>
              </a:ext>
            </a:extLst>
          </p:cNvPr>
          <p:cNvSpPr>
            <a:spLocks noGrp="1"/>
          </p:cNvSpPr>
          <p:nvPr>
            <p:ph type="sldNum" sz="quarter" idx="5"/>
          </p:nvPr>
        </p:nvSpPr>
        <p:spPr/>
        <p:txBody>
          <a:bodyPr/>
          <a:lstStyle/>
          <a:p>
            <a:fld id="{3DD05905-E595-4FAE-829E-5244D4535A65}" type="slidenum">
              <a:rPr lang="en-GB" smtClean="0"/>
              <a:t>18</a:t>
            </a:fld>
            <a:endParaRPr lang="en-GB"/>
          </a:p>
        </p:txBody>
      </p:sp>
    </p:spTree>
    <p:extLst>
      <p:ext uri="{BB962C8B-B14F-4D97-AF65-F5344CB8AC3E}">
        <p14:creationId xmlns:p14="http://schemas.microsoft.com/office/powerpoint/2010/main" val="21078137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28943-1269-E37D-9A06-12859FAB0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B138D1-61A5-301B-93F5-19DD4D747C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023F63-DC2E-CF5A-0914-1A35E3BB43B8}"/>
              </a:ext>
            </a:extLst>
          </p:cNvPr>
          <p:cNvSpPr>
            <a:spLocks noGrp="1"/>
          </p:cNvSpPr>
          <p:nvPr>
            <p:ph type="body" idx="1"/>
          </p:nvPr>
        </p:nvSpPr>
        <p:spPr/>
        <p:txBody>
          <a:bodyPr/>
          <a:lstStyle/>
          <a:p>
            <a:r>
              <a:rPr lang="en-US" b="1" u="sng"/>
              <a:t>Teacher Notes</a:t>
            </a:r>
          </a:p>
          <a:p>
            <a:r>
              <a:rPr lang="en-US" b="0" u="none"/>
              <a:t>Demo each step on the screen at the front so students can follow along. We don’t need to scale because Jupiter (a planet) is much brighter than other objects since it’s closer to us.</a:t>
            </a:r>
          </a:p>
          <a:p>
            <a:endParaRPr lang="en-US" b="0" u="none"/>
          </a:p>
          <a:p>
            <a:r>
              <a:rPr lang="en-US" b="0" u="none"/>
              <a:t>Explain the difficulty in defining edge of object – use the ‘zoomed in view’ box on the left (can zoom in more or less with small + and – buttons in the zoomed view box)</a:t>
            </a:r>
          </a:p>
          <a:p>
            <a:endParaRPr lang="en-US" b="0" u="none"/>
          </a:p>
          <a:p>
            <a:r>
              <a:rPr lang="en-US" b="0" u="none"/>
              <a:t>Diameter of Jupiter = 139 820 km (139.82 thousand km)</a:t>
            </a:r>
          </a:p>
          <a:p>
            <a:r>
              <a:rPr lang="en-US" b="0" u="none"/>
              <a:t>Diameter of Saturn = 116 464 km (116.464 thousand km)</a:t>
            </a:r>
          </a:p>
        </p:txBody>
      </p:sp>
      <p:sp>
        <p:nvSpPr>
          <p:cNvPr id="4" name="Slide Number Placeholder 3">
            <a:extLst>
              <a:ext uri="{FF2B5EF4-FFF2-40B4-BE49-F238E27FC236}">
                <a16:creationId xmlns:a16="http://schemas.microsoft.com/office/drawing/2014/main" id="{6662AA7A-06A5-1585-922D-B32FE248860B}"/>
              </a:ext>
            </a:extLst>
          </p:cNvPr>
          <p:cNvSpPr>
            <a:spLocks noGrp="1"/>
          </p:cNvSpPr>
          <p:nvPr>
            <p:ph type="sldNum" sz="quarter" idx="5"/>
          </p:nvPr>
        </p:nvSpPr>
        <p:spPr/>
        <p:txBody>
          <a:bodyPr/>
          <a:lstStyle/>
          <a:p>
            <a:fld id="{3DD05905-E595-4FAE-829E-5244D4535A65}" type="slidenum">
              <a:rPr lang="en-GB" smtClean="0"/>
              <a:t>19</a:t>
            </a:fld>
            <a:endParaRPr lang="en-GB"/>
          </a:p>
        </p:txBody>
      </p:sp>
    </p:spTree>
    <p:extLst>
      <p:ext uri="{BB962C8B-B14F-4D97-AF65-F5344CB8AC3E}">
        <p14:creationId xmlns:p14="http://schemas.microsoft.com/office/powerpoint/2010/main" val="24389804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F0722-6B37-7114-4AB2-868E8CFFF8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7880AB-EC87-BF7A-6066-425C65A12B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2D8AA3-6496-C406-2DB3-7E45ABEF847F}"/>
              </a:ext>
            </a:extLst>
          </p:cNvPr>
          <p:cNvSpPr>
            <a:spLocks noGrp="1"/>
          </p:cNvSpPr>
          <p:nvPr>
            <p:ph type="body" idx="1"/>
          </p:nvPr>
        </p:nvSpPr>
        <p:spPr/>
        <p:txBody>
          <a:bodyPr/>
          <a:lstStyle/>
          <a:p>
            <a:r>
              <a:rPr lang="en-US" b="1" u="sng"/>
              <a:t>Teacher Notes</a:t>
            </a:r>
          </a:p>
          <a:p>
            <a:r>
              <a:rPr lang="en-US" b="0" u="none"/>
              <a:t>Demo each step on the screen at the front so students can follow along.</a:t>
            </a:r>
          </a:p>
          <a:p>
            <a:endParaRPr lang="en-US" b="0" u="none"/>
          </a:p>
          <a:p>
            <a:r>
              <a:rPr lang="en-US" b="0" u="none"/>
              <a:t>Explain the difficulty in defining edge of object – false </a:t>
            </a:r>
            <a:r>
              <a:rPr lang="en-US" b="0" u="none" err="1"/>
              <a:t>colours</a:t>
            </a:r>
            <a:r>
              <a:rPr lang="en-US" b="0" u="none"/>
              <a:t> can help highlight this.</a:t>
            </a:r>
          </a:p>
          <a:p>
            <a:endParaRPr lang="en-US" b="0" u="none"/>
          </a:p>
          <a:p>
            <a:r>
              <a:rPr lang="en-US" b="0" u="none"/>
              <a:t>Talk about the scale being compared to Jupiter – AU (define this unit) vs thousand km. Astronomical objects are a various range of sizes, so astronomers use many different units. Another example is light years.</a:t>
            </a:r>
          </a:p>
          <a:p>
            <a:endParaRPr lang="en-US" b="0" u="none"/>
          </a:p>
          <a:p>
            <a:r>
              <a:rPr lang="en-US" b="0" u="none"/>
              <a:t>Answer: approx. 70 000 AU</a:t>
            </a:r>
          </a:p>
        </p:txBody>
      </p:sp>
      <p:sp>
        <p:nvSpPr>
          <p:cNvPr id="4" name="Slide Number Placeholder 3">
            <a:extLst>
              <a:ext uri="{FF2B5EF4-FFF2-40B4-BE49-F238E27FC236}">
                <a16:creationId xmlns:a16="http://schemas.microsoft.com/office/drawing/2014/main" id="{0CFED59E-63EF-C400-4A8C-4E14A6CBD18C}"/>
              </a:ext>
            </a:extLst>
          </p:cNvPr>
          <p:cNvSpPr>
            <a:spLocks noGrp="1"/>
          </p:cNvSpPr>
          <p:nvPr>
            <p:ph type="sldNum" sz="quarter" idx="5"/>
          </p:nvPr>
        </p:nvSpPr>
        <p:spPr/>
        <p:txBody>
          <a:bodyPr/>
          <a:lstStyle/>
          <a:p>
            <a:fld id="{3DD05905-E595-4FAE-829E-5244D4535A65}" type="slidenum">
              <a:rPr lang="en-GB" smtClean="0"/>
              <a:t>20</a:t>
            </a:fld>
            <a:endParaRPr lang="en-GB"/>
          </a:p>
        </p:txBody>
      </p:sp>
    </p:spTree>
    <p:extLst>
      <p:ext uri="{BB962C8B-B14F-4D97-AF65-F5344CB8AC3E}">
        <p14:creationId xmlns:p14="http://schemas.microsoft.com/office/powerpoint/2010/main" val="17494152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u="sng"/>
              <a:t>Teacher Notes</a:t>
            </a:r>
          </a:p>
          <a:p>
            <a:r>
              <a:rPr lang="en-US"/>
              <a:t>Photons are packets of light (light as a particle). Students may know this from their A-Level studies.</a:t>
            </a:r>
          </a:p>
          <a:p>
            <a:endParaRPr lang="en-US"/>
          </a:p>
          <a:p>
            <a:r>
              <a:rPr lang="en-US"/>
              <a:t>Brightness in counts can be affected by the detector, atmospheric conditions (e.g. seeing), and exposure time. Converting to flux accounts for this, effectively calibrating the data so comparisons can be made.</a:t>
            </a:r>
          </a:p>
          <a:p>
            <a:endParaRPr lang="en-US"/>
          </a:p>
          <a:p>
            <a:r>
              <a:rPr lang="en-US"/>
              <a:t>Students may know about magnetic flux density (from GCSE and A-Level), so may already have an awareness of what flux means. ‘Rate of’ means per unit time.</a:t>
            </a:r>
          </a:p>
          <a:p>
            <a:endParaRPr lang="en-US"/>
          </a:p>
          <a:p>
            <a:r>
              <a:rPr lang="en-US"/>
              <a:t>Magnitudes show relative brightness. It is a logarithmic scale. A difference of 5 magnitudes = a factor of 100 flux. A smaller (including negative) magnitude means a brighter object.</a:t>
            </a:r>
          </a:p>
        </p:txBody>
      </p:sp>
      <p:sp>
        <p:nvSpPr>
          <p:cNvPr id="4" name="Slide Number Placeholder 3"/>
          <p:cNvSpPr>
            <a:spLocks noGrp="1"/>
          </p:cNvSpPr>
          <p:nvPr>
            <p:ph type="sldNum" sz="quarter" idx="5"/>
          </p:nvPr>
        </p:nvSpPr>
        <p:spPr/>
        <p:txBody>
          <a:bodyPr/>
          <a:lstStyle/>
          <a:p>
            <a:fld id="{3DD05905-E595-4FAE-829E-5244D4535A65}" type="slidenum">
              <a:rPr lang="en-GB" smtClean="0"/>
              <a:t>21</a:t>
            </a:fld>
            <a:endParaRPr lang="en-GB"/>
          </a:p>
        </p:txBody>
      </p:sp>
    </p:spTree>
    <p:extLst>
      <p:ext uri="{BB962C8B-B14F-4D97-AF65-F5344CB8AC3E}">
        <p14:creationId xmlns:p14="http://schemas.microsoft.com/office/powerpoint/2010/main" val="26533315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u="sng"/>
              <a:t>Teacher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Changes in brightness can used to create a light curve. Different types have variable stars have different shaped light curves. Light curves can also tell us about a star’s size and orbital period. Supernovae light curves can determine the type of supernova.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Temperature is related to </a:t>
            </a:r>
            <a:r>
              <a:rPr lang="en-US" err="1"/>
              <a:t>colour</a:t>
            </a:r>
            <a:r>
              <a:rPr lang="en-US"/>
              <a:t>; higher is bluer, lower is redder. Comparing an object in different filters shows how brightness changes. A </a:t>
            </a:r>
            <a:r>
              <a:rPr lang="en-US" err="1"/>
              <a:t>colour</a:t>
            </a:r>
            <a:r>
              <a:rPr lang="en-US"/>
              <a:t> index is the difference in the brightness of an object between two different filters. It can be used to help determine the temperature of a star.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In astronomy, metals are defined as elements heavier than hydrogen and helium.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CMDs of stars can help us understand how stars evolve over time. The features relate to stages in the life cycle of star. This will be covered in more detail in the ‘Intro to Stars’ workshop.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CMDs of star clusters can help determine age, distance, and metallicity.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CMDs of galaxies can help us understand the types of galaxies and how galaxies evolve over time. Students will now plot some galaxies on a CMD and look for features.</a:t>
            </a:r>
          </a:p>
          <a:p>
            <a:endParaRPr lang="en-US"/>
          </a:p>
        </p:txBody>
      </p:sp>
      <p:sp>
        <p:nvSpPr>
          <p:cNvPr id="4" name="Slide Number Placeholder 3"/>
          <p:cNvSpPr>
            <a:spLocks noGrp="1"/>
          </p:cNvSpPr>
          <p:nvPr>
            <p:ph type="sldNum" sz="quarter" idx="5"/>
          </p:nvPr>
        </p:nvSpPr>
        <p:spPr/>
        <p:txBody>
          <a:bodyPr/>
          <a:lstStyle/>
          <a:p>
            <a:fld id="{3DD05905-E595-4FAE-829E-5244D4535A65}" type="slidenum">
              <a:rPr lang="en-GB" smtClean="0"/>
              <a:t>22</a:t>
            </a:fld>
            <a:endParaRPr lang="en-GB"/>
          </a:p>
        </p:txBody>
      </p:sp>
    </p:spTree>
    <p:extLst>
      <p:ext uri="{BB962C8B-B14F-4D97-AF65-F5344CB8AC3E}">
        <p14:creationId xmlns:p14="http://schemas.microsoft.com/office/powerpoint/2010/main" val="15494376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D6EF6-FBFC-9D06-F608-3555CD9290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637F8B-F0D0-0F88-821E-1D0852DDFA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614E48-4399-B589-73F9-CDC213FED66C}"/>
              </a:ext>
            </a:extLst>
          </p:cNvPr>
          <p:cNvSpPr>
            <a:spLocks noGrp="1"/>
          </p:cNvSpPr>
          <p:nvPr>
            <p:ph type="body" idx="1"/>
          </p:nvPr>
        </p:nvSpPr>
        <p:spPr/>
        <p:txBody>
          <a:bodyPr/>
          <a:lstStyle/>
          <a:p>
            <a:r>
              <a:rPr lang="en-US" b="1" u="sng"/>
              <a:t>Teacher Notes</a:t>
            </a:r>
          </a:p>
          <a:p>
            <a:r>
              <a:rPr lang="en-US" b="0" u="none"/>
              <a:t>Demo each step on the screen at the front so students can follow along.</a:t>
            </a:r>
          </a:p>
          <a:p>
            <a:endParaRPr lang="en-US" b="0" u="none"/>
          </a:p>
          <a:p>
            <a:r>
              <a:rPr lang="en-US" b="0" u="none"/>
              <a:t>Show students that more targets can be added (and what the results look like – this data can be exported). This is useful for getting magnitudes of lots of objects in the image at once (e.g. CMD of cluster).</a:t>
            </a:r>
          </a:p>
          <a:p>
            <a:endParaRPr lang="en-US" b="0" u="none"/>
          </a:p>
          <a:p>
            <a:endParaRPr lang="en-US" b="0" u="none"/>
          </a:p>
          <a:p>
            <a:endParaRPr lang="en-US" b="0" u="none"/>
          </a:p>
        </p:txBody>
      </p:sp>
      <p:sp>
        <p:nvSpPr>
          <p:cNvPr id="4" name="Slide Number Placeholder 3">
            <a:extLst>
              <a:ext uri="{FF2B5EF4-FFF2-40B4-BE49-F238E27FC236}">
                <a16:creationId xmlns:a16="http://schemas.microsoft.com/office/drawing/2014/main" id="{40EA7696-95F4-35FD-CA21-18846555C110}"/>
              </a:ext>
            </a:extLst>
          </p:cNvPr>
          <p:cNvSpPr>
            <a:spLocks noGrp="1"/>
          </p:cNvSpPr>
          <p:nvPr>
            <p:ph type="sldNum" sz="quarter" idx="5"/>
          </p:nvPr>
        </p:nvSpPr>
        <p:spPr/>
        <p:txBody>
          <a:bodyPr/>
          <a:lstStyle/>
          <a:p>
            <a:fld id="{3DD05905-E595-4FAE-829E-5244D4535A65}" type="slidenum">
              <a:rPr lang="en-GB" smtClean="0"/>
              <a:t>25</a:t>
            </a:fld>
            <a:endParaRPr lang="en-GB"/>
          </a:p>
        </p:txBody>
      </p:sp>
    </p:spTree>
    <p:extLst>
      <p:ext uri="{BB962C8B-B14F-4D97-AF65-F5344CB8AC3E}">
        <p14:creationId xmlns:p14="http://schemas.microsoft.com/office/powerpoint/2010/main" val="3478630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a:t>Teacher Notes</a:t>
            </a:r>
          </a:p>
          <a:p>
            <a:r>
              <a:rPr lang="en-US" b="0" u="none"/>
              <a:t>Start with a brief introduction of what Go Observing is and how it works. Next, demo each step on the screen at the front so students can follow along.</a:t>
            </a:r>
          </a:p>
          <a:p>
            <a:endParaRPr lang="en-US" b="0" u="none"/>
          </a:p>
          <a:p>
            <a:r>
              <a:rPr lang="en-US" b="0" u="none"/>
              <a:t>For Step 3:</a:t>
            </a:r>
          </a:p>
          <a:p>
            <a:pPr marL="171450" indent="-171450">
              <a:buFont typeface="Arial" panose="020B0604020202020204" pitchFamily="34" charset="0"/>
              <a:buChar char="•"/>
            </a:pPr>
            <a:r>
              <a:rPr lang="en-US" b="0" u="none"/>
              <a:t>Tell students </a:t>
            </a:r>
            <a:r>
              <a:rPr lang="en-US"/>
              <a:t>the green ‘</a:t>
            </a:r>
            <a:r>
              <a:rPr lang="en-US" err="1"/>
              <a:t>i</a:t>
            </a:r>
            <a:r>
              <a:rPr lang="en-US"/>
              <a:t>’ button next to the galaxy name will load a webpage with more information about that galaxy</a:t>
            </a:r>
            <a:endParaRPr lang="en-US" b="0" u="none"/>
          </a:p>
          <a:p>
            <a:pPr marL="171450" indent="-171450">
              <a:buFont typeface="Arial" panose="020B0604020202020204" pitchFamily="34" charset="0"/>
              <a:buChar char="•"/>
            </a:pPr>
            <a:r>
              <a:rPr lang="en-US" b="0" u="none"/>
              <a:t>Explain the visibility bars (what </a:t>
            </a:r>
            <a:r>
              <a:rPr lang="en-US" b="0" u="none" err="1"/>
              <a:t>colours</a:t>
            </a:r>
            <a:r>
              <a:rPr lang="en-US" b="0" u="none"/>
              <a:t> mean, why observing conditions change, etc.)</a:t>
            </a:r>
          </a:p>
          <a:p>
            <a:pPr marL="171450" indent="-171450">
              <a:buFont typeface="Arial" panose="020B0604020202020204" pitchFamily="34" charset="0"/>
              <a:buChar char="•"/>
            </a:pPr>
            <a:r>
              <a:rPr lang="en-US" b="0" u="none"/>
              <a:t>Demo clicking ‘Another Date’ button and changing the parameters (e.g. a week instead of a month)</a:t>
            </a:r>
          </a:p>
          <a:p>
            <a:pPr marL="171450" indent="-171450">
              <a:buFont typeface="Arial" panose="020B0604020202020204" pitchFamily="34" charset="0"/>
              <a:buChar char="•"/>
            </a:pPr>
            <a:endParaRPr lang="en-US" b="0" u="none"/>
          </a:p>
          <a:p>
            <a:pPr marL="0" indent="0">
              <a:buFont typeface="Arial" panose="020B0604020202020204" pitchFamily="34" charset="0"/>
              <a:buNone/>
            </a:pPr>
            <a:r>
              <a:rPr lang="en-US" b="0" u="none"/>
              <a:t>For Step 4:</a:t>
            </a:r>
          </a:p>
          <a:p>
            <a:pPr marL="171450" indent="-171450">
              <a:buFont typeface="Arial" panose="020B0604020202020204" pitchFamily="34" charset="0"/>
              <a:buChar char="•"/>
            </a:pPr>
            <a:r>
              <a:rPr lang="en-US" b="0" u="none"/>
              <a:t>Talk through information on webpage (instrument, filter, exposure time, etc.)</a:t>
            </a:r>
          </a:p>
          <a:p>
            <a:endParaRPr lang="en-US" b="0" u="none"/>
          </a:p>
          <a:p>
            <a:r>
              <a:rPr lang="en-US" b="0" u="none"/>
              <a:t>For Step 5:</a:t>
            </a:r>
          </a:p>
          <a:p>
            <a:pPr marL="171450" indent="-171450">
              <a:buFont typeface="Arial" panose="020B0604020202020204" pitchFamily="34" charset="0"/>
              <a:buChar char="•"/>
            </a:pPr>
            <a:r>
              <a:rPr lang="en-US" b="0" u="none"/>
              <a:t>Talk through information (ID, status, etc.)</a:t>
            </a:r>
          </a:p>
          <a:p>
            <a:pPr marL="171450" indent="-171450">
              <a:buFont typeface="Arial" panose="020B0604020202020204" pitchFamily="34" charset="0"/>
              <a:buChar char="•"/>
            </a:pPr>
            <a:endParaRPr lang="en-US" b="0" u="none"/>
          </a:p>
          <a:p>
            <a:pPr marL="0" indent="0">
              <a:buFont typeface="Arial" panose="020B0604020202020204" pitchFamily="34" charset="0"/>
              <a:buNone/>
            </a:pPr>
            <a:r>
              <a:rPr lang="en-US" b="0" u="none"/>
              <a:t>For Step 9 (if time allows):</a:t>
            </a:r>
          </a:p>
          <a:p>
            <a:pPr marL="171450" indent="-171450">
              <a:buFont typeface="Arial" panose="020B0604020202020204" pitchFamily="34" charset="0"/>
              <a:buChar char="•"/>
            </a:pPr>
            <a:r>
              <a:rPr lang="en-US" b="0" u="none"/>
              <a:t>Can show ‘Advanced Observing’ if time allows</a:t>
            </a:r>
          </a:p>
        </p:txBody>
      </p:sp>
      <p:sp>
        <p:nvSpPr>
          <p:cNvPr id="4" name="Slide Number Placeholder 3"/>
          <p:cNvSpPr>
            <a:spLocks noGrp="1"/>
          </p:cNvSpPr>
          <p:nvPr>
            <p:ph type="sldNum" sz="quarter" idx="5"/>
          </p:nvPr>
        </p:nvSpPr>
        <p:spPr/>
        <p:txBody>
          <a:bodyPr/>
          <a:lstStyle/>
          <a:p>
            <a:fld id="{3DD05905-E595-4FAE-829E-5244D4535A65}" type="slidenum">
              <a:rPr lang="en-GB" smtClean="0"/>
              <a:t>6</a:t>
            </a:fld>
            <a:endParaRPr lang="en-GB"/>
          </a:p>
        </p:txBody>
      </p:sp>
    </p:spTree>
    <p:extLst>
      <p:ext uri="{BB962C8B-B14F-4D97-AF65-F5344CB8AC3E}">
        <p14:creationId xmlns:p14="http://schemas.microsoft.com/office/powerpoint/2010/main" val="4037988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E4B81-EF2F-87E0-E242-C7D198EB47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BA61F-31E6-DC3D-6354-94BA4FEA4D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C4410D-07FE-A8E4-EB53-C17BE5D3CA7E}"/>
              </a:ext>
            </a:extLst>
          </p:cNvPr>
          <p:cNvSpPr>
            <a:spLocks noGrp="1"/>
          </p:cNvSpPr>
          <p:nvPr>
            <p:ph type="body" idx="1"/>
          </p:nvPr>
        </p:nvSpPr>
        <p:spPr/>
        <p:txBody>
          <a:bodyPr/>
          <a:lstStyle/>
          <a:p>
            <a:r>
              <a:rPr lang="en-US" b="1" u="sng"/>
              <a:t>Teacher Notes</a:t>
            </a:r>
          </a:p>
          <a:p>
            <a:r>
              <a:rPr lang="en-US" b="0" u="none"/>
              <a:t>Start with a brief introduction the archive (data, basic vs advanced, etc.). We can search by name if we want data of a specific object. Next, demo each step on the screen at the front so students can follow along.</a:t>
            </a:r>
          </a:p>
          <a:p>
            <a:endParaRPr lang="en-US" b="0" u="none"/>
          </a:p>
          <a:p>
            <a:r>
              <a:rPr lang="en-US" b="0" u="none"/>
              <a:t>For Step 3:</a:t>
            </a:r>
          </a:p>
          <a:p>
            <a:pPr marL="171450" indent="-171450">
              <a:buFont typeface="Arial" panose="020B0604020202020204" pitchFamily="34" charset="0"/>
              <a:buChar char="•"/>
            </a:pPr>
            <a:r>
              <a:rPr lang="en-US" b="0" u="none"/>
              <a:t>Explain other parameters (however, searching by ‘Observing </a:t>
            </a:r>
            <a:r>
              <a:rPr lang="en-US" b="0" u="none" err="1"/>
              <a:t>Programme</a:t>
            </a:r>
            <a:r>
              <a:rPr lang="en-US" b="0" u="none"/>
              <a:t>’ is next task)</a:t>
            </a:r>
          </a:p>
          <a:p>
            <a:pPr marL="171450" indent="-171450">
              <a:buFont typeface="Arial" panose="020B0604020202020204" pitchFamily="34" charset="0"/>
              <a:buChar char="•"/>
            </a:pPr>
            <a:r>
              <a:rPr lang="en-US" b="0" u="none"/>
              <a:t>Webpage might display ‘Too Many Observations’ at top – this means too much data is available to show all of it, so only 5 pages of the most recent data is shown instead</a:t>
            </a:r>
          </a:p>
          <a:p>
            <a:pPr marL="171450" indent="-171450">
              <a:buFont typeface="Arial" panose="020B0604020202020204" pitchFamily="34" charset="0"/>
              <a:buChar char="•"/>
            </a:pPr>
            <a:endParaRPr lang="en-US" b="0" u="none"/>
          </a:p>
          <a:p>
            <a:pPr marL="0" indent="0">
              <a:buFont typeface="Arial" panose="020B0604020202020204" pitchFamily="34" charset="0"/>
              <a:buNone/>
            </a:pPr>
            <a:r>
              <a:rPr lang="en-US" b="0" u="none"/>
              <a:t>For Step 4:</a:t>
            </a:r>
          </a:p>
          <a:p>
            <a:pPr marL="171450" indent="-171450">
              <a:buFont typeface="Arial" panose="020B0604020202020204" pitchFamily="34" charset="0"/>
              <a:buChar char="•"/>
            </a:pPr>
            <a:r>
              <a:rPr lang="en-US" b="0" u="none"/>
              <a:t>Talk through other information (instrument, exposure time, filter, etc.)</a:t>
            </a:r>
          </a:p>
          <a:p>
            <a:pPr marL="171450" indent="-171450">
              <a:buFont typeface="Arial" panose="020B0604020202020204" pitchFamily="34" charset="0"/>
              <a:buChar char="•"/>
            </a:pPr>
            <a:r>
              <a:rPr lang="en-US" b="0" u="none"/>
              <a:t>Students can either right-click and open data in a new tab or just click back to navigate to archive results again</a:t>
            </a:r>
          </a:p>
          <a:p>
            <a:pPr marL="171450" indent="-171450">
              <a:buFont typeface="Arial" panose="020B0604020202020204" pitchFamily="34" charset="0"/>
              <a:buChar char="•"/>
            </a:pPr>
            <a:endParaRPr lang="en-US" b="0" u="none"/>
          </a:p>
          <a:p>
            <a:pPr marL="0" indent="0">
              <a:buFont typeface="Arial" panose="020B0604020202020204" pitchFamily="34" charset="0"/>
              <a:buNone/>
            </a:pPr>
            <a:r>
              <a:rPr lang="en-US" b="0" u="none"/>
              <a:t>Tell student not to click on ‘View Image’ as this will be done in the last task of the Searching the Archive activity.</a:t>
            </a:r>
          </a:p>
        </p:txBody>
      </p:sp>
      <p:sp>
        <p:nvSpPr>
          <p:cNvPr id="4" name="Slide Number Placeholder 3">
            <a:extLst>
              <a:ext uri="{FF2B5EF4-FFF2-40B4-BE49-F238E27FC236}">
                <a16:creationId xmlns:a16="http://schemas.microsoft.com/office/drawing/2014/main" id="{5F72A04E-741E-AE31-655D-23B4F3A41925}"/>
              </a:ext>
            </a:extLst>
          </p:cNvPr>
          <p:cNvSpPr>
            <a:spLocks noGrp="1"/>
          </p:cNvSpPr>
          <p:nvPr>
            <p:ph type="sldNum" sz="quarter" idx="5"/>
          </p:nvPr>
        </p:nvSpPr>
        <p:spPr/>
        <p:txBody>
          <a:bodyPr/>
          <a:lstStyle/>
          <a:p>
            <a:fld id="{3DD05905-E595-4FAE-829E-5244D4535A65}" type="slidenum">
              <a:rPr lang="en-GB" smtClean="0"/>
              <a:t>8</a:t>
            </a:fld>
            <a:endParaRPr lang="en-GB"/>
          </a:p>
        </p:txBody>
      </p:sp>
    </p:spTree>
    <p:extLst>
      <p:ext uri="{BB962C8B-B14F-4D97-AF65-F5344CB8AC3E}">
        <p14:creationId xmlns:p14="http://schemas.microsoft.com/office/powerpoint/2010/main" val="280140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7DAEF-B5A6-F8B4-AD6A-711094EFBB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71A13B-CB99-647A-B3E0-294DF87804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E72930-086F-98FD-F29B-F1D785AA1EB5}"/>
              </a:ext>
            </a:extLst>
          </p:cNvPr>
          <p:cNvSpPr>
            <a:spLocks noGrp="1"/>
          </p:cNvSpPr>
          <p:nvPr>
            <p:ph type="body" idx="1"/>
          </p:nvPr>
        </p:nvSpPr>
        <p:spPr/>
        <p:txBody>
          <a:bodyPr/>
          <a:lstStyle/>
          <a:p>
            <a:r>
              <a:rPr lang="en-US" b="1" u="sng"/>
              <a:t>Teacher Notes</a:t>
            </a:r>
          </a:p>
          <a:p>
            <a:r>
              <a:rPr lang="en-US" b="0" u="none"/>
              <a:t>If we want data of a specific type of object (e.g. galaxies, nebulae), but don’t know any specific names, then we can search by ‘Observing Programme’. This is also useful to get similar data for multiple targets at once.</a:t>
            </a:r>
          </a:p>
          <a:p>
            <a:endParaRPr lang="en-US" b="0" u="none"/>
          </a:p>
          <a:p>
            <a:r>
              <a:rPr lang="en-US" b="0" u="none"/>
              <a:t>Demo each step on the screen at the front so students can follow along.</a:t>
            </a:r>
          </a:p>
          <a:p>
            <a:endParaRPr lang="en-US" b="0" u="none"/>
          </a:p>
          <a:p>
            <a:r>
              <a:rPr lang="en-US" b="0" u="none"/>
              <a:t>For Step 3:</a:t>
            </a:r>
          </a:p>
          <a:p>
            <a:pPr marL="171450" indent="-171450">
              <a:buFont typeface="Arial" panose="020B0604020202020204" pitchFamily="34" charset="0"/>
              <a:buChar char="•"/>
            </a:pPr>
            <a:r>
              <a:rPr lang="en-US" b="0" u="none"/>
              <a:t>Explain to students you can also search a specific target within an observing programme</a:t>
            </a:r>
          </a:p>
          <a:p>
            <a:pPr marL="171450" indent="-171450">
              <a:buFont typeface="Arial" panose="020B0604020202020204" pitchFamily="34" charset="0"/>
              <a:buChar char="•"/>
            </a:pPr>
            <a:endParaRPr lang="en-US" b="0" u="none"/>
          </a:p>
          <a:p>
            <a:pPr marL="0" indent="0">
              <a:buFont typeface="Arial" panose="020B0604020202020204" pitchFamily="34" charset="0"/>
              <a:buNone/>
            </a:pPr>
            <a:r>
              <a:rPr lang="en-US" b="0" u="none"/>
              <a:t>For Step 5:</a:t>
            </a:r>
          </a:p>
          <a:p>
            <a:pPr marL="171450" indent="-171450">
              <a:buFont typeface="Arial" panose="020B0604020202020204" pitchFamily="34" charset="0"/>
              <a:buChar char="•"/>
            </a:pPr>
            <a:r>
              <a:rPr lang="en-US" b="0" u="none"/>
              <a:t>Students can either right-click and open data in a new tab or just click back to navigate to archive results again</a:t>
            </a:r>
          </a:p>
          <a:p>
            <a:pPr marL="171450" indent="-171450">
              <a:buFont typeface="Arial" panose="020B0604020202020204" pitchFamily="34" charset="0"/>
              <a:buChar char="•"/>
            </a:pPr>
            <a:endParaRPr lang="en-US" b="0" u="none"/>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u="none"/>
              <a:t>Tell student not to click on ‘View Image’ as this will be done in the last task of the Searching the Archive activity.</a:t>
            </a:r>
          </a:p>
        </p:txBody>
      </p:sp>
      <p:sp>
        <p:nvSpPr>
          <p:cNvPr id="4" name="Slide Number Placeholder 3">
            <a:extLst>
              <a:ext uri="{FF2B5EF4-FFF2-40B4-BE49-F238E27FC236}">
                <a16:creationId xmlns:a16="http://schemas.microsoft.com/office/drawing/2014/main" id="{92CF695E-7329-9C37-D633-7EE07CD1AC5B}"/>
              </a:ext>
            </a:extLst>
          </p:cNvPr>
          <p:cNvSpPr>
            <a:spLocks noGrp="1"/>
          </p:cNvSpPr>
          <p:nvPr>
            <p:ph type="sldNum" sz="quarter" idx="5"/>
          </p:nvPr>
        </p:nvSpPr>
        <p:spPr/>
        <p:txBody>
          <a:bodyPr/>
          <a:lstStyle/>
          <a:p>
            <a:fld id="{3DD05905-E595-4FAE-829E-5244D4535A65}" type="slidenum">
              <a:rPr lang="en-GB" smtClean="0"/>
              <a:t>9</a:t>
            </a:fld>
            <a:endParaRPr lang="en-GB"/>
          </a:p>
        </p:txBody>
      </p:sp>
    </p:spTree>
    <p:extLst>
      <p:ext uri="{BB962C8B-B14F-4D97-AF65-F5344CB8AC3E}">
        <p14:creationId xmlns:p14="http://schemas.microsoft.com/office/powerpoint/2010/main" val="1867517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0743B-432F-CB50-873F-7AAE672609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08247A-2D28-92D2-5AFE-BC5D25ED48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6CD8D0-97C1-ECAB-6CC5-0CE364B25687}"/>
              </a:ext>
            </a:extLst>
          </p:cNvPr>
          <p:cNvSpPr>
            <a:spLocks noGrp="1"/>
          </p:cNvSpPr>
          <p:nvPr>
            <p:ph type="body" idx="1"/>
          </p:nvPr>
        </p:nvSpPr>
        <p:spPr/>
        <p:txBody>
          <a:bodyPr/>
          <a:lstStyle/>
          <a:p>
            <a:r>
              <a:rPr lang="en-US" b="1" u="sng"/>
              <a:t>Teacher Notes</a:t>
            </a:r>
          </a:p>
          <a:p>
            <a:r>
              <a:rPr lang="en-US" b="0" u="none"/>
              <a:t>If we want more specific data (e.g. certain filter, instrument, exposure time), we can use the ‘Advanced Search Form’.</a:t>
            </a:r>
          </a:p>
          <a:p>
            <a:endParaRPr lang="en-US" b="0" u="none"/>
          </a:p>
          <a:p>
            <a:r>
              <a:rPr lang="en-US" b="0" u="none"/>
              <a:t>Demo each step on the screen at the front so students can follow along.</a:t>
            </a:r>
          </a:p>
          <a:p>
            <a:endParaRPr lang="en-US" b="0" u="none"/>
          </a:p>
          <a:p>
            <a:r>
              <a:rPr lang="en-US" b="0" u="none"/>
              <a:t>For Step 4:</a:t>
            </a:r>
          </a:p>
          <a:p>
            <a:pPr marL="171450" indent="-171450">
              <a:buFont typeface="Arial" panose="020B0604020202020204" pitchFamily="34" charset="0"/>
              <a:buChar char="•"/>
            </a:pPr>
            <a:r>
              <a:rPr lang="en-US" b="0" u="none"/>
              <a:t>Talk through information with students. – however, some options chosen together will yield no results (e.g. IO:O and a telescope other than Liverpool Telescope, as only Liverpool Telescope has this instrument. See next slide for details of which instrument is used on each telescope)</a:t>
            </a:r>
          </a:p>
          <a:p>
            <a:pPr marL="171450" indent="-171450">
              <a:buFont typeface="Arial" panose="020B0604020202020204" pitchFamily="34" charset="0"/>
              <a:buChar char="•"/>
            </a:pPr>
            <a:endParaRPr lang="en-US" b="0" u="none"/>
          </a:p>
          <a:p>
            <a:pPr marL="0" indent="0">
              <a:buFont typeface="Arial" panose="020B0604020202020204" pitchFamily="34" charset="0"/>
              <a:buNone/>
            </a:pPr>
            <a:r>
              <a:rPr lang="en-US" b="0" u="none"/>
              <a:t>For Step 5:</a:t>
            </a:r>
          </a:p>
          <a:p>
            <a:pPr marL="171450" indent="-171450">
              <a:buFont typeface="Arial" panose="020B0604020202020204" pitchFamily="34" charset="0"/>
              <a:buChar char="•"/>
            </a:pPr>
            <a:r>
              <a:rPr lang="en-US" b="0" u="none"/>
              <a:t>Students can either right-click and open data in a new tab or just click back to navigate to archive results again</a:t>
            </a:r>
          </a:p>
          <a:p>
            <a:pPr marL="171450" indent="-171450">
              <a:buFont typeface="Arial" panose="020B0604020202020204" pitchFamily="34" charset="0"/>
              <a:buChar char="•"/>
            </a:pPr>
            <a:endParaRPr lang="en-US" b="0" u="none"/>
          </a:p>
          <a:p>
            <a:pPr marL="0" indent="0">
              <a:buFont typeface="Arial" panose="020B0604020202020204" pitchFamily="34" charset="0"/>
              <a:buNone/>
            </a:pPr>
            <a:r>
              <a:rPr lang="en-US" b="0" u="none"/>
              <a:t>Tell students they will be opening their image with AstroLab for the next task.</a:t>
            </a:r>
          </a:p>
        </p:txBody>
      </p:sp>
      <p:sp>
        <p:nvSpPr>
          <p:cNvPr id="4" name="Slide Number Placeholder 3">
            <a:extLst>
              <a:ext uri="{FF2B5EF4-FFF2-40B4-BE49-F238E27FC236}">
                <a16:creationId xmlns:a16="http://schemas.microsoft.com/office/drawing/2014/main" id="{6F39E260-BC06-FDA8-FE32-546AE8FFC97A}"/>
              </a:ext>
            </a:extLst>
          </p:cNvPr>
          <p:cNvSpPr>
            <a:spLocks noGrp="1"/>
          </p:cNvSpPr>
          <p:nvPr>
            <p:ph type="sldNum" sz="quarter" idx="5"/>
          </p:nvPr>
        </p:nvSpPr>
        <p:spPr/>
        <p:txBody>
          <a:bodyPr/>
          <a:lstStyle/>
          <a:p>
            <a:fld id="{3DD05905-E595-4FAE-829E-5244D4535A65}" type="slidenum">
              <a:rPr lang="en-GB" smtClean="0"/>
              <a:t>10</a:t>
            </a:fld>
            <a:endParaRPr lang="en-GB"/>
          </a:p>
        </p:txBody>
      </p:sp>
    </p:spTree>
    <p:extLst>
      <p:ext uri="{BB962C8B-B14F-4D97-AF65-F5344CB8AC3E}">
        <p14:creationId xmlns:p14="http://schemas.microsoft.com/office/powerpoint/2010/main" val="571531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u="sng"/>
              <a:t>Teacher Notes</a:t>
            </a:r>
          </a:p>
          <a:p>
            <a:r>
              <a:rPr lang="en-US"/>
              <a:t>‘_____________’ refers to the location of the telescope (e.g. Haleakala 2 </a:t>
            </a:r>
            <a:r>
              <a:rPr lang="en-US" err="1"/>
              <a:t>metre</a:t>
            </a:r>
            <a:r>
              <a:rPr lang="en-US"/>
              <a:t> Faulkes Telescope)</a:t>
            </a:r>
          </a:p>
          <a:p>
            <a:endParaRPr lang="en-US"/>
          </a:p>
          <a:p>
            <a:r>
              <a:rPr lang="en-US"/>
              <a:t>Each telescope has a specific instrument with its own filters and field of views (</a:t>
            </a:r>
            <a:r>
              <a:rPr lang="en-US" err="1"/>
              <a:t>FoVs</a:t>
            </a:r>
            <a:r>
              <a:rPr lang="en-US"/>
              <a:t>). H alpha observations submitted via Go Observing are all currently completed on Liverpool Telescope, though 0.4 </a:t>
            </a:r>
            <a:r>
              <a:rPr lang="en-US" err="1"/>
              <a:t>metre</a:t>
            </a:r>
            <a:r>
              <a:rPr lang="en-US"/>
              <a:t> telescopes have the filter available.</a:t>
            </a:r>
          </a:p>
          <a:p>
            <a:endParaRPr lang="en-US"/>
          </a:p>
          <a:p>
            <a:r>
              <a:rPr lang="en-US"/>
              <a:t>For Liverpool Telescope:</a:t>
            </a:r>
          </a:p>
          <a:p>
            <a:pPr marL="171450" indent="-171450">
              <a:buFont typeface="Arial" panose="020B0604020202020204" pitchFamily="34" charset="0"/>
              <a:buChar char="•"/>
            </a:pPr>
            <a:r>
              <a:rPr lang="en-US" err="1"/>
              <a:t>RATCam</a:t>
            </a:r>
            <a:r>
              <a:rPr lang="en-US"/>
              <a:t> replaced IO:O in approx. Feb 2014 - both are optical CCD cameras</a:t>
            </a:r>
          </a:p>
          <a:p>
            <a:pPr marL="171450" indent="-171450">
              <a:buFont typeface="Arial" panose="020B0604020202020204" pitchFamily="34" charset="0"/>
              <a:buChar char="•"/>
            </a:pPr>
            <a:r>
              <a:rPr lang="en-US" err="1"/>
              <a:t>RATCam</a:t>
            </a:r>
            <a:r>
              <a:rPr lang="en-US"/>
              <a:t> FOV is 4.6 x 4.6 arcminutes</a:t>
            </a:r>
          </a:p>
          <a:p>
            <a:pPr marL="171450" indent="-171450">
              <a:buFont typeface="Arial" panose="020B0604020202020204" pitchFamily="34" charset="0"/>
              <a:buChar char="•"/>
            </a:pPr>
            <a:r>
              <a:rPr lang="en-US"/>
              <a:t>IO:O </a:t>
            </a:r>
            <a:r>
              <a:rPr lang="en-US" err="1"/>
              <a:t>FoV</a:t>
            </a:r>
            <a:r>
              <a:rPr lang="en-US"/>
              <a:t> is 10 x 10 arcminutes</a:t>
            </a:r>
          </a:p>
          <a:p>
            <a:pPr marL="171450" indent="-171450">
              <a:buFont typeface="Arial" panose="020B0604020202020204" pitchFamily="34" charset="0"/>
              <a:buChar char="•"/>
            </a:pPr>
            <a:endParaRPr lang="en-US"/>
          </a:p>
          <a:p>
            <a:pPr marL="0" indent="0">
              <a:buFont typeface="Arial" panose="020B0604020202020204" pitchFamily="34" charset="0"/>
              <a:buNone/>
            </a:pPr>
            <a:r>
              <a:rPr lang="en-US"/>
              <a:t>For 2 </a:t>
            </a:r>
            <a:r>
              <a:rPr lang="en-US" err="1"/>
              <a:t>metre</a:t>
            </a:r>
            <a:r>
              <a:rPr lang="en-US"/>
              <a:t> Faulkes Telescope:</a:t>
            </a:r>
          </a:p>
          <a:p>
            <a:pPr marL="171450" indent="-171450">
              <a:buFont typeface="Arial" panose="020B0604020202020204" pitchFamily="34" charset="0"/>
              <a:buChar char="•"/>
            </a:pPr>
            <a:r>
              <a:rPr lang="en-US" err="1"/>
              <a:t>MuSCAT</a:t>
            </a:r>
            <a:r>
              <a:rPr lang="en-US"/>
              <a:t> </a:t>
            </a:r>
            <a:r>
              <a:rPr lang="en-US" err="1"/>
              <a:t>FoV</a:t>
            </a:r>
            <a:r>
              <a:rPr lang="en-US"/>
              <a:t> is 9.1 x 9.1 arcminutes</a:t>
            </a:r>
          </a:p>
          <a:p>
            <a:pPr marL="171450" indent="-171450">
              <a:buFont typeface="Arial" panose="020B0604020202020204" pitchFamily="34" charset="0"/>
              <a:buChar char="•"/>
            </a:pPr>
            <a:endParaRPr lang="en-US"/>
          </a:p>
          <a:p>
            <a:pPr marL="0" indent="0">
              <a:buFont typeface="Arial" panose="020B0604020202020204" pitchFamily="34" charset="0"/>
              <a:buNone/>
            </a:pPr>
            <a:r>
              <a:rPr lang="en-US"/>
              <a:t>For 1 </a:t>
            </a:r>
            <a:r>
              <a:rPr lang="en-US" err="1"/>
              <a:t>metre</a:t>
            </a:r>
            <a:r>
              <a:rPr lang="en-US"/>
              <a:t> Telescope:</a:t>
            </a:r>
          </a:p>
          <a:p>
            <a:pPr marL="171450" indent="-171450">
              <a:buFont typeface="Arial" panose="020B0604020202020204" pitchFamily="34" charset="0"/>
              <a:buChar char="•"/>
            </a:pPr>
            <a:r>
              <a:rPr lang="en-US"/>
              <a:t>There is no U data on archive</a:t>
            </a:r>
          </a:p>
          <a:p>
            <a:pPr marL="171450" indent="-171450">
              <a:buFont typeface="Arial" panose="020B0604020202020204" pitchFamily="34" charset="0"/>
              <a:buChar char="•"/>
            </a:pPr>
            <a:r>
              <a:rPr lang="en-US"/>
              <a:t>There is no zs’ data on archive</a:t>
            </a:r>
          </a:p>
          <a:p>
            <a:pPr marL="171450" indent="-171450">
              <a:buFont typeface="Arial" panose="020B0604020202020204" pitchFamily="34" charset="0"/>
              <a:buChar char="•"/>
            </a:pPr>
            <a:r>
              <a:rPr lang="en-US" err="1"/>
              <a:t>Sinistro</a:t>
            </a:r>
            <a:r>
              <a:rPr lang="en-US"/>
              <a:t> </a:t>
            </a:r>
            <a:r>
              <a:rPr lang="en-US" err="1"/>
              <a:t>FoV</a:t>
            </a:r>
            <a:r>
              <a:rPr lang="en-US"/>
              <a:t> is 26 x 26 arcminutes</a:t>
            </a:r>
          </a:p>
          <a:p>
            <a:pPr marL="171450" indent="-171450">
              <a:buFont typeface="Arial" panose="020B0604020202020204" pitchFamily="34" charset="0"/>
              <a:buChar char="•"/>
            </a:pPr>
            <a:r>
              <a:rPr lang="en-US" err="1"/>
              <a:t>Sinistro</a:t>
            </a:r>
            <a:r>
              <a:rPr lang="en-US"/>
              <a:t> Centre </a:t>
            </a:r>
            <a:r>
              <a:rPr lang="en-US" err="1"/>
              <a:t>FoV</a:t>
            </a:r>
            <a:r>
              <a:rPr lang="en-US"/>
              <a:t> is 13 x 13 arcminutes</a:t>
            </a:r>
          </a:p>
          <a:p>
            <a:pPr marL="171450" indent="-171450">
              <a:buFont typeface="Arial" panose="020B0604020202020204" pitchFamily="34" charset="0"/>
              <a:buChar char="•"/>
            </a:pPr>
            <a:endParaRPr lang="en-US"/>
          </a:p>
          <a:p>
            <a:pPr marL="0" indent="0">
              <a:buFont typeface="Arial" panose="020B0604020202020204" pitchFamily="34" charset="0"/>
              <a:buNone/>
            </a:pPr>
            <a:r>
              <a:rPr lang="en-US"/>
              <a:t>For 0.4 </a:t>
            </a:r>
            <a:r>
              <a:rPr lang="en-US" err="1"/>
              <a:t>metre</a:t>
            </a:r>
            <a:r>
              <a:rPr lang="en-US"/>
              <a:t> Telescope:</a:t>
            </a:r>
          </a:p>
          <a:p>
            <a:pPr marL="171450" indent="-171450">
              <a:buFont typeface="Arial" panose="020B0604020202020204" pitchFamily="34" charset="0"/>
              <a:buChar char="•"/>
            </a:pPr>
            <a:r>
              <a:rPr lang="en-US"/>
              <a:t>QHY600 Centre is used as default in Go Observing – there’s only 3 sets of data for QHY600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t>There is no u’, g’, </a:t>
            </a:r>
            <a:r>
              <a:rPr lang="en-US" err="1"/>
              <a:t>i</a:t>
            </a:r>
            <a:r>
              <a:rPr lang="en-US"/>
              <a:t>’ or zs’ data on archive</a:t>
            </a:r>
          </a:p>
          <a:p>
            <a:pPr marL="171450" indent="-171450">
              <a:buFont typeface="Arial" panose="020B0604020202020204" pitchFamily="34" charset="0"/>
              <a:buChar char="•"/>
            </a:pPr>
            <a:r>
              <a:rPr lang="en-US"/>
              <a:t>QHY 600 </a:t>
            </a:r>
            <a:r>
              <a:rPr lang="en-US" err="1"/>
              <a:t>FoV</a:t>
            </a:r>
            <a:r>
              <a:rPr lang="en-US"/>
              <a:t> is 1.9 x 1.2 degrees</a:t>
            </a:r>
          </a:p>
          <a:p>
            <a:pPr marL="171450" indent="-171450">
              <a:buFont typeface="Arial" panose="020B0604020202020204" pitchFamily="34" charset="0"/>
              <a:buChar char="•"/>
            </a:pPr>
            <a:r>
              <a:rPr lang="en-US"/>
              <a:t>QHY600 Centre </a:t>
            </a:r>
            <a:r>
              <a:rPr lang="en-US" err="1"/>
              <a:t>FoV</a:t>
            </a:r>
            <a:r>
              <a:rPr lang="en-US"/>
              <a:t> is 30 x 30 arcminutes</a:t>
            </a:r>
          </a:p>
        </p:txBody>
      </p:sp>
      <p:sp>
        <p:nvSpPr>
          <p:cNvPr id="4" name="Slide Number Placeholder 3"/>
          <p:cNvSpPr>
            <a:spLocks noGrp="1"/>
          </p:cNvSpPr>
          <p:nvPr>
            <p:ph type="sldNum" sz="quarter" idx="5"/>
          </p:nvPr>
        </p:nvSpPr>
        <p:spPr/>
        <p:txBody>
          <a:bodyPr/>
          <a:lstStyle/>
          <a:p>
            <a:fld id="{3DD05905-E595-4FAE-829E-5244D4535A65}" type="slidenum">
              <a:rPr lang="en-GB" smtClean="0"/>
              <a:t>11</a:t>
            </a:fld>
            <a:endParaRPr lang="en-GB"/>
          </a:p>
        </p:txBody>
      </p:sp>
    </p:spTree>
    <p:extLst>
      <p:ext uri="{BB962C8B-B14F-4D97-AF65-F5344CB8AC3E}">
        <p14:creationId xmlns:p14="http://schemas.microsoft.com/office/powerpoint/2010/main" val="138219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D05905-E595-4FAE-829E-5244D4535A65}" type="slidenum">
              <a:rPr lang="en-GB" smtClean="0"/>
              <a:t>12</a:t>
            </a:fld>
            <a:endParaRPr lang="en-GB"/>
          </a:p>
        </p:txBody>
      </p:sp>
    </p:spTree>
    <p:extLst>
      <p:ext uri="{BB962C8B-B14F-4D97-AF65-F5344CB8AC3E}">
        <p14:creationId xmlns:p14="http://schemas.microsoft.com/office/powerpoint/2010/main" val="881645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C68F7-6E82-5329-AFBC-0EA4B8A5D1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9701FF-26F9-6F18-001B-C1CAB8357A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68F742-7B42-862B-2541-7EF877E475F5}"/>
              </a:ext>
            </a:extLst>
          </p:cNvPr>
          <p:cNvSpPr>
            <a:spLocks noGrp="1"/>
          </p:cNvSpPr>
          <p:nvPr>
            <p:ph type="body" idx="1"/>
          </p:nvPr>
        </p:nvSpPr>
        <p:spPr/>
        <p:txBody>
          <a:bodyPr/>
          <a:lstStyle/>
          <a:p>
            <a:r>
              <a:rPr lang="en-US" b="1" u="sng"/>
              <a:t>Teacher Notes</a:t>
            </a:r>
          </a:p>
          <a:p>
            <a:r>
              <a:rPr lang="en-US" b="0" u="none"/>
              <a:t>Demo each step on the screen at the front so students can follow along.</a:t>
            </a:r>
          </a:p>
          <a:p>
            <a:endParaRPr lang="en-US" b="0" u="none"/>
          </a:p>
          <a:p>
            <a:r>
              <a:rPr lang="en-US" b="0" u="none"/>
              <a:t>Explain why we need to scale images.</a:t>
            </a:r>
          </a:p>
          <a:p>
            <a:endParaRPr lang="en-US" b="0" u="none"/>
          </a:p>
        </p:txBody>
      </p:sp>
      <p:sp>
        <p:nvSpPr>
          <p:cNvPr id="4" name="Slide Number Placeholder 3">
            <a:extLst>
              <a:ext uri="{FF2B5EF4-FFF2-40B4-BE49-F238E27FC236}">
                <a16:creationId xmlns:a16="http://schemas.microsoft.com/office/drawing/2014/main" id="{B5C4F04E-6BEB-0A0D-57CD-CB34AA7AB440}"/>
              </a:ext>
            </a:extLst>
          </p:cNvPr>
          <p:cNvSpPr>
            <a:spLocks noGrp="1"/>
          </p:cNvSpPr>
          <p:nvPr>
            <p:ph type="sldNum" sz="quarter" idx="5"/>
          </p:nvPr>
        </p:nvSpPr>
        <p:spPr/>
        <p:txBody>
          <a:bodyPr/>
          <a:lstStyle/>
          <a:p>
            <a:fld id="{3DD05905-E595-4FAE-829E-5244D4535A65}" type="slidenum">
              <a:rPr lang="en-GB" smtClean="0"/>
              <a:t>13</a:t>
            </a:fld>
            <a:endParaRPr lang="en-GB"/>
          </a:p>
        </p:txBody>
      </p:sp>
    </p:spTree>
    <p:extLst>
      <p:ext uri="{BB962C8B-B14F-4D97-AF65-F5344CB8AC3E}">
        <p14:creationId xmlns:p14="http://schemas.microsoft.com/office/powerpoint/2010/main" val="3882664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Files are uploaded here as a back-up option if any students have issues accessing Teams</a:t>
            </a:r>
          </a:p>
        </p:txBody>
      </p:sp>
      <p:sp>
        <p:nvSpPr>
          <p:cNvPr id="4" name="Slide Number Placeholder 3"/>
          <p:cNvSpPr>
            <a:spLocks noGrp="1"/>
          </p:cNvSpPr>
          <p:nvPr>
            <p:ph type="sldNum" sz="quarter" idx="5"/>
          </p:nvPr>
        </p:nvSpPr>
        <p:spPr/>
        <p:txBody>
          <a:bodyPr/>
          <a:lstStyle/>
          <a:p>
            <a:fld id="{3DD05905-E595-4FAE-829E-5244D4535A65}" type="slidenum">
              <a:rPr lang="en-GB" smtClean="0"/>
              <a:t>15</a:t>
            </a:fld>
            <a:endParaRPr lang="en-GB"/>
          </a:p>
        </p:txBody>
      </p:sp>
    </p:spTree>
    <p:extLst>
      <p:ext uri="{BB962C8B-B14F-4D97-AF65-F5344CB8AC3E}">
        <p14:creationId xmlns:p14="http://schemas.microsoft.com/office/powerpoint/2010/main" val="3247118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EFF2F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46D44-0E87-4179-B9A1-08FAE16D4D85}"/>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4482822-6144-4E11-94E4-B12B0A5E06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56C3732E-D37D-42E3-9F41-885432363004}"/>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5" name="Footer Placeholder 4">
            <a:extLst>
              <a:ext uri="{FF2B5EF4-FFF2-40B4-BE49-F238E27FC236}">
                <a16:creationId xmlns:a16="http://schemas.microsoft.com/office/drawing/2014/main" id="{4ECFEC30-DDFC-4431-963A-E1C17417F7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1B5699-B2C2-4C02-A528-BF3B146C3490}"/>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1389481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960BE-24B4-469F-ADC5-8A7F76B3BBCA}"/>
              </a:ext>
            </a:extLst>
          </p:cNvPr>
          <p:cNvSpPr>
            <a:spLocks noGrp="1"/>
          </p:cNvSpPr>
          <p:nvPr>
            <p:ph type="title"/>
          </p:nvPr>
        </p:nvSpPr>
        <p:spPr>
          <a:xfrm>
            <a:off x="838200" y="1094110"/>
            <a:ext cx="10515600" cy="691200"/>
          </a:xfrm>
          <a:prstGeom prst="rect">
            <a:avLst/>
          </a:prstGeom>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47152BD-FDCA-480C-8C12-FF85D35658E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28730BB-622E-4429-B8FC-E5C3590E06D0}"/>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5" name="Footer Placeholder 4">
            <a:extLst>
              <a:ext uri="{FF2B5EF4-FFF2-40B4-BE49-F238E27FC236}">
                <a16:creationId xmlns:a16="http://schemas.microsoft.com/office/drawing/2014/main" id="{92BDDC3A-9058-4493-9A4B-5088AE8438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3EE6BA-2765-42A4-AB00-6D9F778F0243}"/>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177503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DE6969-A3B0-453E-A3D4-74160A5607A1}"/>
              </a:ext>
            </a:extLst>
          </p:cNvPr>
          <p:cNvSpPr>
            <a:spLocks noGrp="1"/>
          </p:cNvSpPr>
          <p:nvPr>
            <p:ph type="title" orient="vert"/>
          </p:nvPr>
        </p:nvSpPr>
        <p:spPr>
          <a:xfrm>
            <a:off x="8724900" y="1063689"/>
            <a:ext cx="2628900" cy="5113274"/>
          </a:xfrm>
          <a:prstGeom prst="rect">
            <a:avLst/>
          </a:prstGeo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8657B2D-5063-4C68-B6E0-EDE9F9C0A3B8}"/>
              </a:ext>
            </a:extLst>
          </p:cNvPr>
          <p:cNvSpPr>
            <a:spLocks noGrp="1"/>
          </p:cNvSpPr>
          <p:nvPr>
            <p:ph type="body" orient="vert" idx="1"/>
          </p:nvPr>
        </p:nvSpPr>
        <p:spPr>
          <a:xfrm>
            <a:off x="838200" y="1063689"/>
            <a:ext cx="7734300" cy="51132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F8BEC51-D4C9-4A48-A126-14B7A0341B0E}"/>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5" name="Footer Placeholder 4">
            <a:extLst>
              <a:ext uri="{FF2B5EF4-FFF2-40B4-BE49-F238E27FC236}">
                <a16:creationId xmlns:a16="http://schemas.microsoft.com/office/drawing/2014/main" id="{26F1E1C3-A68C-4640-A13B-610BDA329F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56EB97-71DE-41FA-AF2E-5C0610FEAD0B}"/>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3024684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EFF2F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A5345-13B8-464A-9B16-EA8AB6AD3FEE}"/>
              </a:ext>
            </a:extLst>
          </p:cNvPr>
          <p:cNvSpPr>
            <a:spLocks noGrp="1"/>
          </p:cNvSpPr>
          <p:nvPr>
            <p:ph type="title"/>
          </p:nvPr>
        </p:nvSpPr>
        <p:spPr>
          <a:xfrm>
            <a:off x="838200" y="1093435"/>
            <a:ext cx="10515600" cy="690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AD97017A-2D66-46E0-A128-4E9938E59B3D}"/>
              </a:ext>
            </a:extLst>
          </p:cNvPr>
          <p:cNvSpPr>
            <a:spLocks noGrp="1"/>
          </p:cNvSpPr>
          <p:nvPr>
            <p:ph idx="1"/>
          </p:nvPr>
        </p:nvSpPr>
        <p:spPr>
          <a:xfrm>
            <a:off x="838200" y="1825625"/>
            <a:ext cx="10515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108739A-6754-4E6F-93E7-5A8A4180F643}"/>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5" name="Footer Placeholder 4">
            <a:extLst>
              <a:ext uri="{FF2B5EF4-FFF2-40B4-BE49-F238E27FC236}">
                <a16:creationId xmlns:a16="http://schemas.microsoft.com/office/drawing/2014/main" id="{AE902420-76FD-4439-A1C7-5408063CCD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0A9B72-B4B7-46F9-8A65-13BB2A651C61}"/>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3484144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F59F3-0A87-47DC-83D5-5CF14238CA6E}"/>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E1756736-020C-40AC-8C57-16FB98F700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41393CF-3E2E-4E61-90B4-A08397F19ECB}"/>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5" name="Footer Placeholder 4">
            <a:extLst>
              <a:ext uri="{FF2B5EF4-FFF2-40B4-BE49-F238E27FC236}">
                <a16:creationId xmlns:a16="http://schemas.microsoft.com/office/drawing/2014/main" id="{8DD7409E-31F7-4072-BB38-1D8F4F6055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BAD217-0772-450E-94FA-CCB63B5DE8B7}"/>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16544026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3D3BA-295C-4F37-AA6B-E6C3F3B59B4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2E4B573-5BAD-4FC6-A9ED-B07FB69867F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9634A94-E7C7-4D43-8689-764EF215490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1A8E789-170A-42A6-9660-CFE29D94BC33}"/>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6" name="Footer Placeholder 5">
            <a:extLst>
              <a:ext uri="{FF2B5EF4-FFF2-40B4-BE49-F238E27FC236}">
                <a16:creationId xmlns:a16="http://schemas.microsoft.com/office/drawing/2014/main" id="{43BE2FA4-5241-4223-BD02-9CA9310FB4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899AC9-437C-4AE1-80A6-6606240DE1AF}"/>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3853890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3FC2F-D25A-40B2-AAEA-FDC98FD7F7A4}"/>
              </a:ext>
            </a:extLst>
          </p:cNvPr>
          <p:cNvSpPr>
            <a:spLocks noGrp="1"/>
          </p:cNvSpPr>
          <p:nvPr>
            <p:ph type="title"/>
          </p:nvPr>
        </p:nvSpPr>
        <p:spPr>
          <a:xfrm>
            <a:off x="839788" y="1094110"/>
            <a:ext cx="10515600" cy="691200"/>
          </a:xfrm>
          <a:prstGeom prst="rect">
            <a:avLst/>
          </a:prstGeom>
        </p:spPr>
        <p:txBody>
          <a:bodyPr/>
          <a:lstStyle/>
          <a:p>
            <a:r>
              <a:rPr lang="en-GB"/>
              <a:t>Click to edit Master title style</a:t>
            </a:r>
          </a:p>
        </p:txBody>
      </p:sp>
      <p:sp>
        <p:nvSpPr>
          <p:cNvPr id="3" name="Text Placeholder 2">
            <a:extLst>
              <a:ext uri="{FF2B5EF4-FFF2-40B4-BE49-F238E27FC236}">
                <a16:creationId xmlns:a16="http://schemas.microsoft.com/office/drawing/2014/main" id="{CD07FD71-D945-4651-8FCA-D58679E05BBE}"/>
              </a:ext>
            </a:extLst>
          </p:cNvPr>
          <p:cNvSpPr>
            <a:spLocks noGrp="1"/>
          </p:cNvSpPr>
          <p:nvPr>
            <p:ph type="body" idx="1"/>
          </p:nvPr>
        </p:nvSpPr>
        <p:spPr>
          <a:xfrm>
            <a:off x="839788" y="1813873"/>
            <a:ext cx="5157787" cy="6912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84AE3DB-C170-49EA-AAC5-8937BBFF920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ADB1454-45ED-4696-9FA9-D5DB33FF8FA3}"/>
              </a:ext>
            </a:extLst>
          </p:cNvPr>
          <p:cNvSpPr>
            <a:spLocks noGrp="1"/>
          </p:cNvSpPr>
          <p:nvPr>
            <p:ph type="body" sz="quarter" idx="3"/>
          </p:nvPr>
        </p:nvSpPr>
        <p:spPr>
          <a:xfrm>
            <a:off x="6172200" y="1813873"/>
            <a:ext cx="5183188" cy="69120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DCEE293-CBB6-4C7F-8FA2-E5DA6725591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2F8CF9C-7C89-4960-92B7-A9FB70885C7E}"/>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8" name="Footer Placeholder 7">
            <a:extLst>
              <a:ext uri="{FF2B5EF4-FFF2-40B4-BE49-F238E27FC236}">
                <a16:creationId xmlns:a16="http://schemas.microsoft.com/office/drawing/2014/main" id="{F980DEDA-A658-4D44-B58A-C8C990AAEF7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BA7F822-5D16-47A9-886F-EB6C85DA748A}"/>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3366506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010DD-F815-4620-80AE-C15D9F1B0BB7}"/>
              </a:ext>
            </a:extLst>
          </p:cNvPr>
          <p:cNvSpPr>
            <a:spLocks noGrp="1"/>
          </p:cNvSpPr>
          <p:nvPr>
            <p:ph type="title"/>
          </p:nvPr>
        </p:nvSpPr>
        <p:spPr>
          <a:xfrm>
            <a:off x="838200" y="1094110"/>
            <a:ext cx="10515600" cy="691200"/>
          </a:xfrm>
          <a:prstGeom prst="rect">
            <a:avLst/>
          </a:prstGeom>
        </p:spPr>
        <p:txBody>
          <a:bodyPr/>
          <a:lstStyle/>
          <a:p>
            <a:r>
              <a:rPr lang="en-GB"/>
              <a:t>Click to edit Master title style</a:t>
            </a:r>
          </a:p>
        </p:txBody>
      </p:sp>
      <p:sp>
        <p:nvSpPr>
          <p:cNvPr id="3" name="Date Placeholder 2">
            <a:extLst>
              <a:ext uri="{FF2B5EF4-FFF2-40B4-BE49-F238E27FC236}">
                <a16:creationId xmlns:a16="http://schemas.microsoft.com/office/drawing/2014/main" id="{43FE5949-45F5-407E-94AB-277EEF88CBB1}"/>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4" name="Footer Placeholder 3">
            <a:extLst>
              <a:ext uri="{FF2B5EF4-FFF2-40B4-BE49-F238E27FC236}">
                <a16:creationId xmlns:a16="http://schemas.microsoft.com/office/drawing/2014/main" id="{C987F8C4-44D5-4904-B6E3-CDB64D836B5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1CE7F51-AA09-4ED0-A94C-3B5C9AA00611}"/>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1424489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A583B3-9343-419A-9866-D56D62340303}"/>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3" name="Footer Placeholder 2">
            <a:extLst>
              <a:ext uri="{FF2B5EF4-FFF2-40B4-BE49-F238E27FC236}">
                <a16:creationId xmlns:a16="http://schemas.microsoft.com/office/drawing/2014/main" id="{57EB1B79-8680-465C-A96A-84B008B02DC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0E14A2E-F0C0-4778-B0E1-886BDC6C04D3}"/>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952819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1071C-A2A3-40D5-B0D5-F44B7EE8D083}"/>
              </a:ext>
            </a:extLst>
          </p:cNvPr>
          <p:cNvSpPr>
            <a:spLocks noGrp="1"/>
          </p:cNvSpPr>
          <p:nvPr>
            <p:ph type="title"/>
          </p:nvPr>
        </p:nvSpPr>
        <p:spPr>
          <a:xfrm>
            <a:off x="839788" y="1101012"/>
            <a:ext cx="3932237" cy="956388"/>
          </a:xfrm>
          <a:prstGeom prst="rect">
            <a:avLst/>
          </a:prstGeo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1A7D961-2B0E-42EB-945D-7C07518E5CD2}"/>
              </a:ext>
            </a:extLst>
          </p:cNvPr>
          <p:cNvSpPr>
            <a:spLocks noGrp="1"/>
          </p:cNvSpPr>
          <p:nvPr>
            <p:ph idx="1"/>
          </p:nvPr>
        </p:nvSpPr>
        <p:spPr>
          <a:xfrm>
            <a:off x="5183188" y="108073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80A4FCB-9FAB-4C55-84F3-0745C1774906}"/>
              </a:ext>
            </a:extLst>
          </p:cNvPr>
          <p:cNvSpPr>
            <a:spLocks noGrp="1"/>
          </p:cNvSpPr>
          <p:nvPr>
            <p:ph type="body" sz="half" idx="2"/>
          </p:nvPr>
        </p:nvSpPr>
        <p:spPr>
          <a:xfrm>
            <a:off x="839788" y="2057400"/>
            <a:ext cx="3932237" cy="38969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115F964-E46D-43D9-8D01-903254A336C2}"/>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6" name="Footer Placeholder 5">
            <a:extLst>
              <a:ext uri="{FF2B5EF4-FFF2-40B4-BE49-F238E27FC236}">
                <a16:creationId xmlns:a16="http://schemas.microsoft.com/office/drawing/2014/main" id="{420B6392-58F9-4724-9FB3-7D57219A32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B37271-3DC3-42FB-9D20-6115A617C020}"/>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800401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9CB52-61F0-422F-9FA8-3CF99344CAC0}"/>
              </a:ext>
            </a:extLst>
          </p:cNvPr>
          <p:cNvSpPr>
            <a:spLocks noGrp="1"/>
          </p:cNvSpPr>
          <p:nvPr>
            <p:ph type="title"/>
          </p:nvPr>
        </p:nvSpPr>
        <p:spPr>
          <a:xfrm>
            <a:off x="839788" y="1080734"/>
            <a:ext cx="3932237" cy="976665"/>
          </a:xfrm>
          <a:prstGeom prst="rect">
            <a:avLst/>
          </a:prstGeo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7405204A-1B6D-43C9-A8BD-223CF930ED81}"/>
              </a:ext>
            </a:extLst>
          </p:cNvPr>
          <p:cNvSpPr>
            <a:spLocks noGrp="1"/>
          </p:cNvSpPr>
          <p:nvPr>
            <p:ph type="pic" idx="1"/>
          </p:nvPr>
        </p:nvSpPr>
        <p:spPr>
          <a:xfrm>
            <a:off x="5183188" y="108073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a:extLst>
              <a:ext uri="{FF2B5EF4-FFF2-40B4-BE49-F238E27FC236}">
                <a16:creationId xmlns:a16="http://schemas.microsoft.com/office/drawing/2014/main" id="{AFFDDA1E-2F04-42AF-8246-8A3232E3AB3E}"/>
              </a:ext>
            </a:extLst>
          </p:cNvPr>
          <p:cNvSpPr>
            <a:spLocks noGrp="1"/>
          </p:cNvSpPr>
          <p:nvPr>
            <p:ph type="body" sz="half" idx="2"/>
          </p:nvPr>
        </p:nvSpPr>
        <p:spPr>
          <a:xfrm>
            <a:off x="839788" y="2057400"/>
            <a:ext cx="3932237" cy="389696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2FCBED0-9F59-49AB-AFB3-45F8EDF2EDD4}"/>
              </a:ext>
            </a:extLst>
          </p:cNvPr>
          <p:cNvSpPr>
            <a:spLocks noGrp="1"/>
          </p:cNvSpPr>
          <p:nvPr>
            <p:ph type="dt" sz="half" idx="10"/>
          </p:nvPr>
        </p:nvSpPr>
        <p:spPr/>
        <p:txBody>
          <a:bodyPr/>
          <a:lstStyle/>
          <a:p>
            <a:fld id="{07F8F976-3F7F-4F3F-B970-92684AD0A00E}" type="datetimeFigureOut">
              <a:rPr lang="en-GB" smtClean="0"/>
              <a:t>20/07/2026</a:t>
            </a:fld>
            <a:endParaRPr lang="en-GB"/>
          </a:p>
        </p:txBody>
      </p:sp>
      <p:sp>
        <p:nvSpPr>
          <p:cNvPr id="6" name="Footer Placeholder 5">
            <a:extLst>
              <a:ext uri="{FF2B5EF4-FFF2-40B4-BE49-F238E27FC236}">
                <a16:creationId xmlns:a16="http://schemas.microsoft.com/office/drawing/2014/main" id="{55B4AABA-A6B6-42D8-877C-A19F43DA52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9AF9D64-314A-4F2F-85A1-215BFD16BBEF}"/>
              </a:ext>
            </a:extLst>
          </p:cNvPr>
          <p:cNvSpPr>
            <a:spLocks noGrp="1"/>
          </p:cNvSpPr>
          <p:nvPr>
            <p:ph type="sldNum" sz="quarter" idx="12"/>
          </p:nvPr>
        </p:nvSpPr>
        <p:spPr/>
        <p:txBody>
          <a:bodyPr/>
          <a:lstStyle/>
          <a:p>
            <a:fld id="{C39D7C15-77B3-4FC2-972A-912001DC3062}" type="slidenum">
              <a:rPr lang="en-GB" smtClean="0"/>
              <a:t>‹#›</a:t>
            </a:fld>
            <a:endParaRPr lang="en-GB"/>
          </a:p>
        </p:txBody>
      </p:sp>
    </p:spTree>
    <p:extLst>
      <p:ext uri="{BB962C8B-B14F-4D97-AF65-F5344CB8AC3E}">
        <p14:creationId xmlns:p14="http://schemas.microsoft.com/office/powerpoint/2010/main" val="3720275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FF2F5"/>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71849C-2A81-4A18-BE30-6D99097EDF07}"/>
              </a:ext>
            </a:extLst>
          </p:cNvPr>
          <p:cNvSpPr>
            <a:spLocks noGrp="1"/>
          </p:cNvSpPr>
          <p:nvPr>
            <p:ph type="title"/>
          </p:nvPr>
        </p:nvSpPr>
        <p:spPr>
          <a:xfrm>
            <a:off x="2119114" y="351739"/>
            <a:ext cx="8566168" cy="691200"/>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D6AA456-88B3-400D-B637-D5665175E9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15886BD-CDF2-4367-94A0-39EA48E7E0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F8F976-3F7F-4F3F-B970-92684AD0A00E}" type="datetimeFigureOut">
              <a:rPr lang="en-GB" smtClean="0"/>
              <a:t>20/07/2026</a:t>
            </a:fld>
            <a:endParaRPr lang="en-GB"/>
          </a:p>
        </p:txBody>
      </p:sp>
      <p:sp>
        <p:nvSpPr>
          <p:cNvPr id="5" name="Footer Placeholder 4">
            <a:extLst>
              <a:ext uri="{FF2B5EF4-FFF2-40B4-BE49-F238E27FC236}">
                <a16:creationId xmlns:a16="http://schemas.microsoft.com/office/drawing/2014/main" id="{41D1A13E-A499-4474-B33D-FEC1436501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6FA72DE-F2BE-4E47-985E-8EFB14CB55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9D7C15-77B3-4FC2-972A-912001DC3062}" type="slidenum">
              <a:rPr lang="en-GB" smtClean="0"/>
              <a:t>‹#›</a:t>
            </a:fld>
            <a:endParaRPr lang="en-GB"/>
          </a:p>
        </p:txBody>
      </p:sp>
      <p:sp>
        <p:nvSpPr>
          <p:cNvPr id="16" name="TextBox 15">
            <a:extLst>
              <a:ext uri="{FF2B5EF4-FFF2-40B4-BE49-F238E27FC236}">
                <a16:creationId xmlns:a16="http://schemas.microsoft.com/office/drawing/2014/main" id="{0BE4AA78-3332-49ED-A1B4-94D690D752CB}"/>
              </a:ext>
            </a:extLst>
          </p:cNvPr>
          <p:cNvSpPr txBox="1"/>
          <p:nvPr userDrawn="1"/>
        </p:nvSpPr>
        <p:spPr>
          <a:xfrm>
            <a:off x="0" y="783831"/>
            <a:ext cx="2048413" cy="284693"/>
          </a:xfrm>
          <a:prstGeom prst="rect">
            <a:avLst/>
          </a:prstGeom>
          <a:noFill/>
        </p:spPr>
        <p:txBody>
          <a:bodyPr wrap="square" rtlCol="0">
            <a:spAutoFit/>
          </a:bodyPr>
          <a:lstStyle/>
          <a:p>
            <a:r>
              <a:rPr lang="en-GB" sz="1250">
                <a:solidFill>
                  <a:srgbClr val="00205B"/>
                </a:solidFill>
                <a:latin typeface="+mn-lt"/>
                <a:cs typeface="Arial" panose="020B0604020202020204" pitchFamily="34" charset="0"/>
              </a:rPr>
              <a:t>www.schoolsobservatory.org</a:t>
            </a:r>
          </a:p>
        </p:txBody>
      </p:sp>
      <p:cxnSp>
        <p:nvCxnSpPr>
          <p:cNvPr id="13" name="Straight Arrow Connector 12">
            <a:extLst>
              <a:ext uri="{FF2B5EF4-FFF2-40B4-BE49-F238E27FC236}">
                <a16:creationId xmlns:a16="http://schemas.microsoft.com/office/drawing/2014/main" id="{283469BD-0B0E-4B09-80EA-719C97E6B9C4}"/>
              </a:ext>
            </a:extLst>
          </p:cNvPr>
          <p:cNvCxnSpPr>
            <a:cxnSpLocks/>
          </p:cNvCxnSpPr>
          <p:nvPr userDrawn="1"/>
        </p:nvCxnSpPr>
        <p:spPr>
          <a:xfrm>
            <a:off x="0" y="1094110"/>
            <a:ext cx="12193200" cy="0"/>
          </a:xfrm>
          <a:prstGeom prst="straightConnector1">
            <a:avLst/>
          </a:prstGeom>
          <a:ln w="28575">
            <a:solidFill>
              <a:srgbClr val="00205B"/>
            </a:solidFill>
          </a:ln>
        </p:spPr>
        <p:style>
          <a:lnRef idx="1">
            <a:schemeClr val="accent1"/>
          </a:lnRef>
          <a:fillRef idx="0">
            <a:schemeClr val="accent1"/>
          </a:fillRef>
          <a:effectRef idx="0">
            <a:schemeClr val="accent1"/>
          </a:effectRef>
          <a:fontRef idx="minor">
            <a:schemeClr val="tx1"/>
          </a:fontRef>
        </p:style>
      </p:cxnSp>
      <p:pic>
        <p:nvPicPr>
          <p:cNvPr id="9" name="Picture 8" descr="A logo with text on it&#10;&#10;Description automatically generated">
            <a:extLst>
              <a:ext uri="{FF2B5EF4-FFF2-40B4-BE49-F238E27FC236}">
                <a16:creationId xmlns:a16="http://schemas.microsoft.com/office/drawing/2014/main" id="{B887C2B9-B191-EF15-8DD9-5338801ACAA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37461"/>
            <a:ext cx="2048413" cy="866955"/>
          </a:xfrm>
          <a:prstGeom prst="rect">
            <a:avLst/>
          </a:prstGeom>
        </p:spPr>
      </p:pic>
      <p:pic>
        <p:nvPicPr>
          <p:cNvPr id="12" name="Picture 11" descr="A blue text on a black background&#10;&#10;Description automatically generated">
            <a:extLst>
              <a:ext uri="{FF2B5EF4-FFF2-40B4-BE49-F238E27FC236}">
                <a16:creationId xmlns:a16="http://schemas.microsoft.com/office/drawing/2014/main" id="{D5F5B9FB-3727-838F-51D4-CD571E2737BB}"/>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755984" y="351739"/>
            <a:ext cx="1351174" cy="633670"/>
          </a:xfrm>
          <a:prstGeom prst="rect">
            <a:avLst/>
          </a:prstGeom>
        </p:spPr>
      </p:pic>
    </p:spTree>
    <p:extLst>
      <p:ext uri="{BB962C8B-B14F-4D97-AF65-F5344CB8AC3E}">
        <p14:creationId xmlns:p14="http://schemas.microsoft.com/office/powerpoint/2010/main" val="3552849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00205B"/>
          </a:solidFill>
          <a:latin typeface="Arial Narrow" panose="020B0606020202030204" pitchFamily="34" charset="0"/>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rgbClr val="00205B"/>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rgbClr val="00205B"/>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rgbClr val="00205B"/>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rgbClr val="00205B"/>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rgbClr val="00205B"/>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tinyurl.com/3hkr3te8" TargetMode="External"/><Relationship Id="rId3" Type="http://schemas.openxmlformats.org/officeDocument/2006/relationships/hyperlink" Target="https://tinyurl.com/fv5y4xey" TargetMode="External"/><Relationship Id="rId7" Type="http://schemas.openxmlformats.org/officeDocument/2006/relationships/hyperlink" Target="https://tinyurl.com/23thmwu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tinyurl.com/32bhydzs" TargetMode="External"/><Relationship Id="rId5" Type="http://schemas.openxmlformats.org/officeDocument/2006/relationships/hyperlink" Target="https://tinyurl.com/y665bppt" TargetMode="External"/><Relationship Id="rId4" Type="http://schemas.openxmlformats.org/officeDocument/2006/relationships/hyperlink" Target="https://tinyurl.com/j7xp3y4u"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astro.ljmu.ac.uk/~amn/WexWeek/CMD/"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hyperlink" Target="http://www.schoolsobservatory.org/"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4880-4E19-25CF-C492-8CE8CF93B69F}"/>
              </a:ext>
            </a:extLst>
          </p:cNvPr>
          <p:cNvSpPr>
            <a:spLocks noGrp="1"/>
          </p:cNvSpPr>
          <p:nvPr>
            <p:ph type="title"/>
          </p:nvPr>
        </p:nvSpPr>
        <p:spPr/>
        <p:txBody>
          <a:bodyPr/>
          <a:lstStyle/>
          <a:p>
            <a:r>
              <a:rPr lang="en-GB" err="1"/>
              <a:t>AstroLab</a:t>
            </a:r>
            <a:r>
              <a:rPr lang="en-GB"/>
              <a:t> Workshop</a:t>
            </a:r>
          </a:p>
        </p:txBody>
      </p:sp>
      <p:sp>
        <p:nvSpPr>
          <p:cNvPr id="3" name="Text Placeholder 2">
            <a:extLst>
              <a:ext uri="{FF2B5EF4-FFF2-40B4-BE49-F238E27FC236}">
                <a16:creationId xmlns:a16="http://schemas.microsoft.com/office/drawing/2014/main" id="{F9FFE8DE-B32E-B6B9-01C7-F45556F49E8D}"/>
              </a:ext>
            </a:extLst>
          </p:cNvPr>
          <p:cNvSpPr>
            <a:spLocks noGrp="1"/>
          </p:cNvSpPr>
          <p:nvPr>
            <p:ph type="body" idx="1"/>
          </p:nvPr>
        </p:nvSpPr>
        <p:spPr/>
        <p:txBody>
          <a:bodyPr>
            <a:normAutofit/>
          </a:bodyPr>
          <a:lstStyle/>
          <a:p>
            <a:r>
              <a:rPr lang="en-GB" sz="2800"/>
              <a:t>Introducing Go Observing and </a:t>
            </a:r>
            <a:r>
              <a:rPr lang="en-GB" sz="2800" err="1"/>
              <a:t>AstroLab</a:t>
            </a:r>
            <a:r>
              <a:rPr lang="en-GB" sz="2800"/>
              <a:t> software</a:t>
            </a:r>
          </a:p>
        </p:txBody>
      </p:sp>
    </p:spTree>
    <p:extLst>
      <p:ext uri="{BB962C8B-B14F-4D97-AF65-F5344CB8AC3E}">
        <p14:creationId xmlns:p14="http://schemas.microsoft.com/office/powerpoint/2010/main" val="884513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42B98-0AB7-9998-FBDD-21CF81CD84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5A6183-40F4-AB32-A981-3A0E03D5CD9E}"/>
              </a:ext>
            </a:extLst>
          </p:cNvPr>
          <p:cNvSpPr>
            <a:spLocks noGrp="1"/>
          </p:cNvSpPr>
          <p:nvPr>
            <p:ph type="title"/>
          </p:nvPr>
        </p:nvSpPr>
        <p:spPr>
          <a:xfrm>
            <a:off x="3850481" y="335755"/>
            <a:ext cx="4491038" cy="690563"/>
          </a:xfrm>
        </p:spPr>
        <p:txBody>
          <a:bodyPr>
            <a:normAutofit fontScale="90000"/>
          </a:bodyPr>
          <a:lstStyle/>
          <a:p>
            <a:r>
              <a:rPr lang="en-US"/>
              <a:t>Searching the Archive</a:t>
            </a:r>
          </a:p>
        </p:txBody>
      </p:sp>
      <p:sp>
        <p:nvSpPr>
          <p:cNvPr id="3" name="Content Placeholder 2">
            <a:extLst>
              <a:ext uri="{FF2B5EF4-FFF2-40B4-BE49-F238E27FC236}">
                <a16:creationId xmlns:a16="http://schemas.microsoft.com/office/drawing/2014/main" id="{1DBFA87B-52A0-058D-35DC-AAC156720A09}"/>
              </a:ext>
            </a:extLst>
          </p:cNvPr>
          <p:cNvSpPr>
            <a:spLocks noGrp="1"/>
          </p:cNvSpPr>
          <p:nvPr>
            <p:ph idx="1"/>
          </p:nvPr>
        </p:nvSpPr>
        <p:spPr>
          <a:xfrm>
            <a:off x="681036" y="1454150"/>
            <a:ext cx="10848977" cy="4351338"/>
          </a:xfrm>
        </p:spPr>
        <p:txBody>
          <a:bodyPr>
            <a:normAutofit fontScale="92500"/>
          </a:bodyPr>
          <a:lstStyle/>
          <a:p>
            <a:pPr marL="0" indent="0">
              <a:lnSpc>
                <a:spcPct val="110000"/>
              </a:lnSpc>
              <a:buNone/>
            </a:pPr>
            <a:r>
              <a:rPr lang="en-US" sz="3200" u="sng"/>
              <a:t>Advanced Seach Form:</a:t>
            </a:r>
          </a:p>
          <a:p>
            <a:pPr marL="514350" indent="-514350">
              <a:lnSpc>
                <a:spcPct val="110000"/>
              </a:lnSpc>
              <a:buFont typeface="+mj-lt"/>
              <a:buAutoNum type="arabicParenR"/>
            </a:pPr>
            <a:r>
              <a:rPr lang="en-US" sz="3200"/>
              <a:t>Hover over ‘Go Observing’ header and select ‘</a:t>
            </a:r>
            <a:r>
              <a:rPr lang="en-US" sz="3200" b="1"/>
              <a:t>Archive of Observations</a:t>
            </a:r>
            <a:r>
              <a:rPr lang="en-US" sz="3200"/>
              <a:t>’</a:t>
            </a:r>
          </a:p>
          <a:p>
            <a:pPr marL="514350" indent="-514350">
              <a:lnSpc>
                <a:spcPct val="110000"/>
              </a:lnSpc>
              <a:buFont typeface="+mj-lt"/>
              <a:buAutoNum type="arabicParenR"/>
            </a:pPr>
            <a:r>
              <a:rPr lang="en-US" sz="3200"/>
              <a:t>Click on ‘</a:t>
            </a:r>
            <a:r>
              <a:rPr lang="en-US" sz="3200" b="1"/>
              <a:t>Advanced Search Form</a:t>
            </a:r>
            <a:r>
              <a:rPr lang="en-US" sz="3200"/>
              <a:t>’ at the bottom of webpage</a:t>
            </a:r>
          </a:p>
          <a:p>
            <a:pPr marL="514350" indent="-514350">
              <a:lnSpc>
                <a:spcPct val="110000"/>
              </a:lnSpc>
              <a:buFont typeface="+mj-lt"/>
              <a:buAutoNum type="arabicParenR"/>
            </a:pPr>
            <a:r>
              <a:rPr lang="en-US" sz="3200"/>
              <a:t>Type the </a:t>
            </a:r>
            <a:r>
              <a:rPr lang="en-US" sz="3200" b="1"/>
              <a:t>name of an object </a:t>
            </a:r>
            <a:r>
              <a:rPr lang="en-US" sz="3200"/>
              <a:t>and/or select an ‘</a:t>
            </a:r>
            <a:r>
              <a:rPr lang="en-US" sz="3200" b="1"/>
              <a:t>Observing Programme</a:t>
            </a:r>
            <a:r>
              <a:rPr lang="en-US" sz="3200"/>
              <a:t>’</a:t>
            </a:r>
          </a:p>
          <a:p>
            <a:pPr marL="514350" indent="-514350">
              <a:lnSpc>
                <a:spcPct val="110000"/>
              </a:lnSpc>
              <a:buFont typeface="+mj-lt"/>
              <a:buAutoNum type="arabicParenR"/>
            </a:pPr>
            <a:r>
              <a:rPr lang="en-US" sz="3200"/>
              <a:t>Choose the </a:t>
            </a:r>
            <a:r>
              <a:rPr lang="en-US" sz="3200" b="1"/>
              <a:t>options</a:t>
            </a:r>
            <a:r>
              <a:rPr lang="en-US" sz="3200"/>
              <a:t> you want</a:t>
            </a:r>
          </a:p>
          <a:p>
            <a:pPr marL="514350" indent="-514350">
              <a:lnSpc>
                <a:spcPct val="110000"/>
              </a:lnSpc>
              <a:buFont typeface="+mj-lt"/>
              <a:buAutoNum type="arabicParenR"/>
            </a:pPr>
            <a:r>
              <a:rPr lang="en-US" sz="3200"/>
              <a:t>Click ‘</a:t>
            </a:r>
            <a:r>
              <a:rPr lang="en-US" sz="3200" b="1"/>
              <a:t>Search the Archive</a:t>
            </a:r>
            <a:r>
              <a:rPr lang="en-US" sz="3200"/>
              <a:t>’ – lower right of screen</a:t>
            </a:r>
          </a:p>
          <a:p>
            <a:pPr marL="514350" indent="-514350">
              <a:lnSpc>
                <a:spcPct val="110000"/>
              </a:lnSpc>
              <a:buFont typeface="+mj-lt"/>
              <a:buAutoNum type="arabicParenR"/>
            </a:pPr>
            <a:r>
              <a:rPr lang="en-US" sz="3200"/>
              <a:t>Click the </a:t>
            </a:r>
            <a:r>
              <a:rPr lang="en-US" sz="3200" b="1"/>
              <a:t>‘Code’ number </a:t>
            </a:r>
            <a:r>
              <a:rPr lang="en-US" sz="3200"/>
              <a:t>to see a preview of the data</a:t>
            </a:r>
            <a:endParaRPr lang="en-US" sz="3000"/>
          </a:p>
        </p:txBody>
      </p:sp>
    </p:spTree>
    <p:extLst>
      <p:ext uri="{BB962C8B-B14F-4D97-AF65-F5344CB8AC3E}">
        <p14:creationId xmlns:p14="http://schemas.microsoft.com/office/powerpoint/2010/main" val="1722073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A8053E0-C643-8F20-31AE-92117CA57DD0}"/>
              </a:ext>
            </a:extLst>
          </p:cNvPr>
          <p:cNvGraphicFramePr>
            <a:graphicFrameLocks noGrp="1"/>
          </p:cNvGraphicFramePr>
          <p:nvPr>
            <p:extLst>
              <p:ext uri="{D42A27DB-BD31-4B8C-83A1-F6EECF244321}">
                <p14:modId xmlns:p14="http://schemas.microsoft.com/office/powerpoint/2010/main" val="3397618660"/>
              </p:ext>
            </p:extLst>
          </p:nvPr>
        </p:nvGraphicFramePr>
        <p:xfrm>
          <a:off x="400048" y="1334027"/>
          <a:ext cx="11444289" cy="4440662"/>
        </p:xfrm>
        <a:graphic>
          <a:graphicData uri="http://schemas.openxmlformats.org/drawingml/2006/table">
            <a:tbl>
              <a:tblPr firstRow="1" bandRow="1">
                <a:tableStyleId>{5C22544A-7EE6-4342-B048-85BDC9FD1C3A}</a:tableStyleId>
              </a:tblPr>
              <a:tblGrid>
                <a:gridCol w="2971802">
                  <a:extLst>
                    <a:ext uri="{9D8B030D-6E8A-4147-A177-3AD203B41FA5}">
                      <a16:colId xmlns:a16="http://schemas.microsoft.com/office/drawing/2014/main" val="2913276282"/>
                    </a:ext>
                  </a:extLst>
                </a:gridCol>
                <a:gridCol w="2586038">
                  <a:extLst>
                    <a:ext uri="{9D8B030D-6E8A-4147-A177-3AD203B41FA5}">
                      <a16:colId xmlns:a16="http://schemas.microsoft.com/office/drawing/2014/main" val="170816583"/>
                    </a:ext>
                  </a:extLst>
                </a:gridCol>
                <a:gridCol w="5886449">
                  <a:extLst>
                    <a:ext uri="{9D8B030D-6E8A-4147-A177-3AD203B41FA5}">
                      <a16:colId xmlns:a16="http://schemas.microsoft.com/office/drawing/2014/main" val="2822277897"/>
                    </a:ext>
                  </a:extLst>
                </a:gridCol>
              </a:tblGrid>
              <a:tr h="537635">
                <a:tc>
                  <a:txBody>
                    <a:bodyPr/>
                    <a:lstStyle/>
                    <a:p>
                      <a:pPr algn="ctr"/>
                      <a:r>
                        <a:rPr lang="en-US" sz="2800"/>
                        <a:t>Telescope</a:t>
                      </a:r>
                    </a:p>
                  </a:txBody>
                  <a:tcPr/>
                </a:tc>
                <a:tc>
                  <a:txBody>
                    <a:bodyPr/>
                    <a:lstStyle/>
                    <a:p>
                      <a:pPr algn="ctr"/>
                      <a:r>
                        <a:rPr lang="en-US" sz="2800"/>
                        <a:t>Instrument</a:t>
                      </a:r>
                    </a:p>
                  </a:txBody>
                  <a:tcPr/>
                </a:tc>
                <a:tc>
                  <a:txBody>
                    <a:bodyPr/>
                    <a:lstStyle/>
                    <a:p>
                      <a:pPr algn="ctr"/>
                      <a:r>
                        <a:rPr lang="en-US" sz="2800"/>
                        <a:t>Filters</a:t>
                      </a:r>
                    </a:p>
                  </a:txBody>
                  <a:tcPr/>
                </a:tc>
                <a:extLst>
                  <a:ext uri="{0D108BD9-81ED-4DB2-BD59-A6C34878D82A}">
                    <a16:rowId xmlns:a16="http://schemas.microsoft.com/office/drawing/2014/main" val="3346908134"/>
                  </a:ext>
                </a:extLst>
              </a:tr>
              <a:tr h="904769">
                <a:tc>
                  <a:txBody>
                    <a:bodyPr/>
                    <a:lstStyle/>
                    <a:p>
                      <a:pPr algn="ctr"/>
                      <a:r>
                        <a:rPr lang="en-US" sz="2400"/>
                        <a:t>Liverpool Telescope</a:t>
                      </a:r>
                    </a:p>
                  </a:txBody>
                  <a:tcPr/>
                </a:tc>
                <a:tc>
                  <a:txBody>
                    <a:bodyPr/>
                    <a:lstStyle/>
                    <a:p>
                      <a:pPr algn="ctr"/>
                      <a:r>
                        <a:rPr lang="en-US" sz="2400"/>
                        <a:t>IO</a:t>
                      </a:r>
                      <a:r>
                        <a:rPr lang="en-US" sz="2400">
                          <a:sym typeface="Wingdings" pitchFamily="2" charset="2"/>
                        </a:rPr>
                        <a:t>:O </a:t>
                      </a:r>
                    </a:p>
                    <a:p>
                      <a:pPr algn="ctr"/>
                      <a:r>
                        <a:rPr lang="en-US" sz="2400" err="1">
                          <a:sym typeface="Wingdings" pitchFamily="2" charset="2"/>
                        </a:rPr>
                        <a:t>RATCam</a:t>
                      </a:r>
                      <a:r>
                        <a:rPr lang="en-US" sz="2400">
                          <a:sym typeface="Wingdings" pitchFamily="2" charset="2"/>
                        </a:rPr>
                        <a:t> (not since 2014)</a:t>
                      </a:r>
                      <a:endParaRPr lang="en-US" sz="2400"/>
                    </a:p>
                  </a:txBody>
                  <a:tcPr/>
                </a:tc>
                <a:tc>
                  <a:txBody>
                    <a:bodyPr/>
                    <a:lstStyle/>
                    <a:p>
                      <a:pPr algn="ctr"/>
                      <a:r>
                        <a:rPr lang="en-US" sz="2400"/>
                        <a:t>B and V</a:t>
                      </a:r>
                    </a:p>
                    <a:p>
                      <a:pPr algn="ctr"/>
                      <a:r>
                        <a:rPr lang="en-US" sz="2400"/>
                        <a:t>u’, g’, r’, </a:t>
                      </a:r>
                      <a:r>
                        <a:rPr lang="en-US" sz="2400" err="1"/>
                        <a:t>i</a:t>
                      </a:r>
                      <a:r>
                        <a:rPr lang="en-US" sz="2400"/>
                        <a:t>’, and zs’</a:t>
                      </a:r>
                    </a:p>
                    <a:p>
                      <a:pPr algn="ctr"/>
                      <a:r>
                        <a:rPr lang="en-US" sz="2400"/>
                        <a:t>Ha</a:t>
                      </a:r>
                    </a:p>
                  </a:txBody>
                  <a:tcPr/>
                </a:tc>
                <a:extLst>
                  <a:ext uri="{0D108BD9-81ED-4DB2-BD59-A6C34878D82A}">
                    <a16:rowId xmlns:a16="http://schemas.microsoft.com/office/drawing/2014/main" val="2701772996"/>
                  </a:ext>
                </a:extLst>
              </a:tr>
              <a:tr h="904769">
                <a:tc>
                  <a:txBody>
                    <a:bodyPr/>
                    <a:lstStyle/>
                    <a:p>
                      <a:pPr algn="ctr"/>
                      <a:r>
                        <a:rPr lang="en-US" sz="2400"/>
                        <a:t>‘________’ 2 </a:t>
                      </a:r>
                      <a:r>
                        <a:rPr lang="en-US" sz="2400" err="1"/>
                        <a:t>metre</a:t>
                      </a:r>
                      <a:r>
                        <a:rPr lang="en-US" sz="2400"/>
                        <a:t> Faulkes Telescope</a:t>
                      </a:r>
                    </a:p>
                  </a:txBody>
                  <a:tcPr/>
                </a:tc>
                <a:tc>
                  <a:txBody>
                    <a:bodyPr/>
                    <a:lstStyle/>
                    <a:p>
                      <a:pPr algn="ctr"/>
                      <a:r>
                        <a:rPr lang="en-US" sz="2400" err="1"/>
                        <a:t>MuSCAT</a:t>
                      </a:r>
                      <a:r>
                        <a:rPr lang="en-US" sz="2400"/>
                        <a:t> Fast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t>u’, g’, r’, </a:t>
                      </a:r>
                      <a:r>
                        <a:rPr lang="en-US" sz="2400" err="1"/>
                        <a:t>i</a:t>
                      </a:r>
                      <a:r>
                        <a:rPr lang="en-US" sz="2400"/>
                        <a:t>’, and zs’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t>g’ narrow, r’ narrow, </a:t>
                      </a:r>
                      <a:r>
                        <a:rPr lang="en-US" sz="2400" err="1"/>
                        <a:t>i</a:t>
                      </a:r>
                      <a:r>
                        <a:rPr lang="en-US" sz="2400"/>
                        <a:t>’ narrow, and zs’ narrow</a:t>
                      </a:r>
                    </a:p>
                  </a:txBody>
                  <a:tcPr/>
                </a:tc>
                <a:extLst>
                  <a:ext uri="{0D108BD9-81ED-4DB2-BD59-A6C34878D82A}">
                    <a16:rowId xmlns:a16="http://schemas.microsoft.com/office/drawing/2014/main" val="673689650"/>
                  </a:ext>
                </a:extLst>
              </a:tr>
              <a:tr h="904769">
                <a:tc>
                  <a:txBody>
                    <a:bodyPr/>
                    <a:lstStyle/>
                    <a:p>
                      <a:pPr algn="ctr"/>
                      <a:r>
                        <a:rPr lang="en-US" sz="2400"/>
                        <a:t>‘________’ 1 </a:t>
                      </a:r>
                      <a:r>
                        <a:rPr lang="en-US" sz="2400" err="1"/>
                        <a:t>metre</a:t>
                      </a:r>
                      <a:r>
                        <a:rPr lang="en-US" sz="2400"/>
                        <a:t> Telescope</a:t>
                      </a:r>
                    </a:p>
                  </a:txBody>
                  <a:tcPr/>
                </a:tc>
                <a:tc>
                  <a:txBody>
                    <a:bodyPr/>
                    <a:lstStyle/>
                    <a:p>
                      <a:pPr algn="ctr"/>
                      <a:r>
                        <a:rPr lang="en-US" sz="2400" err="1"/>
                        <a:t>Sinistro</a:t>
                      </a:r>
                      <a:endParaRPr lang="en-US" sz="2400"/>
                    </a:p>
                    <a:p>
                      <a:pPr algn="ctr"/>
                      <a:r>
                        <a:rPr lang="en-US" sz="2400" err="1"/>
                        <a:t>Sinistro</a:t>
                      </a:r>
                      <a:r>
                        <a:rPr lang="en-US" sz="2400"/>
                        <a:t> Centre</a:t>
                      </a:r>
                    </a:p>
                  </a:txBody>
                  <a:tcPr/>
                </a:tc>
                <a:tc>
                  <a:txBody>
                    <a:bodyPr/>
                    <a:lstStyle/>
                    <a:p>
                      <a:pPr algn="ctr"/>
                      <a:r>
                        <a:rPr lang="en-US" sz="2400"/>
                        <a:t>U, B, and V</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t>u’, g’, r’, </a:t>
                      </a:r>
                      <a:r>
                        <a:rPr lang="en-US" sz="2400" err="1"/>
                        <a:t>i</a:t>
                      </a:r>
                      <a:r>
                        <a:rPr lang="en-US" sz="2400"/>
                        <a:t>’, and zs’</a:t>
                      </a:r>
                    </a:p>
                  </a:txBody>
                  <a:tcPr/>
                </a:tc>
                <a:extLst>
                  <a:ext uri="{0D108BD9-81ED-4DB2-BD59-A6C34878D82A}">
                    <a16:rowId xmlns:a16="http://schemas.microsoft.com/office/drawing/2014/main" val="486955324"/>
                  </a:ext>
                </a:extLst>
              </a:tr>
              <a:tr h="904769">
                <a:tc>
                  <a:txBody>
                    <a:bodyPr/>
                    <a:lstStyle/>
                    <a:p>
                      <a:pPr algn="ctr"/>
                      <a:r>
                        <a:rPr lang="en-US" sz="2400"/>
                        <a:t>‘________’ 0.4 </a:t>
                      </a:r>
                      <a:r>
                        <a:rPr lang="en-US" sz="2400" err="1"/>
                        <a:t>metre</a:t>
                      </a:r>
                      <a:r>
                        <a:rPr lang="en-US" sz="2400"/>
                        <a:t> Telescope</a:t>
                      </a:r>
                    </a:p>
                  </a:txBody>
                  <a:tcPr/>
                </a:tc>
                <a:tc>
                  <a:txBody>
                    <a:bodyPr/>
                    <a:lstStyle/>
                    <a:p>
                      <a:pPr algn="ctr"/>
                      <a:r>
                        <a:rPr lang="en-US" sz="2400"/>
                        <a:t>QHY600</a:t>
                      </a:r>
                    </a:p>
                    <a:p>
                      <a:pPr algn="ctr"/>
                      <a:r>
                        <a:rPr lang="en-US" sz="2400"/>
                        <a:t>QHY600 Centre</a:t>
                      </a:r>
                    </a:p>
                  </a:txBody>
                  <a:tcPr/>
                </a:tc>
                <a:tc>
                  <a:txBody>
                    <a:bodyPr/>
                    <a:lstStyle/>
                    <a:p>
                      <a:pPr algn="ctr"/>
                      <a:r>
                        <a:rPr lang="en-US" sz="2400"/>
                        <a:t>B and V</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t>u’, g’, r’, </a:t>
                      </a:r>
                      <a:r>
                        <a:rPr lang="en-US" sz="2400" err="1"/>
                        <a:t>i</a:t>
                      </a:r>
                      <a:r>
                        <a:rPr lang="en-US" sz="2400"/>
                        <a:t>, and zs’</a:t>
                      </a:r>
                    </a:p>
                  </a:txBody>
                  <a:tcPr/>
                </a:tc>
                <a:extLst>
                  <a:ext uri="{0D108BD9-81ED-4DB2-BD59-A6C34878D82A}">
                    <a16:rowId xmlns:a16="http://schemas.microsoft.com/office/drawing/2014/main" val="3663217262"/>
                  </a:ext>
                </a:extLst>
              </a:tr>
            </a:tbl>
          </a:graphicData>
        </a:graphic>
      </p:graphicFrame>
    </p:spTree>
    <p:extLst>
      <p:ext uri="{BB962C8B-B14F-4D97-AF65-F5344CB8AC3E}">
        <p14:creationId xmlns:p14="http://schemas.microsoft.com/office/powerpoint/2010/main" val="3535873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D7347-C838-A08D-D8E0-E0577C7852C6}"/>
              </a:ext>
            </a:extLst>
          </p:cNvPr>
          <p:cNvSpPr>
            <a:spLocks noGrp="1"/>
          </p:cNvSpPr>
          <p:nvPr>
            <p:ph type="title"/>
          </p:nvPr>
        </p:nvSpPr>
        <p:spPr>
          <a:xfrm>
            <a:off x="831850" y="1433016"/>
            <a:ext cx="10515600" cy="1569492"/>
          </a:xfrm>
        </p:spPr>
        <p:txBody>
          <a:bodyPr>
            <a:normAutofit fontScale="90000"/>
          </a:bodyPr>
          <a:lstStyle/>
          <a:p>
            <a:r>
              <a:rPr lang="en-GB"/>
              <a:t>Using </a:t>
            </a:r>
            <a:r>
              <a:rPr lang="en-GB" err="1"/>
              <a:t>AstroLab</a:t>
            </a:r>
            <a:r>
              <a:rPr lang="en-GB"/>
              <a:t> – </a:t>
            </a:r>
            <a:br>
              <a:rPr lang="en-GB"/>
            </a:br>
            <a:r>
              <a:rPr lang="en-GB"/>
              <a:t>30 mins</a:t>
            </a:r>
          </a:p>
        </p:txBody>
      </p:sp>
      <p:sp>
        <p:nvSpPr>
          <p:cNvPr id="3" name="Text Placeholder 2">
            <a:extLst>
              <a:ext uri="{FF2B5EF4-FFF2-40B4-BE49-F238E27FC236}">
                <a16:creationId xmlns:a16="http://schemas.microsoft.com/office/drawing/2014/main" id="{8065B95D-FA63-6F40-E598-884053AEB971}"/>
              </a:ext>
            </a:extLst>
          </p:cNvPr>
          <p:cNvSpPr>
            <a:spLocks noGrp="1"/>
          </p:cNvSpPr>
          <p:nvPr>
            <p:ph type="body" idx="1"/>
          </p:nvPr>
        </p:nvSpPr>
        <p:spPr>
          <a:xfrm>
            <a:off x="831850" y="3111691"/>
            <a:ext cx="10515600" cy="2977960"/>
          </a:xfrm>
        </p:spPr>
        <p:txBody>
          <a:bodyPr>
            <a:normAutofit lnSpcReduction="10000"/>
          </a:bodyPr>
          <a:lstStyle/>
          <a:p>
            <a:pPr marL="457200" indent="-457200">
              <a:buFont typeface="+mj-lt"/>
              <a:buAutoNum type="arabicPeriod"/>
            </a:pPr>
            <a:r>
              <a:rPr lang="en-GB" sz="2800"/>
              <a:t>Opening images</a:t>
            </a:r>
          </a:p>
          <a:p>
            <a:pPr marL="457200" indent="-457200">
              <a:buFont typeface="+mj-lt"/>
              <a:buAutoNum type="arabicPeriod"/>
            </a:pPr>
            <a:r>
              <a:rPr lang="en-GB" sz="2800"/>
              <a:t>Changing the display settings</a:t>
            </a:r>
          </a:p>
          <a:p>
            <a:pPr marL="457200" indent="-457200">
              <a:buFont typeface="+mj-lt"/>
              <a:buAutoNum type="arabicPeriod"/>
            </a:pPr>
            <a:r>
              <a:rPr lang="en-GB" sz="2800"/>
              <a:t>Playing with false colours</a:t>
            </a:r>
          </a:p>
          <a:p>
            <a:pPr marL="457200" indent="-457200">
              <a:buFont typeface="+mj-lt"/>
              <a:buAutoNum type="arabicPeriod"/>
            </a:pPr>
            <a:r>
              <a:rPr lang="en-GB" sz="2800"/>
              <a:t>Saving an image</a:t>
            </a:r>
          </a:p>
          <a:p>
            <a:pPr marL="457200" indent="-457200">
              <a:buFont typeface="+mj-lt"/>
              <a:buAutoNum type="arabicPeriod"/>
            </a:pPr>
            <a:r>
              <a:rPr lang="en-GB" sz="2800"/>
              <a:t>Measuring the size of an object </a:t>
            </a:r>
          </a:p>
          <a:p>
            <a:pPr marL="457200" indent="-457200">
              <a:buFont typeface="+mj-lt"/>
              <a:buAutoNum type="arabicPeriod"/>
            </a:pPr>
            <a:r>
              <a:rPr lang="en-GB" sz="2800"/>
              <a:t>Measuring the brightness of an object</a:t>
            </a:r>
          </a:p>
          <a:p>
            <a:pPr marL="914400" lvl="1" indent="-457200">
              <a:buFont typeface="+mj-lt"/>
              <a:buAutoNum type="arabicPeriod"/>
            </a:pPr>
            <a:endParaRPr lang="en-GB" sz="2400"/>
          </a:p>
        </p:txBody>
      </p:sp>
      <p:pic>
        <p:nvPicPr>
          <p:cNvPr id="5" name="Graphic 4" descr="Illustrator with solid fill">
            <a:extLst>
              <a:ext uri="{FF2B5EF4-FFF2-40B4-BE49-F238E27FC236}">
                <a16:creationId xmlns:a16="http://schemas.microsoft.com/office/drawing/2014/main" id="{0B3BE9C5-70B0-DFF1-9A11-B1474D725E2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47217" y="2148029"/>
            <a:ext cx="3000233" cy="3000233"/>
          </a:xfrm>
          <a:prstGeom prst="rect">
            <a:avLst/>
          </a:prstGeom>
        </p:spPr>
      </p:pic>
    </p:spTree>
    <p:extLst>
      <p:ext uri="{BB962C8B-B14F-4D97-AF65-F5344CB8AC3E}">
        <p14:creationId xmlns:p14="http://schemas.microsoft.com/office/powerpoint/2010/main" val="560307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52634-74D2-F961-6B25-E537EA15E1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A27F1-789E-BDFA-A965-A0CB76E62567}"/>
              </a:ext>
            </a:extLst>
          </p:cNvPr>
          <p:cNvSpPr>
            <a:spLocks noGrp="1"/>
          </p:cNvSpPr>
          <p:nvPr>
            <p:ph type="title"/>
          </p:nvPr>
        </p:nvSpPr>
        <p:spPr>
          <a:xfrm>
            <a:off x="4171950" y="335755"/>
            <a:ext cx="3848100" cy="690563"/>
          </a:xfrm>
        </p:spPr>
        <p:txBody>
          <a:bodyPr>
            <a:normAutofit fontScale="90000"/>
          </a:bodyPr>
          <a:lstStyle/>
          <a:p>
            <a:r>
              <a:rPr lang="en-US"/>
              <a:t>Using </a:t>
            </a:r>
            <a:r>
              <a:rPr lang="en-US" err="1"/>
              <a:t>AstroLab</a:t>
            </a:r>
            <a:endParaRPr lang="en-US"/>
          </a:p>
        </p:txBody>
      </p:sp>
      <p:sp>
        <p:nvSpPr>
          <p:cNvPr id="3" name="Content Placeholder 2">
            <a:extLst>
              <a:ext uri="{FF2B5EF4-FFF2-40B4-BE49-F238E27FC236}">
                <a16:creationId xmlns:a16="http://schemas.microsoft.com/office/drawing/2014/main" id="{2BEEB4F5-E282-B27F-FF70-278FFFD8FE7F}"/>
              </a:ext>
            </a:extLst>
          </p:cNvPr>
          <p:cNvSpPr>
            <a:spLocks noGrp="1"/>
          </p:cNvSpPr>
          <p:nvPr>
            <p:ph idx="1"/>
          </p:nvPr>
        </p:nvSpPr>
        <p:spPr>
          <a:xfrm>
            <a:off x="838200" y="1381918"/>
            <a:ext cx="10515600" cy="4351338"/>
          </a:xfrm>
        </p:spPr>
        <p:txBody>
          <a:bodyPr>
            <a:normAutofit fontScale="92500" lnSpcReduction="10000"/>
          </a:bodyPr>
          <a:lstStyle/>
          <a:p>
            <a:pPr marL="0" indent="0">
              <a:lnSpc>
                <a:spcPct val="110000"/>
              </a:lnSpc>
              <a:buNone/>
            </a:pPr>
            <a:r>
              <a:rPr lang="en-US" sz="3200" u="sng"/>
              <a:t>From the Archive:</a:t>
            </a:r>
          </a:p>
          <a:p>
            <a:pPr marL="514350" indent="-514350">
              <a:lnSpc>
                <a:spcPct val="110000"/>
              </a:lnSpc>
              <a:buFont typeface="+mj-lt"/>
              <a:buAutoNum type="arabicParenR"/>
            </a:pPr>
            <a:r>
              <a:rPr lang="en-US" sz="3200"/>
              <a:t>Choose an </a:t>
            </a:r>
            <a:r>
              <a:rPr lang="en-US" sz="3200" b="1"/>
              <a:t>object</a:t>
            </a:r>
            <a:r>
              <a:rPr lang="en-US" sz="3200"/>
              <a:t> from the search results and </a:t>
            </a:r>
            <a:r>
              <a:rPr lang="en-US" sz="3200" b="1"/>
              <a:t>click on the image </a:t>
            </a:r>
            <a:r>
              <a:rPr lang="en-US" sz="3200"/>
              <a:t>to open it in </a:t>
            </a:r>
            <a:r>
              <a:rPr lang="en-US" sz="3200" err="1"/>
              <a:t>AstroLab</a:t>
            </a:r>
            <a:endParaRPr lang="en-US" sz="3200"/>
          </a:p>
          <a:p>
            <a:pPr marL="514350" indent="-514350">
              <a:lnSpc>
                <a:spcPct val="110000"/>
              </a:lnSpc>
              <a:buFont typeface="+mj-lt"/>
              <a:buAutoNum type="arabicParenR"/>
            </a:pPr>
            <a:r>
              <a:rPr lang="en-US" sz="3200"/>
              <a:t>Go to ‘Display’ &gt; ‘</a:t>
            </a:r>
            <a:r>
              <a:rPr lang="en-US" sz="3200" b="1"/>
              <a:t>Scaling</a:t>
            </a:r>
            <a:r>
              <a:rPr lang="en-US" sz="3200"/>
              <a:t>’</a:t>
            </a:r>
          </a:p>
          <a:p>
            <a:pPr marL="514350" indent="-514350">
              <a:lnSpc>
                <a:spcPct val="110000"/>
              </a:lnSpc>
              <a:buFont typeface="+mj-lt"/>
              <a:buAutoNum type="arabicParenR"/>
            </a:pPr>
            <a:r>
              <a:rPr lang="en-US" sz="3200"/>
              <a:t>Lower the ‘</a:t>
            </a:r>
            <a:r>
              <a:rPr lang="en-US" sz="3200" b="1"/>
              <a:t>Maximum value</a:t>
            </a:r>
            <a:r>
              <a:rPr lang="en-US" sz="3200"/>
              <a:t>’ to display more detail – use the sliders or type in a number</a:t>
            </a:r>
          </a:p>
          <a:p>
            <a:pPr marL="514350" indent="-514350">
              <a:lnSpc>
                <a:spcPct val="110000"/>
              </a:lnSpc>
              <a:buFont typeface="+mj-lt"/>
              <a:buAutoNum type="arabicParenR"/>
            </a:pPr>
            <a:r>
              <a:rPr lang="en-US" sz="3200"/>
              <a:t>Increase the ‘</a:t>
            </a:r>
            <a:r>
              <a:rPr lang="en-US" sz="3200" b="1"/>
              <a:t>Minimum value</a:t>
            </a:r>
            <a:r>
              <a:rPr lang="en-US" sz="3200"/>
              <a:t>’ to reduce fuzziness of image – typing in a number works best</a:t>
            </a:r>
          </a:p>
        </p:txBody>
      </p:sp>
    </p:spTree>
    <p:extLst>
      <p:ext uri="{BB962C8B-B14F-4D97-AF65-F5344CB8AC3E}">
        <p14:creationId xmlns:p14="http://schemas.microsoft.com/office/powerpoint/2010/main" val="2519200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F62D1-A2A8-E077-560D-DCDDCD3BAEAE}"/>
              </a:ext>
            </a:extLst>
          </p:cNvPr>
          <p:cNvSpPr>
            <a:spLocks noGrp="1"/>
          </p:cNvSpPr>
          <p:nvPr>
            <p:ph type="title"/>
          </p:nvPr>
        </p:nvSpPr>
        <p:spPr>
          <a:xfrm>
            <a:off x="838200" y="1174749"/>
            <a:ext cx="10515600" cy="690563"/>
          </a:xfrm>
        </p:spPr>
        <p:txBody>
          <a:bodyPr>
            <a:normAutofit fontScale="90000"/>
          </a:bodyPr>
          <a:lstStyle/>
          <a:p>
            <a:r>
              <a:rPr lang="en-US" b="1"/>
              <a:t>Download the FITS files from Teams</a:t>
            </a:r>
          </a:p>
        </p:txBody>
      </p:sp>
      <p:sp>
        <p:nvSpPr>
          <p:cNvPr id="3" name="Content Placeholder 2">
            <a:extLst>
              <a:ext uri="{FF2B5EF4-FFF2-40B4-BE49-F238E27FC236}">
                <a16:creationId xmlns:a16="http://schemas.microsoft.com/office/drawing/2014/main" id="{4FB9F51E-DBE7-33F1-54C9-230E2B697333}"/>
              </a:ext>
            </a:extLst>
          </p:cNvPr>
          <p:cNvSpPr>
            <a:spLocks noGrp="1"/>
          </p:cNvSpPr>
          <p:nvPr>
            <p:ph idx="1"/>
          </p:nvPr>
        </p:nvSpPr>
        <p:spPr>
          <a:xfrm>
            <a:off x="838200" y="1825625"/>
            <a:ext cx="10991850" cy="4351338"/>
          </a:xfrm>
        </p:spPr>
        <p:txBody>
          <a:bodyPr/>
          <a:lstStyle/>
          <a:p>
            <a:pPr marL="0" indent="0">
              <a:buNone/>
            </a:pPr>
            <a:endParaRPr lang="en-US"/>
          </a:p>
          <a:p>
            <a:pPr marL="0" indent="0">
              <a:buNone/>
            </a:pPr>
            <a:r>
              <a:rPr lang="en-US" sz="3200"/>
              <a:t>Presentations </a:t>
            </a:r>
          </a:p>
          <a:p>
            <a:pPr marL="457200" lvl="1" indent="0">
              <a:buNone/>
            </a:pPr>
            <a:r>
              <a:rPr lang="en-US" sz="3200"/>
              <a:t>&gt; 2 Tuesday</a:t>
            </a:r>
          </a:p>
          <a:p>
            <a:pPr marL="914400" lvl="2" indent="0">
              <a:buNone/>
            </a:pPr>
            <a:r>
              <a:rPr lang="en-US" sz="3200" b="1"/>
              <a:t>&gt; FITS Files (Exploring </a:t>
            </a:r>
            <a:r>
              <a:rPr lang="en-US" sz="3200" b="1" err="1"/>
              <a:t>AstroLab</a:t>
            </a:r>
            <a:r>
              <a:rPr lang="en-US" sz="3200" b="1"/>
              <a:t>)</a:t>
            </a:r>
          </a:p>
        </p:txBody>
      </p:sp>
      <p:sp>
        <p:nvSpPr>
          <p:cNvPr id="4" name="Rectangle 3">
            <a:extLst>
              <a:ext uri="{FF2B5EF4-FFF2-40B4-BE49-F238E27FC236}">
                <a16:creationId xmlns:a16="http://schemas.microsoft.com/office/drawing/2014/main" id="{EC2610D4-9803-316D-3CF8-F2CBDD4010E6}"/>
              </a:ext>
            </a:extLst>
          </p:cNvPr>
          <p:cNvSpPr/>
          <p:nvPr/>
        </p:nvSpPr>
        <p:spPr>
          <a:xfrm>
            <a:off x="3452812" y="4757739"/>
            <a:ext cx="5286375" cy="1006826"/>
          </a:xfrm>
          <a:prstGeom prst="rect">
            <a:avLst/>
          </a:prstGeom>
          <a:solidFill>
            <a:srgbClr val="002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a:solidFill>
                  <a:schemeClr val="bg1"/>
                </a:solidFill>
              </a:rPr>
              <a:t>Save them in your documents!</a:t>
            </a:r>
          </a:p>
        </p:txBody>
      </p:sp>
    </p:spTree>
    <p:extLst>
      <p:ext uri="{BB962C8B-B14F-4D97-AF65-F5344CB8AC3E}">
        <p14:creationId xmlns:p14="http://schemas.microsoft.com/office/powerpoint/2010/main" val="1318066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D5668-E118-DDBF-6F4E-8FECCF9B6386}"/>
              </a:ext>
            </a:extLst>
          </p:cNvPr>
          <p:cNvSpPr>
            <a:spLocks noGrp="1"/>
          </p:cNvSpPr>
          <p:nvPr>
            <p:ph type="title"/>
          </p:nvPr>
        </p:nvSpPr>
        <p:spPr/>
        <p:txBody>
          <a:bodyPr>
            <a:normAutofit fontScale="90000"/>
          </a:bodyPr>
          <a:lstStyle/>
          <a:p>
            <a:endParaRPr lang="en-GB"/>
          </a:p>
        </p:txBody>
      </p:sp>
      <p:sp>
        <p:nvSpPr>
          <p:cNvPr id="3" name="Content Placeholder 2">
            <a:extLst>
              <a:ext uri="{FF2B5EF4-FFF2-40B4-BE49-F238E27FC236}">
                <a16:creationId xmlns:a16="http://schemas.microsoft.com/office/drawing/2014/main" id="{B12B516C-62F9-4D03-D3BF-F24CC3626DBE}"/>
              </a:ext>
            </a:extLst>
          </p:cNvPr>
          <p:cNvSpPr>
            <a:spLocks noGrp="1"/>
          </p:cNvSpPr>
          <p:nvPr>
            <p:ph idx="1"/>
          </p:nvPr>
        </p:nvSpPr>
        <p:spPr/>
        <p:txBody>
          <a:bodyPr vert="horz" lIns="91440" tIns="45720" rIns="91440" bIns="45720" rtlCol="0" anchor="t">
            <a:normAutofit/>
          </a:bodyPr>
          <a:lstStyle/>
          <a:p>
            <a:r>
              <a:rPr lang="en-GB">
                <a:latin typeface="Arial Narrow"/>
              </a:rPr>
              <a:t>Tinyurl.com/</a:t>
            </a:r>
            <a:r>
              <a:rPr lang="en-GB" err="1">
                <a:latin typeface="Arial Narrow"/>
              </a:rPr>
              <a:t>wexexplore</a:t>
            </a:r>
            <a:endParaRPr lang="en-US">
              <a:latin typeface="Arial Narrow"/>
            </a:endParaRPr>
          </a:p>
          <a:p>
            <a:endParaRPr lang="en-GB">
              <a:latin typeface="Arial Narrow"/>
            </a:endParaRPr>
          </a:p>
          <a:p>
            <a:r>
              <a:rPr lang="en-GB">
                <a:latin typeface="Arial Narrow"/>
                <a:hlinkClick r:id="rId3"/>
              </a:rPr>
              <a:t>https://tinyurl.com/fv5y4xey</a:t>
            </a:r>
            <a:r>
              <a:rPr lang="en-GB">
                <a:latin typeface="Arial Narrow"/>
              </a:rPr>
              <a:t> - Evan</a:t>
            </a:r>
            <a:endParaRPr lang="en-GB">
              <a:hlinkClick r:id="rId3"/>
            </a:endParaRPr>
          </a:p>
          <a:p>
            <a:r>
              <a:rPr lang="en-GB">
                <a:latin typeface="Arial Narrow"/>
                <a:hlinkClick r:id="rId4"/>
              </a:rPr>
              <a:t>https://tinyurl.com/j7xp3y4u</a:t>
            </a:r>
            <a:r>
              <a:rPr lang="en-GB">
                <a:latin typeface="Arial Narrow"/>
              </a:rPr>
              <a:t> - Galen</a:t>
            </a:r>
          </a:p>
          <a:p>
            <a:r>
              <a:rPr lang="en-GB">
                <a:latin typeface="Arial Narrow"/>
                <a:hlinkClick r:id="rId5"/>
              </a:rPr>
              <a:t>https://tinyurl.com/y665bppt</a:t>
            </a:r>
            <a:r>
              <a:rPr lang="en-GB">
                <a:latin typeface="Arial Narrow"/>
              </a:rPr>
              <a:t> - Kae</a:t>
            </a:r>
          </a:p>
          <a:p>
            <a:r>
              <a:rPr lang="en-GB">
                <a:latin typeface="Arial Narrow"/>
                <a:hlinkClick r:id="rId6"/>
              </a:rPr>
              <a:t>https://tinyurl.com/32bhydzs</a:t>
            </a:r>
            <a:r>
              <a:rPr lang="en-GB">
                <a:latin typeface="Arial Narrow"/>
              </a:rPr>
              <a:t> - Bosco</a:t>
            </a:r>
          </a:p>
          <a:p>
            <a:r>
              <a:rPr lang="en-GB">
                <a:latin typeface="Arial Narrow"/>
                <a:hlinkClick r:id="rId7"/>
              </a:rPr>
              <a:t>https://tinyurl.com/23thmwum</a:t>
            </a:r>
            <a:r>
              <a:rPr lang="en-GB">
                <a:latin typeface="Arial Narrow"/>
              </a:rPr>
              <a:t> - Aden</a:t>
            </a:r>
            <a:endParaRPr lang="en-GB"/>
          </a:p>
          <a:p>
            <a:r>
              <a:rPr lang="en-GB">
                <a:latin typeface="Arial Narrow"/>
                <a:hlinkClick r:id="rId8"/>
              </a:rPr>
              <a:t>https://tinyurl.com/3hkr3te8</a:t>
            </a:r>
            <a:r>
              <a:rPr lang="en-GB">
                <a:latin typeface="Arial Narrow"/>
              </a:rPr>
              <a:t> - Avesta</a:t>
            </a:r>
            <a:endParaRPr lang="en-GB"/>
          </a:p>
          <a:p>
            <a:endParaRPr lang="en-GB"/>
          </a:p>
          <a:p>
            <a:endParaRPr lang="en-GB"/>
          </a:p>
          <a:p>
            <a:endParaRPr lang="en-GB"/>
          </a:p>
          <a:p>
            <a:endParaRPr lang="en-GB"/>
          </a:p>
          <a:p>
            <a:endParaRPr lang="en-GB"/>
          </a:p>
        </p:txBody>
      </p:sp>
    </p:spTree>
    <p:extLst>
      <p:ext uri="{BB962C8B-B14F-4D97-AF65-F5344CB8AC3E}">
        <p14:creationId xmlns:p14="http://schemas.microsoft.com/office/powerpoint/2010/main" val="2031803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87AE0-ECD3-EBE9-3AA8-1F93C88E9C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F5D234-7D6D-2DC5-14AC-3F629AA666EE}"/>
              </a:ext>
            </a:extLst>
          </p:cNvPr>
          <p:cNvSpPr>
            <a:spLocks noGrp="1"/>
          </p:cNvSpPr>
          <p:nvPr>
            <p:ph type="title"/>
          </p:nvPr>
        </p:nvSpPr>
        <p:spPr>
          <a:xfrm>
            <a:off x="4457699" y="336198"/>
            <a:ext cx="3276600" cy="690563"/>
          </a:xfrm>
        </p:spPr>
        <p:txBody>
          <a:bodyPr>
            <a:normAutofit fontScale="90000"/>
          </a:bodyPr>
          <a:lstStyle/>
          <a:p>
            <a:r>
              <a:rPr lang="en-US"/>
              <a:t>Using </a:t>
            </a:r>
            <a:r>
              <a:rPr lang="en-US" err="1"/>
              <a:t>AstroLab</a:t>
            </a:r>
            <a:endParaRPr lang="en-US"/>
          </a:p>
        </p:txBody>
      </p:sp>
      <p:sp>
        <p:nvSpPr>
          <p:cNvPr id="3" name="Content Placeholder 2">
            <a:extLst>
              <a:ext uri="{FF2B5EF4-FFF2-40B4-BE49-F238E27FC236}">
                <a16:creationId xmlns:a16="http://schemas.microsoft.com/office/drawing/2014/main" id="{8877EE9B-8D10-1337-18BD-2551FC475F0A}"/>
              </a:ext>
            </a:extLst>
          </p:cNvPr>
          <p:cNvSpPr>
            <a:spLocks noGrp="1"/>
          </p:cNvSpPr>
          <p:nvPr>
            <p:ph idx="1"/>
          </p:nvPr>
        </p:nvSpPr>
        <p:spPr>
          <a:xfrm>
            <a:off x="657224" y="1282699"/>
            <a:ext cx="10877551" cy="5089526"/>
          </a:xfrm>
        </p:spPr>
        <p:txBody>
          <a:bodyPr>
            <a:normAutofit fontScale="85000" lnSpcReduction="10000"/>
          </a:bodyPr>
          <a:lstStyle/>
          <a:p>
            <a:pPr marL="0" indent="0">
              <a:lnSpc>
                <a:spcPct val="110000"/>
              </a:lnSpc>
              <a:buNone/>
            </a:pPr>
            <a:r>
              <a:rPr lang="en-US" u="sng"/>
              <a:t>From the website:</a:t>
            </a:r>
          </a:p>
          <a:p>
            <a:pPr marL="514350" indent="-514350">
              <a:lnSpc>
                <a:spcPct val="110000"/>
              </a:lnSpc>
              <a:buFont typeface="+mj-lt"/>
              <a:buAutoNum type="arabicParenR"/>
            </a:pPr>
            <a:r>
              <a:rPr lang="en-US"/>
              <a:t>Hover over ‘</a:t>
            </a:r>
            <a:r>
              <a:rPr lang="en-US" b="1"/>
              <a:t>Get Started</a:t>
            </a:r>
            <a:r>
              <a:rPr lang="en-US"/>
              <a:t>’ header</a:t>
            </a:r>
          </a:p>
          <a:p>
            <a:pPr marL="514350" indent="-514350">
              <a:lnSpc>
                <a:spcPct val="110000"/>
              </a:lnSpc>
              <a:buFont typeface="+mj-lt"/>
              <a:buAutoNum type="arabicParenR"/>
            </a:pPr>
            <a:r>
              <a:rPr lang="en-US"/>
              <a:t>Go to ‘</a:t>
            </a:r>
            <a:r>
              <a:rPr lang="en-US" b="1"/>
              <a:t>View your images</a:t>
            </a:r>
            <a:r>
              <a:rPr lang="en-US"/>
              <a:t>’ &gt; ‘</a:t>
            </a:r>
            <a:r>
              <a:rPr lang="en-US" b="1" err="1"/>
              <a:t>AstroLab</a:t>
            </a:r>
            <a:r>
              <a:rPr lang="en-US"/>
              <a:t>’</a:t>
            </a:r>
          </a:p>
          <a:p>
            <a:pPr marL="514350" indent="-514350">
              <a:lnSpc>
                <a:spcPct val="110000"/>
              </a:lnSpc>
              <a:buFont typeface="+mj-lt"/>
              <a:buAutoNum type="arabicParenR"/>
            </a:pPr>
            <a:r>
              <a:rPr lang="en-US"/>
              <a:t>Click the ‘</a:t>
            </a:r>
            <a:r>
              <a:rPr lang="en-US" b="1"/>
              <a:t>Open </a:t>
            </a:r>
            <a:r>
              <a:rPr lang="en-US" b="1" err="1"/>
              <a:t>AstroLab</a:t>
            </a:r>
            <a:r>
              <a:rPr lang="en-US"/>
              <a:t>’ button</a:t>
            </a:r>
          </a:p>
          <a:p>
            <a:pPr marL="514350" indent="-514350">
              <a:lnSpc>
                <a:spcPct val="110000"/>
              </a:lnSpc>
              <a:buFont typeface="+mj-lt"/>
              <a:buAutoNum type="arabicParenR"/>
            </a:pPr>
            <a:r>
              <a:rPr lang="en-US"/>
              <a:t>Go to ‘File’ &gt; ‘</a:t>
            </a:r>
            <a:r>
              <a:rPr lang="en-US" b="1"/>
              <a:t>Open an image</a:t>
            </a:r>
            <a:r>
              <a:rPr lang="en-US"/>
              <a:t>’</a:t>
            </a:r>
          </a:p>
          <a:p>
            <a:pPr marL="514350" indent="-514350">
              <a:lnSpc>
                <a:spcPct val="110000"/>
              </a:lnSpc>
              <a:buFont typeface="+mj-lt"/>
              <a:buAutoNum type="arabicParenR"/>
            </a:pPr>
            <a:r>
              <a:rPr lang="en-US"/>
              <a:t>Navigate to the </a:t>
            </a:r>
            <a:r>
              <a:rPr lang="en-US" b="1"/>
              <a:t>downloaded files </a:t>
            </a:r>
            <a:r>
              <a:rPr lang="en-US"/>
              <a:t>and select ‘Whirlpool </a:t>
            </a:r>
            <a:r>
              <a:rPr lang="en-US" err="1"/>
              <a:t>Galaxy.fits</a:t>
            </a:r>
            <a:r>
              <a:rPr lang="en-US"/>
              <a:t>’</a:t>
            </a:r>
          </a:p>
          <a:p>
            <a:pPr marL="514350" indent="-514350">
              <a:lnSpc>
                <a:spcPct val="110000"/>
              </a:lnSpc>
              <a:buFont typeface="+mj-lt"/>
              <a:buAutoNum type="arabicParenR"/>
            </a:pPr>
            <a:r>
              <a:rPr lang="en-US"/>
              <a:t>Click </a:t>
            </a:r>
            <a:r>
              <a:rPr lang="en-US" b="1"/>
              <a:t>upload</a:t>
            </a:r>
          </a:p>
          <a:p>
            <a:pPr marL="514350" indent="-514350">
              <a:lnSpc>
                <a:spcPct val="110000"/>
              </a:lnSpc>
              <a:buFont typeface="+mj-lt"/>
              <a:buAutoNum type="arabicParenR"/>
            </a:pPr>
            <a:r>
              <a:rPr lang="en-US"/>
              <a:t>Go to ‘Display’ &gt; ‘</a:t>
            </a:r>
            <a:r>
              <a:rPr lang="en-US" b="1"/>
              <a:t>Scaling</a:t>
            </a:r>
            <a:r>
              <a:rPr lang="en-US"/>
              <a:t>’</a:t>
            </a:r>
          </a:p>
          <a:p>
            <a:pPr marL="514350" indent="-514350">
              <a:lnSpc>
                <a:spcPct val="110000"/>
              </a:lnSpc>
              <a:buFont typeface="+mj-lt"/>
              <a:buAutoNum type="arabicParenR"/>
            </a:pPr>
            <a:r>
              <a:rPr lang="en-US"/>
              <a:t>Lower the ‘</a:t>
            </a:r>
            <a:r>
              <a:rPr lang="en-US" b="1"/>
              <a:t>Maximum value</a:t>
            </a:r>
            <a:r>
              <a:rPr lang="en-US"/>
              <a:t>’ to display more detail – use the sliders or type in a number</a:t>
            </a:r>
          </a:p>
          <a:p>
            <a:pPr marL="514350" indent="-514350">
              <a:lnSpc>
                <a:spcPct val="110000"/>
              </a:lnSpc>
              <a:buFont typeface="+mj-lt"/>
              <a:buAutoNum type="arabicParenR"/>
            </a:pPr>
            <a:r>
              <a:rPr lang="en-US"/>
              <a:t>Increase the ‘Minimum value’ to reduce fuzziness of image – typing in a number works best</a:t>
            </a:r>
          </a:p>
        </p:txBody>
      </p:sp>
    </p:spTree>
    <p:extLst>
      <p:ext uri="{BB962C8B-B14F-4D97-AF65-F5344CB8AC3E}">
        <p14:creationId xmlns:p14="http://schemas.microsoft.com/office/powerpoint/2010/main" val="1339821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AAC48-E561-9C69-3A30-905C00434A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B59C1B-C8B5-B62D-7097-508E9A66BABC}"/>
              </a:ext>
            </a:extLst>
          </p:cNvPr>
          <p:cNvSpPr>
            <a:spLocks noGrp="1"/>
          </p:cNvSpPr>
          <p:nvPr>
            <p:ph type="title"/>
          </p:nvPr>
        </p:nvSpPr>
        <p:spPr>
          <a:xfrm>
            <a:off x="4321968" y="312387"/>
            <a:ext cx="3548063" cy="690563"/>
          </a:xfrm>
        </p:spPr>
        <p:txBody>
          <a:bodyPr>
            <a:normAutofit fontScale="90000"/>
          </a:bodyPr>
          <a:lstStyle/>
          <a:p>
            <a:r>
              <a:rPr lang="en-US"/>
              <a:t>Using </a:t>
            </a:r>
            <a:r>
              <a:rPr lang="en-US" err="1"/>
              <a:t>AstroLab</a:t>
            </a:r>
            <a:endParaRPr lang="en-US"/>
          </a:p>
        </p:txBody>
      </p:sp>
      <p:sp>
        <p:nvSpPr>
          <p:cNvPr id="3" name="Content Placeholder 2">
            <a:extLst>
              <a:ext uri="{FF2B5EF4-FFF2-40B4-BE49-F238E27FC236}">
                <a16:creationId xmlns:a16="http://schemas.microsoft.com/office/drawing/2014/main" id="{6771DFDF-EF8F-DE1A-4F16-5EF5D45BFFBC}"/>
              </a:ext>
            </a:extLst>
          </p:cNvPr>
          <p:cNvSpPr>
            <a:spLocks noGrp="1"/>
          </p:cNvSpPr>
          <p:nvPr>
            <p:ph idx="1"/>
          </p:nvPr>
        </p:nvSpPr>
        <p:spPr>
          <a:xfrm>
            <a:off x="573882" y="1311274"/>
            <a:ext cx="5257800" cy="4518025"/>
          </a:xfrm>
        </p:spPr>
        <p:txBody>
          <a:bodyPr>
            <a:normAutofit/>
          </a:bodyPr>
          <a:lstStyle/>
          <a:p>
            <a:pPr marL="0" indent="0">
              <a:lnSpc>
                <a:spcPct val="100000"/>
              </a:lnSpc>
              <a:buNone/>
            </a:pPr>
            <a:r>
              <a:rPr lang="en-US" b="1" u="sng"/>
              <a:t>False </a:t>
            </a:r>
            <a:r>
              <a:rPr lang="en-US" b="1" u="sng" err="1"/>
              <a:t>Colours</a:t>
            </a:r>
            <a:r>
              <a:rPr lang="en-US" b="1" u="sng"/>
              <a:t>:</a:t>
            </a:r>
          </a:p>
          <a:p>
            <a:pPr marL="514350" indent="-514350">
              <a:lnSpc>
                <a:spcPct val="100000"/>
              </a:lnSpc>
              <a:buFont typeface="+mj-lt"/>
              <a:buAutoNum type="arabicParenR"/>
            </a:pPr>
            <a:r>
              <a:rPr lang="en-US"/>
              <a:t>Go to ‘</a:t>
            </a:r>
            <a:r>
              <a:rPr lang="en-US" err="1"/>
              <a:t>Colour</a:t>
            </a:r>
            <a:r>
              <a:rPr lang="en-US"/>
              <a:t>’ &gt; ‘False </a:t>
            </a:r>
            <a:r>
              <a:rPr lang="en-US" err="1"/>
              <a:t>Colours</a:t>
            </a:r>
            <a:r>
              <a:rPr lang="en-US"/>
              <a:t>’</a:t>
            </a:r>
          </a:p>
          <a:p>
            <a:pPr marL="514350" indent="-514350">
              <a:lnSpc>
                <a:spcPct val="100000"/>
              </a:lnSpc>
              <a:buFont typeface="+mj-lt"/>
              <a:buAutoNum type="arabicParenR"/>
            </a:pPr>
            <a:r>
              <a:rPr lang="en-US"/>
              <a:t>Select a </a:t>
            </a:r>
            <a:r>
              <a:rPr lang="en-US" err="1"/>
              <a:t>colour</a:t>
            </a:r>
            <a:r>
              <a:rPr lang="en-US"/>
              <a:t> scheme</a:t>
            </a:r>
          </a:p>
          <a:p>
            <a:pPr marL="514350" indent="-514350">
              <a:lnSpc>
                <a:spcPct val="100000"/>
              </a:lnSpc>
              <a:buFont typeface="+mj-lt"/>
              <a:buAutoNum type="arabicParenR"/>
            </a:pPr>
            <a:endParaRPr lang="en-US"/>
          </a:p>
          <a:p>
            <a:pPr marL="514350" indent="-514350">
              <a:lnSpc>
                <a:spcPct val="100000"/>
              </a:lnSpc>
              <a:buFont typeface="+mj-lt"/>
              <a:buAutoNum type="arabicParenR"/>
            </a:pPr>
            <a:endParaRPr lang="en-US"/>
          </a:p>
          <a:p>
            <a:pPr marL="0" indent="0">
              <a:lnSpc>
                <a:spcPct val="100000"/>
              </a:lnSpc>
              <a:buNone/>
            </a:pPr>
            <a:r>
              <a:rPr lang="en-US" b="1" u="sng"/>
              <a:t>Create a </a:t>
            </a:r>
            <a:r>
              <a:rPr lang="en-US" b="1" u="sng" err="1"/>
              <a:t>Colour</a:t>
            </a:r>
            <a:r>
              <a:rPr lang="en-US" b="1" u="sng"/>
              <a:t> Scheme:</a:t>
            </a:r>
          </a:p>
          <a:p>
            <a:pPr marL="514350" indent="-514350">
              <a:lnSpc>
                <a:spcPct val="100000"/>
              </a:lnSpc>
              <a:buFont typeface="+mj-lt"/>
              <a:buAutoNum type="arabicParenR"/>
            </a:pPr>
            <a:r>
              <a:rPr lang="en-US"/>
              <a:t>Go to ‘</a:t>
            </a:r>
            <a:r>
              <a:rPr lang="en-US" err="1"/>
              <a:t>Colour</a:t>
            </a:r>
            <a:r>
              <a:rPr lang="en-US"/>
              <a:t>’ &gt; ‘Make Your Own’</a:t>
            </a:r>
          </a:p>
          <a:p>
            <a:pPr marL="514350" indent="-514350">
              <a:lnSpc>
                <a:spcPct val="100000"/>
              </a:lnSpc>
              <a:buFont typeface="+mj-lt"/>
              <a:buAutoNum type="arabicParenR"/>
            </a:pPr>
            <a:r>
              <a:rPr lang="en-US"/>
              <a:t>Follow the guidance</a:t>
            </a:r>
          </a:p>
          <a:p>
            <a:pPr marL="514350" indent="-514350">
              <a:lnSpc>
                <a:spcPct val="100000"/>
              </a:lnSpc>
              <a:buFont typeface="+mj-lt"/>
              <a:buAutoNum type="arabicParenR"/>
            </a:pPr>
            <a:endParaRPr lang="en-US"/>
          </a:p>
          <a:p>
            <a:pPr marL="0" indent="0">
              <a:lnSpc>
                <a:spcPct val="100000"/>
              </a:lnSpc>
              <a:buNone/>
            </a:pPr>
            <a:endParaRPr lang="en-US"/>
          </a:p>
        </p:txBody>
      </p:sp>
      <p:sp>
        <p:nvSpPr>
          <p:cNvPr id="4" name="Content Placeholder 2">
            <a:extLst>
              <a:ext uri="{FF2B5EF4-FFF2-40B4-BE49-F238E27FC236}">
                <a16:creationId xmlns:a16="http://schemas.microsoft.com/office/drawing/2014/main" id="{F1A7A63D-6D00-684D-C628-FD5FC3D58799}"/>
              </a:ext>
            </a:extLst>
          </p:cNvPr>
          <p:cNvSpPr txBox="1">
            <a:spLocks/>
          </p:cNvSpPr>
          <p:nvPr/>
        </p:nvSpPr>
        <p:spPr>
          <a:xfrm>
            <a:off x="6360318" y="1311274"/>
            <a:ext cx="5257800" cy="45180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rgbClr val="00205B"/>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rgbClr val="00205B"/>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rgbClr val="00205B"/>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rgbClr val="00205B"/>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rgbClr val="00205B"/>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Wingdings" panose="05000000000000000000" pitchFamily="2" charset="2"/>
              <a:buNone/>
            </a:pPr>
            <a:r>
              <a:rPr lang="en-US" b="1" u="sng"/>
              <a:t>Save an Image:</a:t>
            </a:r>
          </a:p>
          <a:p>
            <a:pPr marL="514350" indent="-514350">
              <a:lnSpc>
                <a:spcPct val="100000"/>
              </a:lnSpc>
              <a:buFont typeface="+mj-lt"/>
              <a:buAutoNum type="arabicParenR"/>
            </a:pPr>
            <a:r>
              <a:rPr lang="en-US"/>
              <a:t>Go to ‘File’ &gt; ‘Download Picture’</a:t>
            </a:r>
          </a:p>
          <a:p>
            <a:pPr marL="514350" indent="-514350">
              <a:lnSpc>
                <a:spcPct val="100000"/>
              </a:lnSpc>
              <a:buFont typeface="+mj-lt"/>
              <a:buAutoNum type="arabicParenR"/>
            </a:pPr>
            <a:r>
              <a:rPr lang="en-US"/>
              <a:t>Move file from downloads into your own documents</a:t>
            </a:r>
          </a:p>
          <a:p>
            <a:pPr marL="514350" indent="-514350">
              <a:lnSpc>
                <a:spcPct val="100000"/>
              </a:lnSpc>
              <a:buFont typeface="+mj-lt"/>
              <a:buAutoNum type="arabicParenR"/>
            </a:pPr>
            <a:r>
              <a:rPr lang="en-US"/>
              <a:t>Rename (e.g. </a:t>
            </a:r>
            <a:r>
              <a:rPr lang="en-US" err="1"/>
              <a:t>Whirpool</a:t>
            </a:r>
            <a:r>
              <a:rPr lang="en-US"/>
              <a:t> Galaxy – False </a:t>
            </a:r>
            <a:r>
              <a:rPr lang="en-US" err="1"/>
              <a:t>Colours</a:t>
            </a:r>
            <a:r>
              <a:rPr lang="en-US"/>
              <a:t> 1)</a:t>
            </a:r>
          </a:p>
          <a:p>
            <a:pPr marL="0" indent="0">
              <a:lnSpc>
                <a:spcPct val="100000"/>
              </a:lnSpc>
              <a:buFont typeface="Wingdings" panose="05000000000000000000" pitchFamily="2" charset="2"/>
              <a:buNone/>
            </a:pPr>
            <a:endParaRPr lang="en-US"/>
          </a:p>
        </p:txBody>
      </p:sp>
      <p:sp>
        <p:nvSpPr>
          <p:cNvPr id="5" name="Rectangle 4">
            <a:extLst>
              <a:ext uri="{FF2B5EF4-FFF2-40B4-BE49-F238E27FC236}">
                <a16:creationId xmlns:a16="http://schemas.microsoft.com/office/drawing/2014/main" id="{92690574-C1E0-3C89-5CB3-B47877D8A6E3}"/>
              </a:ext>
            </a:extLst>
          </p:cNvPr>
          <p:cNvSpPr/>
          <p:nvPr/>
        </p:nvSpPr>
        <p:spPr>
          <a:xfrm>
            <a:off x="6096000" y="4656051"/>
            <a:ext cx="5786437" cy="2030499"/>
          </a:xfrm>
          <a:prstGeom prst="rect">
            <a:avLst/>
          </a:prstGeom>
          <a:solidFill>
            <a:srgbClr val="002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bg1"/>
                </a:solidFill>
              </a:rPr>
              <a:t>You can also upload your images to:</a:t>
            </a:r>
          </a:p>
          <a:p>
            <a:pPr algn="ctr"/>
            <a:r>
              <a:rPr lang="en-US" sz="2400">
                <a:solidFill>
                  <a:schemeClr val="bg1"/>
                </a:solidFill>
              </a:rPr>
              <a:t>General &gt; AstroLab Pictures</a:t>
            </a:r>
          </a:p>
          <a:p>
            <a:pPr algn="ctr"/>
            <a:endParaRPr lang="en-US" sz="2400">
              <a:solidFill>
                <a:schemeClr val="bg1"/>
              </a:solidFill>
            </a:endParaRPr>
          </a:p>
          <a:p>
            <a:pPr algn="ctr"/>
            <a:r>
              <a:rPr lang="en-US" sz="2400">
                <a:solidFill>
                  <a:schemeClr val="bg1"/>
                </a:solidFill>
              </a:rPr>
              <a:t>Just make sure to put your name in the image name!</a:t>
            </a:r>
          </a:p>
        </p:txBody>
      </p:sp>
    </p:spTree>
    <p:extLst>
      <p:ext uri="{BB962C8B-B14F-4D97-AF65-F5344CB8AC3E}">
        <p14:creationId xmlns:p14="http://schemas.microsoft.com/office/powerpoint/2010/main" val="3662983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4E8DC-9895-F0E1-E461-3F287D3147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16F1F2-7971-FDD1-72DB-E3D4A620EB45}"/>
              </a:ext>
            </a:extLst>
          </p:cNvPr>
          <p:cNvSpPr>
            <a:spLocks noGrp="1"/>
          </p:cNvSpPr>
          <p:nvPr>
            <p:ph type="title"/>
          </p:nvPr>
        </p:nvSpPr>
        <p:spPr>
          <a:xfrm>
            <a:off x="4536281" y="307622"/>
            <a:ext cx="3119438" cy="690563"/>
          </a:xfrm>
        </p:spPr>
        <p:txBody>
          <a:bodyPr>
            <a:normAutofit fontScale="90000"/>
          </a:bodyPr>
          <a:lstStyle/>
          <a:p>
            <a:r>
              <a:rPr lang="en-US"/>
              <a:t>Using </a:t>
            </a:r>
            <a:r>
              <a:rPr lang="en-US" err="1"/>
              <a:t>AstroLab</a:t>
            </a:r>
            <a:endParaRPr lang="en-US"/>
          </a:p>
        </p:txBody>
      </p:sp>
      <p:sp>
        <p:nvSpPr>
          <p:cNvPr id="3" name="Content Placeholder 2">
            <a:extLst>
              <a:ext uri="{FF2B5EF4-FFF2-40B4-BE49-F238E27FC236}">
                <a16:creationId xmlns:a16="http://schemas.microsoft.com/office/drawing/2014/main" id="{6A987F85-B35D-AF21-617C-C1BED062124B}"/>
              </a:ext>
            </a:extLst>
          </p:cNvPr>
          <p:cNvSpPr>
            <a:spLocks noGrp="1"/>
          </p:cNvSpPr>
          <p:nvPr>
            <p:ph idx="1"/>
          </p:nvPr>
        </p:nvSpPr>
        <p:spPr>
          <a:xfrm>
            <a:off x="552450" y="1454149"/>
            <a:ext cx="10606088" cy="4518025"/>
          </a:xfrm>
        </p:spPr>
        <p:txBody>
          <a:bodyPr>
            <a:normAutofit/>
          </a:bodyPr>
          <a:lstStyle/>
          <a:p>
            <a:pPr marL="0" indent="0">
              <a:lnSpc>
                <a:spcPct val="100000"/>
              </a:lnSpc>
              <a:buNone/>
            </a:pPr>
            <a:r>
              <a:rPr lang="en-US" sz="3000" u="sng"/>
              <a:t>Opening Multiple Files:</a:t>
            </a:r>
          </a:p>
          <a:p>
            <a:pPr marL="514350" indent="-514350">
              <a:lnSpc>
                <a:spcPct val="100000"/>
              </a:lnSpc>
              <a:buFont typeface="+mj-lt"/>
              <a:buAutoNum type="arabicParenR"/>
            </a:pPr>
            <a:r>
              <a:rPr lang="en-US" sz="3000"/>
              <a:t>Click on the </a:t>
            </a:r>
            <a:r>
              <a:rPr lang="en-US" sz="3000" b="1"/>
              <a:t>grey ‘+’ arrow </a:t>
            </a:r>
            <a:r>
              <a:rPr lang="en-US" sz="3000"/>
              <a:t>on the right of the screen</a:t>
            </a:r>
          </a:p>
          <a:p>
            <a:pPr marL="514350" indent="-514350">
              <a:lnSpc>
                <a:spcPct val="100000"/>
              </a:lnSpc>
              <a:buFont typeface="+mj-lt"/>
              <a:buAutoNum type="arabicParenR"/>
            </a:pPr>
            <a:r>
              <a:rPr lang="en-US" sz="3000"/>
              <a:t>Select which </a:t>
            </a:r>
            <a:r>
              <a:rPr lang="en-US" sz="3000" b="1"/>
              <a:t>file</a:t>
            </a:r>
            <a:r>
              <a:rPr lang="en-US" sz="3000"/>
              <a:t> to upload</a:t>
            </a:r>
          </a:p>
          <a:p>
            <a:pPr marL="514350" indent="-514350">
              <a:lnSpc>
                <a:spcPct val="100000"/>
              </a:lnSpc>
              <a:buFont typeface="+mj-lt"/>
              <a:buAutoNum type="arabicParenR"/>
            </a:pPr>
            <a:r>
              <a:rPr lang="en-US" sz="3000"/>
              <a:t>Change </a:t>
            </a:r>
            <a:r>
              <a:rPr lang="en-US" sz="3000" b="1"/>
              <a:t>display settings </a:t>
            </a:r>
            <a:r>
              <a:rPr lang="en-US" sz="3000"/>
              <a:t>to view image</a:t>
            </a:r>
          </a:p>
          <a:p>
            <a:pPr marL="514350" indent="-514350">
              <a:lnSpc>
                <a:spcPct val="100000"/>
              </a:lnSpc>
              <a:buFont typeface="+mj-lt"/>
              <a:buAutoNum type="arabicParenR"/>
            </a:pPr>
            <a:r>
              <a:rPr lang="en-US" sz="3000"/>
              <a:t>Switch between image data by clicking the </a:t>
            </a:r>
            <a:r>
              <a:rPr lang="en-US" sz="3000" b="1"/>
              <a:t>image boxes </a:t>
            </a:r>
            <a:r>
              <a:rPr lang="en-US" sz="3000"/>
              <a:t>on the right</a:t>
            </a:r>
          </a:p>
          <a:p>
            <a:pPr marL="514350" indent="-514350">
              <a:lnSpc>
                <a:spcPct val="100000"/>
              </a:lnSpc>
              <a:buFont typeface="+mj-lt"/>
              <a:buAutoNum type="arabicParenR"/>
            </a:pPr>
            <a:r>
              <a:rPr lang="en-US" sz="3000"/>
              <a:t>To delete an image file, press the </a:t>
            </a:r>
            <a:r>
              <a:rPr lang="en-US" sz="3000" b="1"/>
              <a:t>white ‘x’ button, </a:t>
            </a:r>
            <a:r>
              <a:rPr lang="en-US" sz="3000"/>
              <a:t>check the </a:t>
            </a:r>
            <a:r>
              <a:rPr lang="en-US" sz="3000" b="1"/>
              <a:t>image name</a:t>
            </a:r>
            <a:r>
              <a:rPr lang="en-US" sz="3000"/>
              <a:t> in the pop-up menu and then click ‘</a:t>
            </a:r>
            <a:r>
              <a:rPr lang="en-US" sz="3000" b="1"/>
              <a:t>OK</a:t>
            </a:r>
            <a:r>
              <a:rPr lang="en-US" sz="3000"/>
              <a:t>’</a:t>
            </a:r>
          </a:p>
        </p:txBody>
      </p:sp>
    </p:spTree>
    <p:extLst>
      <p:ext uri="{BB962C8B-B14F-4D97-AF65-F5344CB8AC3E}">
        <p14:creationId xmlns:p14="http://schemas.microsoft.com/office/powerpoint/2010/main" val="2478965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4E45B-3034-5DBB-D308-FBD26C1C38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25524-CEA9-0AF0-1406-E2C03CDA3122}"/>
              </a:ext>
            </a:extLst>
          </p:cNvPr>
          <p:cNvSpPr>
            <a:spLocks noGrp="1"/>
          </p:cNvSpPr>
          <p:nvPr>
            <p:ph type="title"/>
          </p:nvPr>
        </p:nvSpPr>
        <p:spPr>
          <a:xfrm>
            <a:off x="4536281" y="307622"/>
            <a:ext cx="3119438" cy="690563"/>
          </a:xfrm>
        </p:spPr>
        <p:txBody>
          <a:bodyPr>
            <a:normAutofit fontScale="90000"/>
          </a:bodyPr>
          <a:lstStyle/>
          <a:p>
            <a:r>
              <a:rPr lang="en-US"/>
              <a:t>Using </a:t>
            </a:r>
            <a:r>
              <a:rPr lang="en-US" err="1"/>
              <a:t>AstroLab</a:t>
            </a:r>
            <a:endParaRPr lang="en-US"/>
          </a:p>
        </p:txBody>
      </p:sp>
      <p:sp>
        <p:nvSpPr>
          <p:cNvPr id="3" name="Content Placeholder 2">
            <a:extLst>
              <a:ext uri="{FF2B5EF4-FFF2-40B4-BE49-F238E27FC236}">
                <a16:creationId xmlns:a16="http://schemas.microsoft.com/office/drawing/2014/main" id="{E1DD577D-CEF1-2F9A-4ECA-E3835E65F5FD}"/>
              </a:ext>
            </a:extLst>
          </p:cNvPr>
          <p:cNvSpPr>
            <a:spLocks noGrp="1"/>
          </p:cNvSpPr>
          <p:nvPr>
            <p:ph idx="1"/>
          </p:nvPr>
        </p:nvSpPr>
        <p:spPr>
          <a:xfrm>
            <a:off x="607218" y="1296987"/>
            <a:ext cx="10977563" cy="4875214"/>
          </a:xfrm>
        </p:spPr>
        <p:txBody>
          <a:bodyPr>
            <a:normAutofit fontScale="92500" lnSpcReduction="10000"/>
          </a:bodyPr>
          <a:lstStyle/>
          <a:p>
            <a:pPr marL="0" indent="0">
              <a:lnSpc>
                <a:spcPct val="110000"/>
              </a:lnSpc>
              <a:buNone/>
            </a:pPr>
            <a:r>
              <a:rPr lang="en-US" u="sng"/>
              <a:t>Measuring Size:</a:t>
            </a:r>
          </a:p>
          <a:p>
            <a:pPr marL="514350" indent="-514350">
              <a:lnSpc>
                <a:spcPct val="110000"/>
              </a:lnSpc>
              <a:buFont typeface="+mj-lt"/>
              <a:buAutoNum type="arabicParenR"/>
            </a:pPr>
            <a:r>
              <a:rPr lang="en-US"/>
              <a:t>Open the ‘</a:t>
            </a:r>
            <a:r>
              <a:rPr lang="en-US" b="1" err="1"/>
              <a:t>Jupiter.fits</a:t>
            </a:r>
            <a:r>
              <a:rPr lang="en-US"/>
              <a:t>’ file</a:t>
            </a:r>
          </a:p>
          <a:p>
            <a:pPr marL="514350" indent="-514350">
              <a:lnSpc>
                <a:spcPct val="110000"/>
              </a:lnSpc>
              <a:buFont typeface="+mj-lt"/>
              <a:buAutoNum type="arabicParenR"/>
            </a:pPr>
            <a:r>
              <a:rPr lang="en-US"/>
              <a:t>Zoom in – use </a:t>
            </a:r>
            <a:r>
              <a:rPr lang="en-US" b="1"/>
              <a:t>mouse</a:t>
            </a:r>
            <a:r>
              <a:rPr lang="en-US"/>
              <a:t> or ‘Display’ &gt; ‘</a:t>
            </a:r>
            <a:r>
              <a:rPr lang="en-US" b="1"/>
              <a:t>Zoom in</a:t>
            </a:r>
            <a:r>
              <a:rPr lang="en-US"/>
              <a:t>’</a:t>
            </a:r>
          </a:p>
          <a:p>
            <a:pPr marL="514350" indent="-514350">
              <a:lnSpc>
                <a:spcPct val="110000"/>
              </a:lnSpc>
              <a:buFont typeface="+mj-lt"/>
              <a:buAutoNum type="arabicParenR"/>
            </a:pPr>
            <a:r>
              <a:rPr lang="en-US"/>
              <a:t>Centre Jupiter – hold down the </a:t>
            </a:r>
            <a:r>
              <a:rPr lang="en-US" b="1"/>
              <a:t>left clicker button</a:t>
            </a:r>
            <a:r>
              <a:rPr lang="en-US"/>
              <a:t> and move the image</a:t>
            </a:r>
          </a:p>
          <a:p>
            <a:pPr marL="514350" indent="-514350">
              <a:lnSpc>
                <a:spcPct val="110000"/>
              </a:lnSpc>
              <a:buFont typeface="+mj-lt"/>
              <a:buAutoNum type="arabicParenR"/>
            </a:pPr>
            <a:r>
              <a:rPr lang="en-US"/>
              <a:t>Go to ‘Astro’ &gt; ‘</a:t>
            </a:r>
            <a:r>
              <a:rPr lang="en-US" b="1"/>
              <a:t>Measure Size</a:t>
            </a:r>
            <a:r>
              <a:rPr lang="en-US"/>
              <a:t>’</a:t>
            </a:r>
          </a:p>
          <a:p>
            <a:pPr marL="514350" indent="-514350">
              <a:lnSpc>
                <a:spcPct val="110000"/>
              </a:lnSpc>
              <a:buFont typeface="+mj-lt"/>
              <a:buAutoNum type="arabicParenR"/>
            </a:pPr>
            <a:r>
              <a:rPr lang="en-US"/>
              <a:t>Click ‘</a:t>
            </a:r>
            <a:r>
              <a:rPr lang="en-US" b="1"/>
              <a:t>Add Line</a:t>
            </a:r>
            <a:r>
              <a:rPr lang="en-US"/>
              <a:t>’</a:t>
            </a:r>
          </a:p>
          <a:p>
            <a:pPr marL="514350" indent="-514350">
              <a:lnSpc>
                <a:spcPct val="110000"/>
              </a:lnSpc>
              <a:buFont typeface="+mj-lt"/>
              <a:buAutoNum type="arabicParenR"/>
            </a:pPr>
            <a:r>
              <a:rPr lang="en-US"/>
              <a:t>Rotate line and stretch across the </a:t>
            </a:r>
            <a:r>
              <a:rPr lang="en-US" b="1"/>
              <a:t>middle</a:t>
            </a:r>
            <a:r>
              <a:rPr lang="en-US"/>
              <a:t> of the planet</a:t>
            </a:r>
          </a:p>
          <a:p>
            <a:pPr marL="514350" indent="-514350">
              <a:lnSpc>
                <a:spcPct val="110000"/>
              </a:lnSpc>
              <a:buFont typeface="+mj-lt"/>
              <a:buAutoNum type="arabicParenR"/>
            </a:pPr>
            <a:r>
              <a:rPr lang="en-US"/>
              <a:t>Calculate diameter by multiplying the </a:t>
            </a:r>
            <a:r>
              <a:rPr lang="en-US" b="1"/>
              <a:t>line length </a:t>
            </a:r>
            <a:r>
              <a:rPr lang="en-US"/>
              <a:t>and the value given for each </a:t>
            </a:r>
            <a:r>
              <a:rPr lang="en-US" b="1"/>
              <a:t>pixel</a:t>
            </a:r>
          </a:p>
          <a:p>
            <a:pPr marL="514350" indent="-514350">
              <a:lnSpc>
                <a:spcPct val="110000"/>
              </a:lnSpc>
              <a:buFont typeface="+mj-lt"/>
              <a:buAutoNum type="arabicParenR"/>
            </a:pPr>
            <a:r>
              <a:rPr lang="en-US"/>
              <a:t>Repeat for ‘</a:t>
            </a:r>
            <a:r>
              <a:rPr lang="en-US" b="1" err="1"/>
              <a:t>Saturn.fits</a:t>
            </a:r>
            <a:r>
              <a:rPr lang="en-US"/>
              <a:t>’ file – don’t include the rings in your measurement</a:t>
            </a:r>
            <a:endParaRPr lang="en-US" sz="2400"/>
          </a:p>
        </p:txBody>
      </p:sp>
    </p:spTree>
    <p:extLst>
      <p:ext uri="{BB962C8B-B14F-4D97-AF65-F5344CB8AC3E}">
        <p14:creationId xmlns:p14="http://schemas.microsoft.com/office/powerpoint/2010/main" val="2343551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07A59-6A97-51FA-FB26-82241FDCE78F}"/>
              </a:ext>
            </a:extLst>
          </p:cNvPr>
          <p:cNvSpPr>
            <a:spLocks noGrp="1"/>
          </p:cNvSpPr>
          <p:nvPr>
            <p:ph type="title"/>
          </p:nvPr>
        </p:nvSpPr>
        <p:spPr>
          <a:xfrm>
            <a:off x="1728052" y="1709739"/>
            <a:ext cx="9619397" cy="1083158"/>
          </a:xfrm>
        </p:spPr>
        <p:txBody>
          <a:bodyPr/>
          <a:lstStyle/>
          <a:p>
            <a:r>
              <a:rPr lang="en-GB"/>
              <a:t>Agenda:</a:t>
            </a:r>
          </a:p>
        </p:txBody>
      </p:sp>
      <p:sp>
        <p:nvSpPr>
          <p:cNvPr id="3" name="Text Placeholder 2">
            <a:extLst>
              <a:ext uri="{FF2B5EF4-FFF2-40B4-BE49-F238E27FC236}">
                <a16:creationId xmlns:a16="http://schemas.microsoft.com/office/drawing/2014/main" id="{B08A4305-E5BC-3FB7-F4F0-1BB5A0C618E1}"/>
              </a:ext>
            </a:extLst>
          </p:cNvPr>
          <p:cNvSpPr>
            <a:spLocks noGrp="1"/>
          </p:cNvSpPr>
          <p:nvPr>
            <p:ph type="body" idx="1"/>
          </p:nvPr>
        </p:nvSpPr>
        <p:spPr>
          <a:xfrm>
            <a:off x="831849" y="3002507"/>
            <a:ext cx="10632269" cy="3534770"/>
          </a:xfrm>
        </p:spPr>
        <p:txBody>
          <a:bodyPr numCol="2" spcCol="720000">
            <a:normAutofit fontScale="40000" lnSpcReduction="20000"/>
          </a:bodyPr>
          <a:lstStyle/>
          <a:p>
            <a:pPr marL="457200" indent="-457200">
              <a:lnSpc>
                <a:spcPct val="120000"/>
              </a:lnSpc>
              <a:buAutoNum type="arabicPeriod"/>
            </a:pPr>
            <a:r>
              <a:rPr lang="en-GB" sz="7000"/>
              <a:t>Logging on to The Schools’ Observatory</a:t>
            </a:r>
          </a:p>
          <a:p>
            <a:pPr marL="457200" indent="-457200">
              <a:buAutoNum type="arabicPeriod"/>
            </a:pPr>
            <a:endParaRPr lang="en-GB" sz="3800"/>
          </a:p>
          <a:p>
            <a:pPr marL="457200" indent="-457200">
              <a:buAutoNum type="arabicPeriod"/>
            </a:pPr>
            <a:r>
              <a:rPr lang="en-GB" sz="7000"/>
              <a:t>Requesting an observation</a:t>
            </a:r>
          </a:p>
          <a:p>
            <a:pPr marL="457200" indent="-457200">
              <a:buAutoNum type="arabicPeriod"/>
            </a:pPr>
            <a:endParaRPr lang="en-GB" sz="3800"/>
          </a:p>
          <a:p>
            <a:pPr marL="457200" indent="-457200">
              <a:buAutoNum type="arabicPeriod"/>
            </a:pPr>
            <a:r>
              <a:rPr lang="en-GB" sz="7000"/>
              <a:t>Searching the archive</a:t>
            </a:r>
          </a:p>
          <a:p>
            <a:endParaRPr lang="en-GB" sz="3600"/>
          </a:p>
          <a:p>
            <a:pPr marL="457200" indent="-457200">
              <a:buAutoNum type="arabicPeriod"/>
            </a:pPr>
            <a:endParaRPr lang="en-GB" sz="3600"/>
          </a:p>
          <a:p>
            <a:pPr marL="457200" indent="-457200">
              <a:buAutoNum type="arabicPeriod"/>
            </a:pPr>
            <a:endParaRPr lang="en-GB" sz="3600"/>
          </a:p>
          <a:p>
            <a:pPr marL="457200" indent="-457200">
              <a:buAutoNum type="arabicPeriod"/>
            </a:pPr>
            <a:endParaRPr lang="en-GB" sz="3600"/>
          </a:p>
          <a:p>
            <a:pPr marL="514350" indent="-514350">
              <a:buFont typeface="+mj-lt"/>
              <a:buAutoNum type="arabicPeriod" startAt="4"/>
            </a:pPr>
            <a:r>
              <a:rPr lang="en-GB" sz="7000"/>
              <a:t>Using </a:t>
            </a:r>
            <a:r>
              <a:rPr lang="en-GB" sz="7000" err="1"/>
              <a:t>AstroLab</a:t>
            </a:r>
            <a:endParaRPr lang="en-GB" sz="7000"/>
          </a:p>
          <a:p>
            <a:pPr marL="971550" lvl="1" indent="-514350">
              <a:lnSpc>
                <a:spcPct val="120000"/>
              </a:lnSpc>
              <a:spcAft>
                <a:spcPts val="600"/>
              </a:spcAft>
              <a:buFont typeface="+mj-lt"/>
              <a:buAutoNum type="alphaLcParenR"/>
            </a:pPr>
            <a:r>
              <a:rPr lang="en-GB" sz="4800"/>
              <a:t>Opening an observation</a:t>
            </a:r>
          </a:p>
          <a:p>
            <a:pPr marL="971550" lvl="1" indent="-514350">
              <a:lnSpc>
                <a:spcPct val="120000"/>
              </a:lnSpc>
              <a:spcAft>
                <a:spcPts val="600"/>
              </a:spcAft>
              <a:buFont typeface="+mj-lt"/>
              <a:buAutoNum type="alphaLcParenR"/>
            </a:pPr>
            <a:r>
              <a:rPr lang="en-GB" sz="4800"/>
              <a:t>Adjusting the display contrast</a:t>
            </a:r>
          </a:p>
          <a:p>
            <a:pPr marL="971550" lvl="1" indent="-514350">
              <a:lnSpc>
                <a:spcPct val="120000"/>
              </a:lnSpc>
              <a:spcAft>
                <a:spcPts val="600"/>
              </a:spcAft>
              <a:buFont typeface="+mj-lt"/>
              <a:buAutoNum type="alphaLcParenR"/>
            </a:pPr>
            <a:r>
              <a:rPr lang="en-GB" sz="4800"/>
              <a:t>False colours</a:t>
            </a:r>
          </a:p>
          <a:p>
            <a:pPr marL="971550" lvl="1" indent="-514350">
              <a:lnSpc>
                <a:spcPct val="120000"/>
              </a:lnSpc>
              <a:spcAft>
                <a:spcPts val="600"/>
              </a:spcAft>
              <a:buFont typeface="+mj-lt"/>
              <a:buAutoNum type="alphaLcParenR"/>
            </a:pPr>
            <a:r>
              <a:rPr lang="en-GB" sz="4800"/>
              <a:t>Saving an image</a:t>
            </a:r>
          </a:p>
          <a:p>
            <a:pPr marL="971550" lvl="1" indent="-514350">
              <a:lnSpc>
                <a:spcPct val="120000"/>
              </a:lnSpc>
              <a:spcAft>
                <a:spcPts val="600"/>
              </a:spcAft>
              <a:buFont typeface="+mj-lt"/>
              <a:buAutoNum type="alphaLcParenR"/>
            </a:pPr>
            <a:r>
              <a:rPr lang="en-GB" sz="4800"/>
              <a:t>Measuring size</a:t>
            </a:r>
          </a:p>
          <a:p>
            <a:pPr marL="971550" lvl="1" indent="-514350">
              <a:lnSpc>
                <a:spcPct val="120000"/>
              </a:lnSpc>
              <a:spcAft>
                <a:spcPts val="600"/>
              </a:spcAft>
              <a:buFont typeface="+mj-lt"/>
              <a:buAutoNum type="alphaLcParenR"/>
            </a:pPr>
            <a:r>
              <a:rPr lang="en-GB" sz="4800"/>
              <a:t>Measuring brightness</a:t>
            </a:r>
          </a:p>
          <a:p>
            <a:pPr marL="971550" lvl="1" indent="-514350">
              <a:buFont typeface="+mj-lt"/>
              <a:buAutoNum type="alphaLcParenR"/>
            </a:pPr>
            <a:endParaRPr lang="en-GB" sz="3200"/>
          </a:p>
          <a:p>
            <a:pPr marL="971550" lvl="1" indent="-514350">
              <a:buFont typeface="+mj-lt"/>
              <a:buAutoNum type="alphaLcParenR"/>
            </a:pPr>
            <a:endParaRPr lang="en-GB" sz="3200"/>
          </a:p>
        </p:txBody>
      </p:sp>
      <p:pic>
        <p:nvPicPr>
          <p:cNvPr id="5" name="Graphic 4" descr="List with solid fill">
            <a:extLst>
              <a:ext uri="{FF2B5EF4-FFF2-40B4-BE49-F238E27FC236}">
                <a16:creationId xmlns:a16="http://schemas.microsoft.com/office/drawing/2014/main" id="{2241FA6D-35A9-CDF8-2EF8-498AF302877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13652" y="1794118"/>
            <a:ext cx="914400" cy="914400"/>
          </a:xfrm>
          <a:prstGeom prst="rect">
            <a:avLst/>
          </a:prstGeom>
        </p:spPr>
      </p:pic>
    </p:spTree>
    <p:extLst>
      <p:ext uri="{BB962C8B-B14F-4D97-AF65-F5344CB8AC3E}">
        <p14:creationId xmlns:p14="http://schemas.microsoft.com/office/powerpoint/2010/main" val="3147915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88F8B-835A-0416-48FD-7DF6AB4394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DEF95-1CFF-6538-1693-64F5BA60B153}"/>
              </a:ext>
            </a:extLst>
          </p:cNvPr>
          <p:cNvSpPr>
            <a:spLocks noGrp="1"/>
          </p:cNvSpPr>
          <p:nvPr>
            <p:ph type="title"/>
          </p:nvPr>
        </p:nvSpPr>
        <p:spPr>
          <a:xfrm>
            <a:off x="4536281" y="307622"/>
            <a:ext cx="3119438" cy="690563"/>
          </a:xfrm>
        </p:spPr>
        <p:txBody>
          <a:bodyPr>
            <a:normAutofit fontScale="90000"/>
          </a:bodyPr>
          <a:lstStyle/>
          <a:p>
            <a:r>
              <a:rPr lang="en-US"/>
              <a:t>Using </a:t>
            </a:r>
            <a:r>
              <a:rPr lang="en-US" err="1"/>
              <a:t>AstroLab</a:t>
            </a:r>
            <a:endParaRPr lang="en-US"/>
          </a:p>
        </p:txBody>
      </p:sp>
      <p:sp>
        <p:nvSpPr>
          <p:cNvPr id="3" name="Content Placeholder 2">
            <a:extLst>
              <a:ext uri="{FF2B5EF4-FFF2-40B4-BE49-F238E27FC236}">
                <a16:creationId xmlns:a16="http://schemas.microsoft.com/office/drawing/2014/main" id="{6782FAA7-3962-1153-530A-ACA8728B2623}"/>
              </a:ext>
            </a:extLst>
          </p:cNvPr>
          <p:cNvSpPr>
            <a:spLocks noGrp="1"/>
          </p:cNvSpPr>
          <p:nvPr>
            <p:ph idx="1"/>
          </p:nvPr>
        </p:nvSpPr>
        <p:spPr>
          <a:xfrm>
            <a:off x="607218" y="1296987"/>
            <a:ext cx="10977563" cy="4875214"/>
          </a:xfrm>
        </p:spPr>
        <p:txBody>
          <a:bodyPr>
            <a:normAutofit/>
          </a:bodyPr>
          <a:lstStyle/>
          <a:p>
            <a:pPr marL="0" indent="0">
              <a:lnSpc>
                <a:spcPct val="100000"/>
              </a:lnSpc>
              <a:buNone/>
            </a:pPr>
            <a:r>
              <a:rPr lang="en-US" sz="3200" u="sng"/>
              <a:t>Measuring Size:</a:t>
            </a:r>
          </a:p>
          <a:p>
            <a:pPr marL="514350" indent="-514350">
              <a:lnSpc>
                <a:spcPct val="100000"/>
              </a:lnSpc>
              <a:buFont typeface="+mj-lt"/>
              <a:buAutoNum type="arabicParenR"/>
            </a:pPr>
            <a:r>
              <a:rPr lang="en-US" sz="3200"/>
              <a:t>Open the ‘</a:t>
            </a:r>
            <a:r>
              <a:rPr lang="en-US" sz="3200" b="1"/>
              <a:t>M1 </a:t>
            </a:r>
            <a:r>
              <a:rPr lang="en-US" sz="3200" b="1" err="1"/>
              <a:t>Nebula.fits</a:t>
            </a:r>
            <a:r>
              <a:rPr lang="en-US" sz="3200"/>
              <a:t>’ file</a:t>
            </a:r>
          </a:p>
          <a:p>
            <a:pPr marL="514350" indent="-514350">
              <a:lnSpc>
                <a:spcPct val="100000"/>
              </a:lnSpc>
              <a:buFont typeface="+mj-lt"/>
              <a:buAutoNum type="arabicParenR"/>
            </a:pPr>
            <a:r>
              <a:rPr lang="en-US" sz="3200"/>
              <a:t>Change </a:t>
            </a:r>
            <a:r>
              <a:rPr lang="en-US" sz="3200" b="1"/>
              <a:t>display settings </a:t>
            </a:r>
            <a:r>
              <a:rPr lang="en-US" sz="3200"/>
              <a:t>to view image</a:t>
            </a:r>
          </a:p>
          <a:p>
            <a:pPr marL="514350" indent="-514350">
              <a:lnSpc>
                <a:spcPct val="100000"/>
              </a:lnSpc>
              <a:buFont typeface="+mj-lt"/>
              <a:buAutoNum type="arabicParenR"/>
            </a:pPr>
            <a:r>
              <a:rPr lang="en-US" sz="3200"/>
              <a:t>Go to ‘Astro’ &gt; ‘</a:t>
            </a:r>
            <a:r>
              <a:rPr lang="en-US" sz="3200" b="1"/>
              <a:t>Measure Size</a:t>
            </a:r>
            <a:r>
              <a:rPr lang="en-US" sz="3200"/>
              <a:t>’</a:t>
            </a:r>
          </a:p>
          <a:p>
            <a:pPr marL="514350" indent="-514350">
              <a:lnSpc>
                <a:spcPct val="100000"/>
              </a:lnSpc>
              <a:buFont typeface="+mj-lt"/>
              <a:buAutoNum type="arabicParenR"/>
            </a:pPr>
            <a:r>
              <a:rPr lang="en-US" sz="3200"/>
              <a:t>Click ‘</a:t>
            </a:r>
            <a:r>
              <a:rPr lang="en-US" sz="3200" b="1"/>
              <a:t>Add Line</a:t>
            </a:r>
            <a:r>
              <a:rPr lang="en-US" sz="3200"/>
              <a:t>’</a:t>
            </a:r>
          </a:p>
          <a:p>
            <a:pPr marL="514350" indent="-514350">
              <a:lnSpc>
                <a:spcPct val="100000"/>
              </a:lnSpc>
              <a:buFont typeface="+mj-lt"/>
              <a:buAutoNum type="arabicParenR"/>
            </a:pPr>
            <a:r>
              <a:rPr lang="en-US" sz="3200"/>
              <a:t>Rotate line and stretch across the </a:t>
            </a:r>
            <a:r>
              <a:rPr lang="en-US" sz="3200" b="1"/>
              <a:t>middle</a:t>
            </a:r>
            <a:r>
              <a:rPr lang="en-US" sz="3200"/>
              <a:t> of the object</a:t>
            </a:r>
          </a:p>
          <a:p>
            <a:pPr marL="514350" indent="-514350">
              <a:lnSpc>
                <a:spcPct val="100000"/>
              </a:lnSpc>
              <a:buFont typeface="+mj-lt"/>
              <a:buAutoNum type="arabicParenR"/>
            </a:pPr>
            <a:r>
              <a:rPr lang="en-US" sz="3200"/>
              <a:t>Multiply the </a:t>
            </a:r>
            <a:r>
              <a:rPr lang="en-US" sz="3200" b="1"/>
              <a:t>line length </a:t>
            </a:r>
            <a:r>
              <a:rPr lang="en-US" sz="3200"/>
              <a:t>by the value given for each </a:t>
            </a:r>
            <a:r>
              <a:rPr lang="en-US" sz="3200" b="1"/>
              <a:t>pixel</a:t>
            </a:r>
          </a:p>
        </p:txBody>
      </p:sp>
    </p:spTree>
    <p:extLst>
      <p:ext uri="{BB962C8B-B14F-4D97-AF65-F5344CB8AC3E}">
        <p14:creationId xmlns:p14="http://schemas.microsoft.com/office/powerpoint/2010/main" val="1609459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0BB79-D4B0-2B81-9480-A4E694E9F045}"/>
              </a:ext>
            </a:extLst>
          </p:cNvPr>
          <p:cNvSpPr>
            <a:spLocks noGrp="1"/>
          </p:cNvSpPr>
          <p:nvPr>
            <p:ph type="title"/>
          </p:nvPr>
        </p:nvSpPr>
        <p:spPr>
          <a:xfrm>
            <a:off x="4822031" y="335755"/>
            <a:ext cx="2547938" cy="690563"/>
          </a:xfrm>
        </p:spPr>
        <p:txBody>
          <a:bodyPr>
            <a:normAutofit fontScale="90000"/>
          </a:bodyPr>
          <a:lstStyle/>
          <a:p>
            <a:r>
              <a:rPr lang="en-US"/>
              <a:t>Photometry</a:t>
            </a:r>
          </a:p>
        </p:txBody>
      </p:sp>
      <p:sp>
        <p:nvSpPr>
          <p:cNvPr id="3" name="Content Placeholder 2">
            <a:extLst>
              <a:ext uri="{FF2B5EF4-FFF2-40B4-BE49-F238E27FC236}">
                <a16:creationId xmlns:a16="http://schemas.microsoft.com/office/drawing/2014/main" id="{47170A51-17E9-013A-0044-E919DCB67E48}"/>
              </a:ext>
            </a:extLst>
          </p:cNvPr>
          <p:cNvSpPr>
            <a:spLocks noGrp="1"/>
          </p:cNvSpPr>
          <p:nvPr>
            <p:ph idx="1"/>
          </p:nvPr>
        </p:nvSpPr>
        <p:spPr>
          <a:xfrm>
            <a:off x="266700" y="1320307"/>
            <a:ext cx="6862763" cy="5201938"/>
          </a:xfrm>
        </p:spPr>
        <p:txBody>
          <a:bodyPr>
            <a:normAutofit fontScale="85000" lnSpcReduction="10000"/>
          </a:bodyPr>
          <a:lstStyle/>
          <a:p>
            <a:pPr marL="0" indent="0">
              <a:lnSpc>
                <a:spcPct val="110000"/>
              </a:lnSpc>
              <a:buNone/>
            </a:pPr>
            <a:r>
              <a:rPr lang="en-US" sz="3200"/>
              <a:t>Photometry: measuring the brightness of astronomical objects. Done using tools in software (like AstroLab).</a:t>
            </a:r>
          </a:p>
          <a:p>
            <a:pPr marL="0" indent="0">
              <a:lnSpc>
                <a:spcPct val="110000"/>
              </a:lnSpc>
              <a:buNone/>
            </a:pPr>
            <a:endParaRPr lang="en-US" sz="3200"/>
          </a:p>
          <a:p>
            <a:pPr marL="0" indent="0">
              <a:lnSpc>
                <a:spcPct val="110000"/>
              </a:lnSpc>
              <a:buNone/>
            </a:pPr>
            <a:r>
              <a:rPr lang="en-US" sz="3200"/>
              <a:t>Gives a value of the light intensity, known as counts – the number of photons collected by the telescope.</a:t>
            </a:r>
          </a:p>
          <a:p>
            <a:pPr marL="0" indent="0">
              <a:lnSpc>
                <a:spcPct val="110000"/>
              </a:lnSpc>
              <a:buNone/>
            </a:pPr>
            <a:endParaRPr lang="en-US" sz="3200"/>
          </a:p>
          <a:p>
            <a:pPr marL="0" indent="0">
              <a:lnSpc>
                <a:spcPct val="110000"/>
              </a:lnSpc>
              <a:buNone/>
            </a:pPr>
            <a:r>
              <a:rPr lang="en-US" sz="3200"/>
              <a:t>To compare the brightness of astronomical objects, counts are converted to flux or magnitudes (calculated from flux). Flux is the rate of flow per unit area.</a:t>
            </a:r>
          </a:p>
          <a:p>
            <a:pPr marL="0" indent="0">
              <a:lnSpc>
                <a:spcPct val="110000"/>
              </a:lnSpc>
              <a:buNone/>
            </a:pPr>
            <a:endParaRPr lang="en-US"/>
          </a:p>
          <a:p>
            <a:pPr marL="0" indent="0">
              <a:lnSpc>
                <a:spcPct val="110000"/>
              </a:lnSpc>
              <a:buNone/>
            </a:pPr>
            <a:endParaRPr lang="en-US"/>
          </a:p>
        </p:txBody>
      </p:sp>
      <p:pic>
        <p:nvPicPr>
          <p:cNvPr id="4" name="Picture 3">
            <a:extLst>
              <a:ext uri="{FF2B5EF4-FFF2-40B4-BE49-F238E27FC236}">
                <a16:creationId xmlns:a16="http://schemas.microsoft.com/office/drawing/2014/main" id="{37ED6E41-A9B2-4BB5-58AC-1A9E1850E2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48419" y="1262163"/>
            <a:ext cx="4159283" cy="5143794"/>
          </a:xfrm>
          <a:prstGeom prst="rect">
            <a:avLst/>
          </a:prstGeom>
        </p:spPr>
      </p:pic>
    </p:spTree>
    <p:extLst>
      <p:ext uri="{BB962C8B-B14F-4D97-AF65-F5344CB8AC3E}">
        <p14:creationId xmlns:p14="http://schemas.microsoft.com/office/powerpoint/2010/main" val="864033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8EACE-9D1E-BB2F-2293-9546B9C39C90}"/>
              </a:ext>
            </a:extLst>
          </p:cNvPr>
          <p:cNvSpPr>
            <a:spLocks noGrp="1"/>
          </p:cNvSpPr>
          <p:nvPr>
            <p:ph type="title"/>
          </p:nvPr>
        </p:nvSpPr>
        <p:spPr>
          <a:xfrm>
            <a:off x="4424362" y="335755"/>
            <a:ext cx="3976688" cy="690563"/>
          </a:xfrm>
        </p:spPr>
        <p:txBody>
          <a:bodyPr>
            <a:normAutofit fontScale="90000"/>
          </a:bodyPr>
          <a:lstStyle/>
          <a:p>
            <a:r>
              <a:rPr lang="en-US"/>
              <a:t>Uses of Photometry</a:t>
            </a:r>
          </a:p>
        </p:txBody>
      </p:sp>
      <p:sp>
        <p:nvSpPr>
          <p:cNvPr id="3" name="Content Placeholder 2">
            <a:extLst>
              <a:ext uri="{FF2B5EF4-FFF2-40B4-BE49-F238E27FC236}">
                <a16:creationId xmlns:a16="http://schemas.microsoft.com/office/drawing/2014/main" id="{D71181BE-E22E-F634-15A8-1FA5B0831169}"/>
              </a:ext>
            </a:extLst>
          </p:cNvPr>
          <p:cNvSpPr>
            <a:spLocks noGrp="1"/>
          </p:cNvSpPr>
          <p:nvPr>
            <p:ph idx="1"/>
          </p:nvPr>
        </p:nvSpPr>
        <p:spPr>
          <a:xfrm>
            <a:off x="585787" y="1396999"/>
            <a:ext cx="11387138" cy="5125246"/>
          </a:xfrm>
        </p:spPr>
        <p:txBody>
          <a:bodyPr>
            <a:normAutofit fontScale="77500" lnSpcReduction="20000"/>
          </a:bodyPr>
          <a:lstStyle/>
          <a:p>
            <a:pPr>
              <a:lnSpc>
                <a:spcPct val="120000"/>
              </a:lnSpc>
            </a:pPr>
            <a:r>
              <a:rPr lang="en-US" sz="3900" err="1"/>
              <a:t>Analyse</a:t>
            </a:r>
            <a:r>
              <a:rPr lang="en-US" sz="3900"/>
              <a:t> brightness changes in an object e.g., variable stars, eclipsing binaries, supernovae</a:t>
            </a:r>
          </a:p>
          <a:p>
            <a:pPr>
              <a:lnSpc>
                <a:spcPct val="120000"/>
              </a:lnSpc>
            </a:pPr>
            <a:endParaRPr lang="en-US" sz="3900"/>
          </a:p>
          <a:p>
            <a:pPr>
              <a:lnSpc>
                <a:spcPct val="120000"/>
              </a:lnSpc>
            </a:pPr>
            <a:r>
              <a:rPr lang="en-US" sz="3900"/>
              <a:t>Determining temperatures and chemical compositions (including metallicities)</a:t>
            </a:r>
          </a:p>
          <a:p>
            <a:pPr>
              <a:lnSpc>
                <a:spcPct val="120000"/>
              </a:lnSpc>
            </a:pPr>
            <a:endParaRPr lang="en-US" sz="3900"/>
          </a:p>
          <a:p>
            <a:pPr>
              <a:lnSpc>
                <a:spcPct val="120000"/>
              </a:lnSpc>
            </a:pPr>
            <a:r>
              <a:rPr lang="en-US" sz="3900"/>
              <a:t>Creating </a:t>
            </a:r>
            <a:r>
              <a:rPr lang="en-US" sz="3900" err="1"/>
              <a:t>colour</a:t>
            </a:r>
            <a:r>
              <a:rPr lang="en-US" sz="3900"/>
              <a:t>-magnitude diagrams (CMDs)</a:t>
            </a:r>
          </a:p>
          <a:p>
            <a:pPr lvl="1">
              <a:lnSpc>
                <a:spcPct val="120000"/>
              </a:lnSpc>
            </a:pPr>
            <a:r>
              <a:rPr lang="en-US" sz="3900"/>
              <a:t>Stars</a:t>
            </a:r>
          </a:p>
          <a:p>
            <a:pPr lvl="1">
              <a:lnSpc>
                <a:spcPct val="120000"/>
              </a:lnSpc>
            </a:pPr>
            <a:r>
              <a:rPr lang="en-US" sz="3900"/>
              <a:t>Star Clusters</a:t>
            </a:r>
          </a:p>
          <a:p>
            <a:pPr lvl="1">
              <a:lnSpc>
                <a:spcPct val="120000"/>
              </a:lnSpc>
            </a:pPr>
            <a:r>
              <a:rPr lang="en-US" sz="3900"/>
              <a:t>Galaxies</a:t>
            </a:r>
          </a:p>
          <a:p>
            <a:pPr>
              <a:lnSpc>
                <a:spcPct val="120000"/>
              </a:lnSpc>
            </a:pPr>
            <a:endParaRPr lang="en-US"/>
          </a:p>
          <a:p>
            <a:pPr lvl="1">
              <a:lnSpc>
                <a:spcPct val="120000"/>
              </a:lnSpc>
            </a:pPr>
            <a:endParaRPr lang="en-US"/>
          </a:p>
        </p:txBody>
      </p:sp>
    </p:spTree>
    <p:extLst>
      <p:ext uri="{BB962C8B-B14F-4D97-AF65-F5344CB8AC3E}">
        <p14:creationId xmlns:p14="http://schemas.microsoft.com/office/powerpoint/2010/main" val="1338266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E9445-E7C2-D4F9-8C51-598A01281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00EE3C-9BEB-37FF-E519-09D502484270}"/>
              </a:ext>
            </a:extLst>
          </p:cNvPr>
          <p:cNvSpPr>
            <a:spLocks noGrp="1"/>
          </p:cNvSpPr>
          <p:nvPr>
            <p:ph type="title"/>
          </p:nvPr>
        </p:nvSpPr>
        <p:spPr>
          <a:xfrm>
            <a:off x="554830" y="1238248"/>
            <a:ext cx="11082337" cy="690563"/>
          </a:xfrm>
        </p:spPr>
        <p:txBody>
          <a:bodyPr>
            <a:normAutofit fontScale="90000"/>
          </a:bodyPr>
          <a:lstStyle/>
          <a:p>
            <a:r>
              <a:rPr lang="en-US" b="1"/>
              <a:t>Download the FITS files and EXCEL sheet from Teams</a:t>
            </a:r>
          </a:p>
        </p:txBody>
      </p:sp>
      <p:sp>
        <p:nvSpPr>
          <p:cNvPr id="3" name="Content Placeholder 2">
            <a:extLst>
              <a:ext uri="{FF2B5EF4-FFF2-40B4-BE49-F238E27FC236}">
                <a16:creationId xmlns:a16="http://schemas.microsoft.com/office/drawing/2014/main" id="{D24CDF85-9C79-5E79-0502-183A69B8AF6C}"/>
              </a:ext>
            </a:extLst>
          </p:cNvPr>
          <p:cNvSpPr>
            <a:spLocks noGrp="1"/>
          </p:cNvSpPr>
          <p:nvPr>
            <p:ph idx="1"/>
          </p:nvPr>
        </p:nvSpPr>
        <p:spPr>
          <a:xfrm>
            <a:off x="571500" y="1825625"/>
            <a:ext cx="11144250" cy="4351338"/>
          </a:xfrm>
        </p:spPr>
        <p:txBody>
          <a:bodyPr>
            <a:normAutofit/>
          </a:bodyPr>
          <a:lstStyle/>
          <a:p>
            <a:pPr marL="0" indent="0">
              <a:buNone/>
            </a:pPr>
            <a:endParaRPr lang="en-US"/>
          </a:p>
          <a:p>
            <a:pPr marL="0" indent="0">
              <a:buNone/>
            </a:pPr>
            <a:r>
              <a:rPr lang="en-US" sz="3200"/>
              <a:t>Presentations </a:t>
            </a:r>
          </a:p>
          <a:p>
            <a:pPr marL="457200" lvl="1" indent="0">
              <a:buNone/>
            </a:pPr>
            <a:r>
              <a:rPr lang="en-US" sz="3200"/>
              <a:t>&gt; 2 Tuesday </a:t>
            </a:r>
          </a:p>
          <a:p>
            <a:pPr marL="914400" lvl="2" indent="0">
              <a:buNone/>
            </a:pPr>
            <a:r>
              <a:rPr lang="en-US" sz="3200" b="1"/>
              <a:t>  &gt; FITS Files (Galaxy CMD)</a:t>
            </a:r>
          </a:p>
          <a:p>
            <a:pPr marL="0" indent="0">
              <a:buNone/>
            </a:pPr>
            <a:r>
              <a:rPr lang="en-US" sz="3200" b="1"/>
              <a:t>            &gt; </a:t>
            </a:r>
            <a:r>
              <a:rPr lang="en-US" sz="3200" b="1" err="1"/>
              <a:t>AstroLab</a:t>
            </a:r>
            <a:r>
              <a:rPr lang="en-US" sz="3200" b="1"/>
              <a:t> Galaxy CMD – Student Worksheet (blank)</a:t>
            </a:r>
          </a:p>
          <a:p>
            <a:pPr marL="0" indent="0">
              <a:buNone/>
            </a:pPr>
            <a:endParaRPr lang="en-US"/>
          </a:p>
        </p:txBody>
      </p:sp>
      <p:sp>
        <p:nvSpPr>
          <p:cNvPr id="4" name="Rectangle 3">
            <a:extLst>
              <a:ext uri="{FF2B5EF4-FFF2-40B4-BE49-F238E27FC236}">
                <a16:creationId xmlns:a16="http://schemas.microsoft.com/office/drawing/2014/main" id="{8E6E7C34-A9C7-3930-FC78-FB410F34F62E}"/>
              </a:ext>
            </a:extLst>
          </p:cNvPr>
          <p:cNvSpPr/>
          <p:nvPr/>
        </p:nvSpPr>
        <p:spPr>
          <a:xfrm>
            <a:off x="271462" y="4968876"/>
            <a:ext cx="11649075" cy="1249714"/>
          </a:xfrm>
          <a:prstGeom prst="rect">
            <a:avLst/>
          </a:prstGeom>
          <a:solidFill>
            <a:srgbClr val="002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rPr>
              <a:t>Save them in your documents!</a:t>
            </a:r>
          </a:p>
          <a:p>
            <a:pPr algn="ctr"/>
            <a:r>
              <a:rPr lang="en-US" sz="2800"/>
              <a:t>Rename EXCEL sheet: ‘AstroLab Galaxy CMD – Student Worksheet (Your Name)’</a:t>
            </a:r>
          </a:p>
        </p:txBody>
      </p:sp>
    </p:spTree>
    <p:extLst>
      <p:ext uri="{BB962C8B-B14F-4D97-AF65-F5344CB8AC3E}">
        <p14:creationId xmlns:p14="http://schemas.microsoft.com/office/powerpoint/2010/main" val="13757331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0AA30-BAE2-437F-5258-D99535249CE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9B6C9ED-D8B5-533B-5040-EAF5BC9D39F7}"/>
              </a:ext>
            </a:extLst>
          </p:cNvPr>
          <p:cNvSpPr>
            <a:spLocks noGrp="1"/>
          </p:cNvSpPr>
          <p:nvPr>
            <p:ph idx="1"/>
          </p:nvPr>
        </p:nvSpPr>
        <p:spPr/>
        <p:txBody>
          <a:bodyPr vert="horz" lIns="91440" tIns="45720" rIns="91440" bIns="45720" rtlCol="0" anchor="t">
            <a:normAutofit/>
          </a:bodyPr>
          <a:lstStyle/>
          <a:p>
            <a:pPr marL="0" indent="0">
              <a:buNone/>
            </a:pPr>
            <a:r>
              <a:rPr lang="en-US">
                <a:latin typeface="Arial Narrow"/>
                <a:hlinkClick r:id="rId2"/>
              </a:rPr>
              <a:t>astro.ljmu.ac.uk/~amn/WexWeek/CMD/</a:t>
            </a:r>
          </a:p>
          <a:p>
            <a:pPr marL="0" indent="0">
              <a:buNone/>
            </a:pPr>
            <a:endParaRPr lang="en-US"/>
          </a:p>
        </p:txBody>
      </p:sp>
    </p:spTree>
    <p:extLst>
      <p:ext uri="{BB962C8B-B14F-4D97-AF65-F5344CB8AC3E}">
        <p14:creationId xmlns:p14="http://schemas.microsoft.com/office/powerpoint/2010/main" val="12151186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1AC08-CE2E-B780-8335-B10CB1DA9C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6B9BC-923A-AAD1-126F-22457A74C889}"/>
              </a:ext>
            </a:extLst>
          </p:cNvPr>
          <p:cNvSpPr>
            <a:spLocks noGrp="1"/>
          </p:cNvSpPr>
          <p:nvPr>
            <p:ph type="title"/>
          </p:nvPr>
        </p:nvSpPr>
        <p:spPr>
          <a:xfrm>
            <a:off x="4464843" y="339724"/>
            <a:ext cx="3262313" cy="690563"/>
          </a:xfrm>
        </p:spPr>
        <p:txBody>
          <a:bodyPr>
            <a:normAutofit fontScale="90000"/>
          </a:bodyPr>
          <a:lstStyle/>
          <a:p>
            <a:r>
              <a:rPr lang="en-US"/>
              <a:t>Using </a:t>
            </a:r>
            <a:r>
              <a:rPr lang="en-US" err="1"/>
              <a:t>AstroLab</a:t>
            </a:r>
            <a:endParaRPr lang="en-US"/>
          </a:p>
        </p:txBody>
      </p:sp>
      <p:sp>
        <p:nvSpPr>
          <p:cNvPr id="3" name="Content Placeholder 2">
            <a:extLst>
              <a:ext uri="{FF2B5EF4-FFF2-40B4-BE49-F238E27FC236}">
                <a16:creationId xmlns:a16="http://schemas.microsoft.com/office/drawing/2014/main" id="{826AD850-D221-6227-A6AA-2725C7F663ED}"/>
              </a:ext>
            </a:extLst>
          </p:cNvPr>
          <p:cNvSpPr>
            <a:spLocks noGrp="1"/>
          </p:cNvSpPr>
          <p:nvPr>
            <p:ph idx="1"/>
          </p:nvPr>
        </p:nvSpPr>
        <p:spPr>
          <a:xfrm>
            <a:off x="509586" y="1396999"/>
            <a:ext cx="10977563" cy="5121277"/>
          </a:xfrm>
        </p:spPr>
        <p:txBody>
          <a:bodyPr>
            <a:normAutofit fontScale="85000" lnSpcReduction="20000"/>
          </a:bodyPr>
          <a:lstStyle/>
          <a:p>
            <a:pPr marL="514350" indent="-514350">
              <a:lnSpc>
                <a:spcPct val="110000"/>
              </a:lnSpc>
              <a:buFont typeface="+mj-lt"/>
              <a:buAutoNum type="arabicParenR"/>
            </a:pPr>
            <a:r>
              <a:rPr lang="en-US"/>
              <a:t>Open the ‘</a:t>
            </a:r>
            <a:r>
              <a:rPr lang="en-US" b="1"/>
              <a:t>M59 – </a:t>
            </a:r>
            <a:r>
              <a:rPr lang="en-US" b="1" err="1"/>
              <a:t>B.fits</a:t>
            </a:r>
            <a:r>
              <a:rPr lang="en-US"/>
              <a:t>’ file</a:t>
            </a:r>
          </a:p>
          <a:p>
            <a:pPr marL="514350" indent="-514350">
              <a:lnSpc>
                <a:spcPct val="110000"/>
              </a:lnSpc>
              <a:buFont typeface="+mj-lt"/>
              <a:buAutoNum type="arabicParenR"/>
            </a:pPr>
            <a:r>
              <a:rPr lang="en-US"/>
              <a:t>Change </a:t>
            </a:r>
            <a:r>
              <a:rPr lang="en-US" b="1"/>
              <a:t>display settings </a:t>
            </a:r>
            <a:r>
              <a:rPr lang="en-US"/>
              <a:t>to view image</a:t>
            </a:r>
          </a:p>
          <a:p>
            <a:pPr marL="514350" indent="-514350">
              <a:lnSpc>
                <a:spcPct val="110000"/>
              </a:lnSpc>
              <a:buFont typeface="+mj-lt"/>
              <a:buAutoNum type="arabicParenR"/>
            </a:pPr>
            <a:r>
              <a:rPr lang="en-US"/>
              <a:t>Go to ‘Astro’ &gt; ‘</a:t>
            </a:r>
            <a:r>
              <a:rPr lang="en-US" b="1"/>
              <a:t>Measure Brightness</a:t>
            </a:r>
            <a:r>
              <a:rPr lang="en-US"/>
              <a:t>’</a:t>
            </a:r>
          </a:p>
          <a:p>
            <a:pPr marL="514350" indent="-514350">
              <a:lnSpc>
                <a:spcPct val="110000"/>
              </a:lnSpc>
              <a:buFont typeface="+mj-lt"/>
              <a:buAutoNum type="arabicParenR"/>
            </a:pPr>
            <a:r>
              <a:rPr lang="en-US"/>
              <a:t>Click ‘</a:t>
            </a:r>
            <a:r>
              <a:rPr lang="en-US" b="1"/>
              <a:t>Add Target</a:t>
            </a:r>
            <a:r>
              <a:rPr lang="en-US"/>
              <a:t>’</a:t>
            </a:r>
          </a:p>
          <a:p>
            <a:pPr marL="514350" indent="-514350">
              <a:lnSpc>
                <a:spcPct val="110000"/>
              </a:lnSpc>
              <a:buFont typeface="+mj-lt"/>
              <a:buAutoNum type="arabicParenR"/>
            </a:pPr>
            <a:r>
              <a:rPr lang="en-US"/>
              <a:t>Adjust </a:t>
            </a:r>
            <a:r>
              <a:rPr lang="en-US" b="1"/>
              <a:t>radius</a:t>
            </a:r>
            <a:r>
              <a:rPr lang="en-US"/>
              <a:t> so the inner circle completely surrounds the galaxy</a:t>
            </a:r>
          </a:p>
          <a:p>
            <a:pPr marL="514350" indent="-514350">
              <a:lnSpc>
                <a:spcPct val="110000"/>
              </a:lnSpc>
              <a:buFont typeface="+mj-lt"/>
              <a:buAutoNum type="arabicParenR"/>
            </a:pPr>
            <a:r>
              <a:rPr lang="en-US"/>
              <a:t>Adjust radii of </a:t>
            </a:r>
            <a:r>
              <a:rPr lang="en-US" b="1"/>
              <a:t>inner and outer rings </a:t>
            </a:r>
            <a:r>
              <a:rPr lang="en-US"/>
              <a:t>if needed</a:t>
            </a:r>
          </a:p>
          <a:p>
            <a:pPr marL="514350" indent="-514350">
              <a:lnSpc>
                <a:spcPct val="110000"/>
              </a:lnSpc>
              <a:buFont typeface="+mj-lt"/>
              <a:buAutoNum type="arabicParenR"/>
            </a:pPr>
            <a:r>
              <a:rPr lang="en-US"/>
              <a:t>Click on ‘</a:t>
            </a:r>
            <a:r>
              <a:rPr lang="en-US" b="1"/>
              <a:t>Results</a:t>
            </a:r>
            <a:r>
              <a:rPr lang="en-US"/>
              <a:t>’ header to view results</a:t>
            </a:r>
          </a:p>
          <a:p>
            <a:pPr marL="514350" indent="-514350">
              <a:lnSpc>
                <a:spcPct val="110000"/>
              </a:lnSpc>
              <a:buFont typeface="+mj-lt"/>
              <a:buAutoNum type="arabicParenR"/>
            </a:pPr>
            <a:r>
              <a:rPr lang="en-US"/>
              <a:t>Copy the value into the </a:t>
            </a:r>
            <a:r>
              <a:rPr lang="en-US" b="1"/>
              <a:t>EXCEL sheet – </a:t>
            </a:r>
            <a:r>
              <a:rPr lang="en-US"/>
              <a:t>‘Counts’ &gt; ‘B’</a:t>
            </a:r>
          </a:p>
          <a:p>
            <a:pPr marL="514350" indent="-514350">
              <a:lnSpc>
                <a:spcPct val="110000"/>
              </a:lnSpc>
              <a:buFont typeface="+mj-lt"/>
              <a:buAutoNum type="arabicParenR"/>
            </a:pPr>
            <a:r>
              <a:rPr lang="en-US"/>
              <a:t>Open the </a:t>
            </a:r>
            <a:r>
              <a:rPr lang="en-US" b="1"/>
              <a:t>‘V’ data </a:t>
            </a:r>
            <a:r>
              <a:rPr lang="en-US"/>
              <a:t>for the galaxy</a:t>
            </a:r>
          </a:p>
          <a:p>
            <a:pPr marL="514350" indent="-514350">
              <a:lnSpc>
                <a:spcPct val="110000"/>
              </a:lnSpc>
              <a:buFont typeface="+mj-lt"/>
              <a:buAutoNum type="arabicParenR"/>
            </a:pPr>
            <a:r>
              <a:rPr lang="en-US"/>
              <a:t>Measure the brightness and input the value into the </a:t>
            </a:r>
            <a:r>
              <a:rPr lang="en-US" b="1"/>
              <a:t>EXCEL sheet</a:t>
            </a:r>
          </a:p>
          <a:p>
            <a:pPr marL="514350" indent="-514350">
              <a:lnSpc>
                <a:spcPct val="110000"/>
              </a:lnSpc>
              <a:buFont typeface="+mj-lt"/>
              <a:buAutoNum type="arabicParenR"/>
            </a:pPr>
            <a:r>
              <a:rPr lang="en-US"/>
              <a:t>Repeat for </a:t>
            </a:r>
            <a:r>
              <a:rPr lang="en-US" b="1"/>
              <a:t>all galaxies</a:t>
            </a:r>
          </a:p>
        </p:txBody>
      </p:sp>
    </p:spTree>
    <p:extLst>
      <p:ext uri="{BB962C8B-B14F-4D97-AF65-F5344CB8AC3E}">
        <p14:creationId xmlns:p14="http://schemas.microsoft.com/office/powerpoint/2010/main" val="4195932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B3906-027D-CBEA-4389-514CB3D9066B}"/>
              </a:ext>
            </a:extLst>
          </p:cNvPr>
          <p:cNvSpPr>
            <a:spLocks noGrp="1"/>
          </p:cNvSpPr>
          <p:nvPr>
            <p:ph type="title"/>
          </p:nvPr>
        </p:nvSpPr>
        <p:spPr>
          <a:xfrm>
            <a:off x="831850" y="1709739"/>
            <a:ext cx="10515600" cy="1927984"/>
          </a:xfrm>
        </p:spPr>
        <p:txBody>
          <a:bodyPr/>
          <a:lstStyle/>
          <a:p>
            <a:r>
              <a:rPr lang="en-GB"/>
              <a:t>The Schools’ Observatory</a:t>
            </a:r>
          </a:p>
        </p:txBody>
      </p:sp>
      <p:sp>
        <p:nvSpPr>
          <p:cNvPr id="3" name="Text Placeholder 2">
            <a:extLst>
              <a:ext uri="{FF2B5EF4-FFF2-40B4-BE49-F238E27FC236}">
                <a16:creationId xmlns:a16="http://schemas.microsoft.com/office/drawing/2014/main" id="{109F1B28-BFAD-E156-F6E4-3537BA54C5C0}"/>
              </a:ext>
            </a:extLst>
          </p:cNvPr>
          <p:cNvSpPr>
            <a:spLocks noGrp="1"/>
          </p:cNvSpPr>
          <p:nvPr>
            <p:ph type="body" idx="1"/>
          </p:nvPr>
        </p:nvSpPr>
        <p:spPr>
          <a:xfrm>
            <a:off x="838200" y="3804272"/>
            <a:ext cx="10515600" cy="1500187"/>
          </a:xfrm>
        </p:spPr>
        <p:txBody>
          <a:bodyPr>
            <a:normAutofit lnSpcReduction="10000"/>
          </a:bodyPr>
          <a:lstStyle/>
          <a:p>
            <a:r>
              <a:rPr lang="en-GB" sz="2800">
                <a:hlinkClick r:id="rId2"/>
              </a:rPr>
              <a:t>www.schoolsobservatory.org</a:t>
            </a:r>
            <a:endParaRPr lang="en-GB" sz="2800"/>
          </a:p>
          <a:p>
            <a:endParaRPr lang="en-GB" sz="2800"/>
          </a:p>
          <a:p>
            <a:r>
              <a:rPr lang="en-GB" sz="3200" b="1"/>
              <a:t>Top right – Log in</a:t>
            </a:r>
          </a:p>
        </p:txBody>
      </p:sp>
      <p:pic>
        <p:nvPicPr>
          <p:cNvPr id="5" name="Graphic 4" descr="Internet with solid fill">
            <a:extLst>
              <a:ext uri="{FF2B5EF4-FFF2-40B4-BE49-F238E27FC236}">
                <a16:creationId xmlns:a16="http://schemas.microsoft.com/office/drawing/2014/main" id="{4977588D-5905-E144-BF88-17CC201094F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61361" y="1919743"/>
            <a:ext cx="3769057" cy="3769057"/>
          </a:xfrm>
          <a:prstGeom prst="rect">
            <a:avLst/>
          </a:prstGeom>
        </p:spPr>
      </p:pic>
    </p:spTree>
    <p:extLst>
      <p:ext uri="{BB962C8B-B14F-4D97-AF65-F5344CB8AC3E}">
        <p14:creationId xmlns:p14="http://schemas.microsoft.com/office/powerpoint/2010/main" val="1945054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2A91E-4214-70D5-299A-8487F2032454}"/>
              </a:ext>
            </a:extLst>
          </p:cNvPr>
          <p:cNvSpPr>
            <a:spLocks noGrp="1"/>
          </p:cNvSpPr>
          <p:nvPr>
            <p:ph type="title"/>
          </p:nvPr>
        </p:nvSpPr>
        <p:spPr>
          <a:xfrm>
            <a:off x="1123950" y="0"/>
            <a:ext cx="10515600" cy="983765"/>
          </a:xfrm>
        </p:spPr>
        <p:txBody>
          <a:bodyPr>
            <a:normAutofit/>
          </a:bodyPr>
          <a:lstStyle/>
          <a:p>
            <a:pPr algn="ctr"/>
            <a:r>
              <a:rPr lang="en-GB" sz="4000"/>
              <a:t>Account Details for The Schools’ Observatory</a:t>
            </a:r>
          </a:p>
        </p:txBody>
      </p:sp>
      <p:graphicFrame>
        <p:nvGraphicFramePr>
          <p:cNvPr id="4" name="Table 3">
            <a:extLst>
              <a:ext uri="{FF2B5EF4-FFF2-40B4-BE49-F238E27FC236}">
                <a16:creationId xmlns:a16="http://schemas.microsoft.com/office/drawing/2014/main" id="{C26BDEB0-C612-D31D-A2E2-B8547DBC9F5C}"/>
              </a:ext>
            </a:extLst>
          </p:cNvPr>
          <p:cNvGraphicFramePr>
            <a:graphicFrameLocks noGrp="1"/>
          </p:cNvGraphicFramePr>
          <p:nvPr>
            <p:extLst>
              <p:ext uri="{D42A27DB-BD31-4B8C-83A1-F6EECF244321}">
                <p14:modId xmlns:p14="http://schemas.microsoft.com/office/powerpoint/2010/main" val="3907320572"/>
              </p:ext>
            </p:extLst>
          </p:nvPr>
        </p:nvGraphicFramePr>
        <p:xfrm>
          <a:off x="339328" y="1428749"/>
          <a:ext cx="4900438" cy="4335150"/>
        </p:xfrm>
        <a:graphic>
          <a:graphicData uri="http://schemas.openxmlformats.org/drawingml/2006/table">
            <a:tbl>
              <a:tblPr firstRow="1" bandRow="1">
                <a:tableStyleId>{5C22544A-7EE6-4342-B048-85BDC9FD1C3A}</a:tableStyleId>
              </a:tblPr>
              <a:tblGrid>
                <a:gridCol w="3060806">
                  <a:extLst>
                    <a:ext uri="{9D8B030D-6E8A-4147-A177-3AD203B41FA5}">
                      <a16:colId xmlns:a16="http://schemas.microsoft.com/office/drawing/2014/main" val="2664783474"/>
                    </a:ext>
                  </a:extLst>
                </a:gridCol>
                <a:gridCol w="1839632">
                  <a:extLst>
                    <a:ext uri="{9D8B030D-6E8A-4147-A177-3AD203B41FA5}">
                      <a16:colId xmlns:a16="http://schemas.microsoft.com/office/drawing/2014/main" val="3547144638"/>
                    </a:ext>
                  </a:extLst>
                </a:gridCol>
              </a:tblGrid>
              <a:tr h="370840">
                <a:tc>
                  <a:txBody>
                    <a:bodyPr/>
                    <a:lstStyle/>
                    <a:p>
                      <a:pPr algn="ctr"/>
                      <a:r>
                        <a:rPr lang="en-GB" sz="2400"/>
                        <a:t>Username</a:t>
                      </a:r>
                    </a:p>
                  </a:txBody>
                  <a:tcPr/>
                </a:tc>
                <a:tc>
                  <a:txBody>
                    <a:bodyPr/>
                    <a:lstStyle/>
                    <a:p>
                      <a:pPr algn="ctr"/>
                      <a:r>
                        <a:rPr lang="en-GB" sz="2400"/>
                        <a:t>Password</a:t>
                      </a:r>
                    </a:p>
                  </a:txBody>
                  <a:tcPr/>
                </a:tc>
                <a:extLst>
                  <a:ext uri="{0D108BD9-81ED-4DB2-BD59-A6C34878D82A}">
                    <a16:rowId xmlns:a16="http://schemas.microsoft.com/office/drawing/2014/main" val="1066655426"/>
                  </a:ext>
                </a:extLst>
              </a:tr>
              <a:tr h="370840">
                <a:tc>
                  <a:txBody>
                    <a:bodyPr/>
                    <a:lstStyle/>
                    <a:p>
                      <a:pPr algn="ctr" fontAlgn="b">
                        <a:lnSpc>
                          <a:spcPct val="150000"/>
                        </a:lnSpc>
                        <a:buNone/>
                      </a:pPr>
                      <a:r>
                        <a:rPr lang="en-US" sz="2000" b="0" i="0" u="none" strike="noStrike">
                          <a:solidFill>
                            <a:srgbClr val="000000"/>
                          </a:solidFill>
                          <a:effectLst/>
                          <a:latin typeface="Aptos Narrow"/>
                        </a:rPr>
                        <a:t>Wex26Aden</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star630</a:t>
                      </a:r>
                    </a:p>
                  </a:txBody>
                  <a:tcPr marL="9525" marR="9525" marT="9525" marB="0" anchor="b"/>
                </a:tc>
                <a:extLst>
                  <a:ext uri="{0D108BD9-81ED-4DB2-BD59-A6C34878D82A}">
                    <a16:rowId xmlns:a16="http://schemas.microsoft.com/office/drawing/2014/main" val="2532715881"/>
                  </a:ext>
                </a:extLst>
              </a:tr>
              <a:tr h="370840">
                <a:tc>
                  <a:txBody>
                    <a:bodyPr/>
                    <a:lstStyle/>
                    <a:p>
                      <a:pPr algn="ctr" fontAlgn="b">
                        <a:lnSpc>
                          <a:spcPct val="150000"/>
                        </a:lnSpc>
                        <a:buNone/>
                      </a:pPr>
                      <a:r>
                        <a:rPr lang="en-US" sz="2000" b="0" i="0" u="none" strike="noStrike">
                          <a:solidFill>
                            <a:srgbClr val="000000"/>
                          </a:solidFill>
                          <a:effectLst/>
                          <a:latin typeface="Aptos Narrow"/>
                        </a:rPr>
                        <a:t>Wex26Akchyata</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gravity381</a:t>
                      </a:r>
                    </a:p>
                  </a:txBody>
                  <a:tcPr marL="9525" marR="9525" marT="9525" marB="0" anchor="b"/>
                </a:tc>
                <a:extLst>
                  <a:ext uri="{0D108BD9-81ED-4DB2-BD59-A6C34878D82A}">
                    <a16:rowId xmlns:a16="http://schemas.microsoft.com/office/drawing/2014/main" val="1975066116"/>
                  </a:ext>
                </a:extLst>
              </a:tr>
              <a:tr h="370840">
                <a:tc>
                  <a:txBody>
                    <a:bodyPr/>
                    <a:lstStyle/>
                    <a:p>
                      <a:pPr algn="ctr" fontAlgn="b">
                        <a:lnSpc>
                          <a:spcPct val="150000"/>
                        </a:lnSpc>
                        <a:buNone/>
                      </a:pPr>
                      <a:r>
                        <a:rPr lang="en-US" sz="2000" b="0" i="0" u="none" strike="noStrike">
                          <a:solidFill>
                            <a:srgbClr val="000000"/>
                          </a:solidFill>
                          <a:effectLst/>
                          <a:latin typeface="Aptos Narrow"/>
                        </a:rPr>
                        <a:t>Wex26AntaresHoLong</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light622</a:t>
                      </a:r>
                    </a:p>
                  </a:txBody>
                  <a:tcPr marL="9525" marR="9525" marT="9525" marB="0" anchor="b"/>
                </a:tc>
                <a:extLst>
                  <a:ext uri="{0D108BD9-81ED-4DB2-BD59-A6C34878D82A}">
                    <a16:rowId xmlns:a16="http://schemas.microsoft.com/office/drawing/2014/main" val="3114667222"/>
                  </a:ext>
                </a:extLst>
              </a:tr>
              <a:tr h="370840">
                <a:tc>
                  <a:txBody>
                    <a:bodyPr/>
                    <a:lstStyle/>
                    <a:p>
                      <a:pPr algn="ctr" fontAlgn="b">
                        <a:lnSpc>
                          <a:spcPct val="150000"/>
                        </a:lnSpc>
                        <a:buNone/>
                      </a:pPr>
                      <a:r>
                        <a:rPr lang="en-US" sz="2000" b="0" i="0" u="none" strike="noStrike">
                          <a:solidFill>
                            <a:srgbClr val="000000"/>
                          </a:solidFill>
                          <a:effectLst/>
                          <a:latin typeface="Aptos Narrow"/>
                        </a:rPr>
                        <a:t>Wex26Anya</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saturn115</a:t>
                      </a:r>
                    </a:p>
                  </a:txBody>
                  <a:tcPr marL="9525" marR="9525" marT="9525" marB="0" anchor="b"/>
                </a:tc>
                <a:extLst>
                  <a:ext uri="{0D108BD9-81ED-4DB2-BD59-A6C34878D82A}">
                    <a16:rowId xmlns:a16="http://schemas.microsoft.com/office/drawing/2014/main" val="564309356"/>
                  </a:ext>
                </a:extLst>
              </a:tr>
              <a:tr h="370840">
                <a:tc>
                  <a:txBody>
                    <a:bodyPr/>
                    <a:lstStyle/>
                    <a:p>
                      <a:pPr algn="ctr" fontAlgn="b">
                        <a:lnSpc>
                          <a:spcPct val="150000"/>
                        </a:lnSpc>
                        <a:buNone/>
                      </a:pPr>
                      <a:r>
                        <a:rPr lang="en-US" sz="2000" b="0" i="0" u="none" strike="noStrike">
                          <a:solidFill>
                            <a:srgbClr val="000000"/>
                          </a:solidFill>
                          <a:effectLst/>
                          <a:latin typeface="Aptos Narrow"/>
                        </a:rPr>
                        <a:t>Wex26Avesta</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venus378</a:t>
                      </a:r>
                    </a:p>
                  </a:txBody>
                  <a:tcPr marL="9525" marR="9525" marT="9525" marB="0" anchor="b"/>
                </a:tc>
                <a:extLst>
                  <a:ext uri="{0D108BD9-81ED-4DB2-BD59-A6C34878D82A}">
                    <a16:rowId xmlns:a16="http://schemas.microsoft.com/office/drawing/2014/main" val="4011163463"/>
                  </a:ext>
                </a:extLst>
              </a:tr>
              <a:tr h="370840">
                <a:tc>
                  <a:txBody>
                    <a:bodyPr/>
                    <a:lstStyle/>
                    <a:p>
                      <a:pPr algn="ctr" fontAlgn="b">
                        <a:lnSpc>
                          <a:spcPct val="150000"/>
                        </a:lnSpc>
                        <a:buNone/>
                      </a:pPr>
                      <a:r>
                        <a:rPr lang="en-US" sz="2000" b="0" i="0" u="none" strike="noStrike">
                          <a:solidFill>
                            <a:srgbClr val="000000"/>
                          </a:solidFill>
                          <a:effectLst/>
                          <a:latin typeface="Aptos Narrow"/>
                        </a:rPr>
                        <a:t>Wex26Beth</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radio268</a:t>
                      </a:r>
                    </a:p>
                  </a:txBody>
                  <a:tcPr marL="9525" marR="9525" marT="9525" marB="0" anchor="b"/>
                </a:tc>
                <a:extLst>
                  <a:ext uri="{0D108BD9-81ED-4DB2-BD59-A6C34878D82A}">
                    <a16:rowId xmlns:a16="http://schemas.microsoft.com/office/drawing/2014/main" val="2943830486"/>
                  </a:ext>
                </a:extLst>
              </a:tr>
              <a:tr h="370840">
                <a:tc>
                  <a:txBody>
                    <a:bodyPr/>
                    <a:lstStyle/>
                    <a:p>
                      <a:pPr algn="ctr" fontAlgn="b">
                        <a:lnSpc>
                          <a:spcPct val="150000"/>
                        </a:lnSpc>
                        <a:buNone/>
                      </a:pPr>
                      <a:r>
                        <a:rPr lang="en-US" sz="2000" b="0" i="0" u="none" strike="noStrike">
                          <a:solidFill>
                            <a:srgbClr val="000000"/>
                          </a:solidFill>
                          <a:effectLst/>
                          <a:latin typeface="Aptos Narrow"/>
                        </a:rPr>
                        <a:t>Wex26Bosco</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night233</a:t>
                      </a:r>
                    </a:p>
                  </a:txBody>
                  <a:tcPr marL="9525" marR="9525" marT="9525" marB="0" anchor="b"/>
                </a:tc>
                <a:extLst>
                  <a:ext uri="{0D108BD9-81ED-4DB2-BD59-A6C34878D82A}">
                    <a16:rowId xmlns:a16="http://schemas.microsoft.com/office/drawing/2014/main" val="345800579"/>
                  </a:ext>
                </a:extLst>
              </a:tr>
              <a:tr h="370840">
                <a:tc>
                  <a:txBody>
                    <a:bodyPr/>
                    <a:lstStyle/>
                    <a:p>
                      <a:pPr algn="ctr" fontAlgn="b">
                        <a:lnSpc>
                          <a:spcPct val="150000"/>
                        </a:lnSpc>
                        <a:buNone/>
                      </a:pPr>
                      <a:r>
                        <a:rPr lang="en-US" sz="2000" b="0" i="0" u="none" strike="noStrike">
                          <a:solidFill>
                            <a:srgbClr val="000000"/>
                          </a:solidFill>
                          <a:effectLst/>
                          <a:latin typeface="Aptos Narrow"/>
                        </a:rPr>
                        <a:t>Wex26Carmen</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sunrise618</a:t>
                      </a:r>
                    </a:p>
                  </a:txBody>
                  <a:tcPr marL="9525" marR="9525" marT="9525" marB="0" anchor="b"/>
                </a:tc>
                <a:extLst>
                  <a:ext uri="{0D108BD9-81ED-4DB2-BD59-A6C34878D82A}">
                    <a16:rowId xmlns:a16="http://schemas.microsoft.com/office/drawing/2014/main" val="1633189097"/>
                  </a:ext>
                </a:extLst>
              </a:tr>
              <a:tr h="370840">
                <a:tc>
                  <a:txBody>
                    <a:bodyPr/>
                    <a:lstStyle/>
                    <a:p>
                      <a:pPr algn="ctr" fontAlgn="b">
                        <a:lnSpc>
                          <a:spcPct val="150000"/>
                        </a:lnSpc>
                        <a:buNone/>
                      </a:pPr>
                      <a:r>
                        <a:rPr lang="en-US" sz="2000" b="0" i="0" u="none" strike="noStrike">
                          <a:solidFill>
                            <a:srgbClr val="000000"/>
                          </a:solidFill>
                          <a:effectLst/>
                          <a:latin typeface="Aptos Narrow"/>
                        </a:rPr>
                        <a:t>Wex26Evan</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sun384</a:t>
                      </a:r>
                    </a:p>
                  </a:txBody>
                  <a:tcPr marL="9525" marR="9525" marT="9525" marB="0" anchor="b"/>
                </a:tc>
                <a:extLst>
                  <a:ext uri="{0D108BD9-81ED-4DB2-BD59-A6C34878D82A}">
                    <a16:rowId xmlns:a16="http://schemas.microsoft.com/office/drawing/2014/main" val="2199547241"/>
                  </a:ext>
                </a:extLst>
              </a:tr>
              <a:tr h="370840">
                <a:tc>
                  <a:txBody>
                    <a:bodyPr/>
                    <a:lstStyle/>
                    <a:p>
                      <a:pPr algn="ctr" fontAlgn="b">
                        <a:lnSpc>
                          <a:spcPct val="150000"/>
                        </a:lnSpc>
                        <a:buNone/>
                      </a:pPr>
                      <a:r>
                        <a:rPr lang="en-US" sz="2000" b="0" i="0" u="none" strike="noStrike">
                          <a:solidFill>
                            <a:srgbClr val="000000"/>
                          </a:solidFill>
                          <a:effectLst/>
                          <a:latin typeface="Aptos Narrow"/>
                        </a:rPr>
                        <a:t>Wex26Galen</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sunset243</a:t>
                      </a:r>
                    </a:p>
                  </a:txBody>
                  <a:tcPr marL="9525" marR="9525" marT="9525" marB="0" anchor="b"/>
                </a:tc>
                <a:extLst>
                  <a:ext uri="{0D108BD9-81ED-4DB2-BD59-A6C34878D82A}">
                    <a16:rowId xmlns:a16="http://schemas.microsoft.com/office/drawing/2014/main" val="2663275638"/>
                  </a:ext>
                </a:extLst>
              </a:tr>
            </a:tbl>
          </a:graphicData>
        </a:graphic>
      </p:graphicFrame>
      <p:graphicFrame>
        <p:nvGraphicFramePr>
          <p:cNvPr id="8" name="Table 7">
            <a:extLst>
              <a:ext uri="{FF2B5EF4-FFF2-40B4-BE49-F238E27FC236}">
                <a16:creationId xmlns:a16="http://schemas.microsoft.com/office/drawing/2014/main" id="{7643A2F4-21A1-CEC3-2DD7-0A010A40EAF9}"/>
              </a:ext>
            </a:extLst>
          </p:cNvPr>
          <p:cNvGraphicFramePr>
            <a:graphicFrameLocks noGrp="1"/>
          </p:cNvGraphicFramePr>
          <p:nvPr>
            <p:extLst>
              <p:ext uri="{D42A27DB-BD31-4B8C-83A1-F6EECF244321}">
                <p14:modId xmlns:p14="http://schemas.microsoft.com/office/powerpoint/2010/main" val="792529280"/>
              </p:ext>
            </p:extLst>
          </p:nvPr>
        </p:nvGraphicFramePr>
        <p:xfrm>
          <a:off x="6076950" y="1430343"/>
          <a:ext cx="5543550" cy="5119980"/>
        </p:xfrm>
        <a:graphic>
          <a:graphicData uri="http://schemas.openxmlformats.org/drawingml/2006/table">
            <a:tbl>
              <a:tblPr firstRow="1" bandRow="1">
                <a:tableStyleId>{5C22544A-7EE6-4342-B048-85BDC9FD1C3A}</a:tableStyleId>
              </a:tblPr>
              <a:tblGrid>
                <a:gridCol w="3176588">
                  <a:extLst>
                    <a:ext uri="{9D8B030D-6E8A-4147-A177-3AD203B41FA5}">
                      <a16:colId xmlns:a16="http://schemas.microsoft.com/office/drawing/2014/main" val="683614844"/>
                    </a:ext>
                  </a:extLst>
                </a:gridCol>
                <a:gridCol w="2366962">
                  <a:extLst>
                    <a:ext uri="{9D8B030D-6E8A-4147-A177-3AD203B41FA5}">
                      <a16:colId xmlns:a16="http://schemas.microsoft.com/office/drawing/2014/main" val="933866976"/>
                    </a:ext>
                  </a:extLst>
                </a:gridCol>
              </a:tblGrid>
              <a:tr h="429290">
                <a:tc>
                  <a:txBody>
                    <a:bodyPr/>
                    <a:lstStyle/>
                    <a:p>
                      <a:pPr algn="ctr"/>
                      <a:r>
                        <a:rPr lang="en-GB" sz="2400"/>
                        <a:t>Username</a:t>
                      </a:r>
                    </a:p>
                  </a:txBody>
                  <a:tcPr/>
                </a:tc>
                <a:tc>
                  <a:txBody>
                    <a:bodyPr/>
                    <a:lstStyle/>
                    <a:p>
                      <a:pPr algn="ctr"/>
                      <a:r>
                        <a:rPr lang="en-GB" sz="2400"/>
                        <a:t>Password</a:t>
                      </a:r>
                    </a:p>
                  </a:txBody>
                  <a:tcPr/>
                </a:tc>
                <a:extLst>
                  <a:ext uri="{0D108BD9-81ED-4DB2-BD59-A6C34878D82A}">
                    <a16:rowId xmlns:a16="http://schemas.microsoft.com/office/drawing/2014/main" val="236705745"/>
                  </a:ext>
                </a:extLst>
              </a:tr>
              <a:tr h="466278">
                <a:tc>
                  <a:txBody>
                    <a:bodyPr/>
                    <a:lstStyle/>
                    <a:p>
                      <a:pPr algn="ctr" fontAlgn="b">
                        <a:lnSpc>
                          <a:spcPct val="150000"/>
                        </a:lnSpc>
                        <a:buNone/>
                      </a:pPr>
                      <a:r>
                        <a:rPr lang="en-US" sz="2000" b="0" i="0" u="none" strike="noStrike">
                          <a:solidFill>
                            <a:srgbClr val="000000"/>
                          </a:solidFill>
                          <a:effectLst/>
                          <a:latin typeface="Aptos Narrow"/>
                        </a:rPr>
                        <a:t>Wex26Jay</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shadow284</a:t>
                      </a:r>
                    </a:p>
                  </a:txBody>
                  <a:tcPr marL="9525" marR="9525" marT="9525" marB="0" anchor="b"/>
                </a:tc>
                <a:extLst>
                  <a:ext uri="{0D108BD9-81ED-4DB2-BD59-A6C34878D82A}">
                    <a16:rowId xmlns:a16="http://schemas.microsoft.com/office/drawing/2014/main" val="3171991296"/>
                  </a:ext>
                </a:extLst>
              </a:tr>
              <a:tr h="466278">
                <a:tc>
                  <a:txBody>
                    <a:bodyPr/>
                    <a:lstStyle/>
                    <a:p>
                      <a:pPr algn="ctr" fontAlgn="b">
                        <a:lnSpc>
                          <a:spcPct val="150000"/>
                        </a:lnSpc>
                        <a:buNone/>
                      </a:pPr>
                      <a:r>
                        <a:rPr lang="en-US" sz="2000" b="0" i="0" u="none" strike="noStrike">
                          <a:solidFill>
                            <a:srgbClr val="000000"/>
                          </a:solidFill>
                          <a:effectLst/>
                          <a:latin typeface="Aptos Narrow"/>
                        </a:rPr>
                        <a:t>Wex26Kae</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gammaray145</a:t>
                      </a:r>
                    </a:p>
                  </a:txBody>
                  <a:tcPr marL="9525" marR="9525" marT="9525" marB="0" anchor="b"/>
                </a:tc>
                <a:extLst>
                  <a:ext uri="{0D108BD9-81ED-4DB2-BD59-A6C34878D82A}">
                    <a16:rowId xmlns:a16="http://schemas.microsoft.com/office/drawing/2014/main" val="1415025780"/>
                  </a:ext>
                </a:extLst>
              </a:tr>
              <a:tr h="466278">
                <a:tc>
                  <a:txBody>
                    <a:bodyPr/>
                    <a:lstStyle/>
                    <a:p>
                      <a:pPr algn="ctr" fontAlgn="b">
                        <a:lnSpc>
                          <a:spcPct val="150000"/>
                        </a:lnSpc>
                        <a:buNone/>
                      </a:pPr>
                      <a:r>
                        <a:rPr lang="en-US" sz="2000" b="0" i="0" u="none" strike="noStrike">
                          <a:solidFill>
                            <a:srgbClr val="000000"/>
                          </a:solidFill>
                          <a:effectLst/>
                          <a:latin typeface="Aptos Narrow"/>
                        </a:rPr>
                        <a:t>Wex26Kamsiyochukwu</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radio205</a:t>
                      </a:r>
                    </a:p>
                  </a:txBody>
                  <a:tcPr marL="9525" marR="9525" marT="9525" marB="0" anchor="b"/>
                </a:tc>
                <a:extLst>
                  <a:ext uri="{0D108BD9-81ED-4DB2-BD59-A6C34878D82A}">
                    <a16:rowId xmlns:a16="http://schemas.microsoft.com/office/drawing/2014/main" val="2764060700"/>
                  </a:ext>
                </a:extLst>
              </a:tr>
              <a:tr h="466278">
                <a:tc>
                  <a:txBody>
                    <a:bodyPr/>
                    <a:lstStyle/>
                    <a:p>
                      <a:pPr algn="ctr" fontAlgn="b">
                        <a:lnSpc>
                          <a:spcPct val="150000"/>
                        </a:lnSpc>
                        <a:buNone/>
                      </a:pPr>
                      <a:r>
                        <a:rPr lang="en-US" sz="2000" b="0" i="0" u="none" strike="noStrike">
                          <a:solidFill>
                            <a:srgbClr val="000000"/>
                          </a:solidFill>
                          <a:effectLst/>
                          <a:latin typeface="Aptos Narrow"/>
                        </a:rPr>
                        <a:t>Wex26Leon</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star281</a:t>
                      </a:r>
                    </a:p>
                  </a:txBody>
                  <a:tcPr marL="9525" marR="9525" marT="9525" marB="0" anchor="b"/>
                </a:tc>
                <a:extLst>
                  <a:ext uri="{0D108BD9-81ED-4DB2-BD59-A6C34878D82A}">
                    <a16:rowId xmlns:a16="http://schemas.microsoft.com/office/drawing/2014/main" val="4218869058"/>
                  </a:ext>
                </a:extLst>
              </a:tr>
              <a:tr h="466278">
                <a:tc>
                  <a:txBody>
                    <a:bodyPr/>
                    <a:lstStyle/>
                    <a:p>
                      <a:pPr algn="ctr" fontAlgn="b">
                        <a:lnSpc>
                          <a:spcPct val="150000"/>
                        </a:lnSpc>
                        <a:buNone/>
                      </a:pPr>
                      <a:r>
                        <a:rPr lang="en-US" sz="2000" b="0" i="0" u="none" strike="noStrike">
                          <a:solidFill>
                            <a:srgbClr val="000000"/>
                          </a:solidFill>
                          <a:effectLst/>
                          <a:latin typeface="Aptos Narrow"/>
                        </a:rPr>
                        <a:t>Wex26Louisa</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neptune128</a:t>
                      </a:r>
                    </a:p>
                  </a:txBody>
                  <a:tcPr marL="9525" marR="9525" marT="9525" marB="0" anchor="b"/>
                </a:tc>
                <a:extLst>
                  <a:ext uri="{0D108BD9-81ED-4DB2-BD59-A6C34878D82A}">
                    <a16:rowId xmlns:a16="http://schemas.microsoft.com/office/drawing/2014/main" val="1980815709"/>
                  </a:ext>
                </a:extLst>
              </a:tr>
              <a:tr h="466278">
                <a:tc>
                  <a:txBody>
                    <a:bodyPr/>
                    <a:lstStyle/>
                    <a:p>
                      <a:pPr algn="ctr" fontAlgn="b">
                        <a:lnSpc>
                          <a:spcPct val="150000"/>
                        </a:lnSpc>
                        <a:buNone/>
                      </a:pPr>
                      <a:r>
                        <a:rPr lang="en-US" sz="2000" b="0" i="0" u="none" strike="noStrike">
                          <a:solidFill>
                            <a:srgbClr val="000000"/>
                          </a:solidFill>
                          <a:effectLst/>
                          <a:latin typeface="Aptos Narrow"/>
                        </a:rPr>
                        <a:t>Wex26Louise</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cluster394</a:t>
                      </a:r>
                    </a:p>
                  </a:txBody>
                  <a:tcPr marL="9525" marR="9525" marT="9525" marB="0" anchor="b"/>
                </a:tc>
                <a:extLst>
                  <a:ext uri="{0D108BD9-81ED-4DB2-BD59-A6C34878D82A}">
                    <a16:rowId xmlns:a16="http://schemas.microsoft.com/office/drawing/2014/main" val="2171731940"/>
                  </a:ext>
                </a:extLst>
              </a:tr>
              <a:tr h="466278">
                <a:tc>
                  <a:txBody>
                    <a:bodyPr/>
                    <a:lstStyle/>
                    <a:p>
                      <a:pPr algn="ctr" fontAlgn="b">
                        <a:lnSpc>
                          <a:spcPct val="150000"/>
                        </a:lnSpc>
                        <a:buNone/>
                      </a:pPr>
                      <a:r>
                        <a:rPr lang="en-US" sz="2000" b="0" i="0" u="none" strike="noStrike">
                          <a:solidFill>
                            <a:srgbClr val="000000"/>
                          </a:solidFill>
                          <a:effectLst/>
                          <a:latin typeface="Aptos Narrow"/>
                        </a:rPr>
                        <a:t>Wex26Mitch</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energy243</a:t>
                      </a:r>
                    </a:p>
                  </a:txBody>
                  <a:tcPr marL="9525" marR="9525" marT="9525" marB="0" anchor="b"/>
                </a:tc>
                <a:extLst>
                  <a:ext uri="{0D108BD9-81ED-4DB2-BD59-A6C34878D82A}">
                    <a16:rowId xmlns:a16="http://schemas.microsoft.com/office/drawing/2014/main" val="808778047"/>
                  </a:ext>
                </a:extLst>
              </a:tr>
              <a:tr h="466278">
                <a:tc>
                  <a:txBody>
                    <a:bodyPr/>
                    <a:lstStyle/>
                    <a:p>
                      <a:pPr algn="ctr" fontAlgn="b">
                        <a:lnSpc>
                          <a:spcPct val="150000"/>
                        </a:lnSpc>
                        <a:buNone/>
                      </a:pPr>
                      <a:r>
                        <a:rPr lang="en-US" sz="2000" b="0" i="0" u="none" strike="noStrike">
                          <a:solidFill>
                            <a:srgbClr val="000000"/>
                          </a:solidFill>
                          <a:effectLst/>
                          <a:latin typeface="Aptos Narrow"/>
                        </a:rPr>
                        <a:t>Wex26Niesha</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venus173</a:t>
                      </a:r>
                    </a:p>
                  </a:txBody>
                  <a:tcPr marL="9525" marR="9525" marT="9525" marB="0" anchor="b"/>
                </a:tc>
                <a:extLst>
                  <a:ext uri="{0D108BD9-81ED-4DB2-BD59-A6C34878D82A}">
                    <a16:rowId xmlns:a16="http://schemas.microsoft.com/office/drawing/2014/main" val="370842885"/>
                  </a:ext>
                </a:extLst>
              </a:tr>
              <a:tr h="466278">
                <a:tc>
                  <a:txBody>
                    <a:bodyPr/>
                    <a:lstStyle/>
                    <a:p>
                      <a:pPr algn="ctr" fontAlgn="b">
                        <a:lnSpc>
                          <a:spcPct val="150000"/>
                        </a:lnSpc>
                        <a:buNone/>
                      </a:pPr>
                      <a:r>
                        <a:rPr lang="en-US" sz="2000" b="0" i="0" u="none" strike="noStrike">
                          <a:solidFill>
                            <a:srgbClr val="000000"/>
                          </a:solidFill>
                          <a:effectLst/>
                          <a:latin typeface="Aptos Narrow"/>
                        </a:rPr>
                        <a:t>Wex26Sam</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blackhole506</a:t>
                      </a:r>
                    </a:p>
                  </a:txBody>
                  <a:tcPr marL="9525" marR="9525" marT="9525" marB="0" anchor="b"/>
                </a:tc>
                <a:extLst>
                  <a:ext uri="{0D108BD9-81ED-4DB2-BD59-A6C34878D82A}">
                    <a16:rowId xmlns:a16="http://schemas.microsoft.com/office/drawing/2014/main" val="3852193924"/>
                  </a:ext>
                </a:extLst>
              </a:tr>
              <a:tr h="466278">
                <a:tc>
                  <a:txBody>
                    <a:bodyPr/>
                    <a:lstStyle/>
                    <a:p>
                      <a:pPr algn="ctr" fontAlgn="b">
                        <a:lnSpc>
                          <a:spcPct val="150000"/>
                        </a:lnSpc>
                        <a:buNone/>
                      </a:pPr>
                      <a:r>
                        <a:rPr lang="en-US" sz="2000" b="0" i="0" u="none" strike="noStrike">
                          <a:solidFill>
                            <a:srgbClr val="000000"/>
                          </a:solidFill>
                          <a:effectLst/>
                          <a:latin typeface="Aptos Narrow"/>
                        </a:rPr>
                        <a:t>Wex26Victor</a:t>
                      </a:r>
                    </a:p>
                  </a:txBody>
                  <a:tcPr marL="9525" marR="9525" marT="9525" marB="0" anchor="b"/>
                </a:tc>
                <a:tc>
                  <a:txBody>
                    <a:bodyPr/>
                    <a:lstStyle/>
                    <a:p>
                      <a:pPr algn="ctr" fontAlgn="b">
                        <a:lnSpc>
                          <a:spcPct val="150000"/>
                        </a:lnSpc>
                        <a:buNone/>
                      </a:pPr>
                      <a:r>
                        <a:rPr lang="en-US" sz="2000" b="0" i="0" u="none" strike="noStrike">
                          <a:solidFill>
                            <a:srgbClr val="000000"/>
                          </a:solidFill>
                          <a:effectLst/>
                          <a:latin typeface="Aptos Narrow"/>
                        </a:rPr>
                        <a:t>mercury488</a:t>
                      </a:r>
                    </a:p>
                  </a:txBody>
                  <a:tcPr marL="9525" marR="9525" marT="9525" marB="0" anchor="b"/>
                </a:tc>
                <a:extLst>
                  <a:ext uri="{0D108BD9-81ED-4DB2-BD59-A6C34878D82A}">
                    <a16:rowId xmlns:a16="http://schemas.microsoft.com/office/drawing/2014/main" val="1110224325"/>
                  </a:ext>
                </a:extLst>
              </a:tr>
            </a:tbl>
          </a:graphicData>
        </a:graphic>
      </p:graphicFrame>
    </p:spTree>
    <p:extLst>
      <p:ext uri="{BB962C8B-B14F-4D97-AF65-F5344CB8AC3E}">
        <p14:creationId xmlns:p14="http://schemas.microsoft.com/office/powerpoint/2010/main" val="3949964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E7EE4-D7E4-5723-8666-3ED6ACE738EB}"/>
              </a:ext>
            </a:extLst>
          </p:cNvPr>
          <p:cNvSpPr>
            <a:spLocks noGrp="1"/>
          </p:cNvSpPr>
          <p:nvPr>
            <p:ph type="title"/>
          </p:nvPr>
        </p:nvSpPr>
        <p:spPr>
          <a:xfrm>
            <a:off x="831850" y="1709738"/>
            <a:ext cx="6797249" cy="2248113"/>
          </a:xfrm>
        </p:spPr>
        <p:txBody>
          <a:bodyPr/>
          <a:lstStyle/>
          <a:p>
            <a:r>
              <a:rPr lang="en-GB"/>
              <a:t>Go Observing Demo –10 mins</a:t>
            </a:r>
          </a:p>
        </p:txBody>
      </p:sp>
      <p:sp>
        <p:nvSpPr>
          <p:cNvPr id="3" name="Text Placeholder 2">
            <a:extLst>
              <a:ext uri="{FF2B5EF4-FFF2-40B4-BE49-F238E27FC236}">
                <a16:creationId xmlns:a16="http://schemas.microsoft.com/office/drawing/2014/main" id="{2C4A75AC-CBD1-F40C-3954-486416C5DF5C}"/>
              </a:ext>
            </a:extLst>
          </p:cNvPr>
          <p:cNvSpPr>
            <a:spLocks noGrp="1"/>
          </p:cNvSpPr>
          <p:nvPr>
            <p:ph type="body" idx="1"/>
          </p:nvPr>
        </p:nvSpPr>
        <p:spPr>
          <a:xfrm>
            <a:off x="831850" y="3957851"/>
            <a:ext cx="10515600" cy="1500187"/>
          </a:xfrm>
        </p:spPr>
        <p:txBody>
          <a:bodyPr>
            <a:normAutofit/>
          </a:bodyPr>
          <a:lstStyle/>
          <a:p>
            <a:pPr marL="457200" indent="-457200">
              <a:buFont typeface="+mj-lt"/>
              <a:buAutoNum type="arabicPeriod"/>
            </a:pPr>
            <a:r>
              <a:rPr lang="en-GB" sz="2800"/>
              <a:t>Requesting observations from the telescope.</a:t>
            </a:r>
          </a:p>
          <a:p>
            <a:pPr marL="457200" indent="-457200">
              <a:buFont typeface="+mj-lt"/>
              <a:buAutoNum type="arabicPeriod"/>
            </a:pPr>
            <a:r>
              <a:rPr lang="en-GB" sz="2800"/>
              <a:t>Where to look when the observations are ready.</a:t>
            </a:r>
          </a:p>
        </p:txBody>
      </p:sp>
      <p:pic>
        <p:nvPicPr>
          <p:cNvPr id="5" name="Graphic 4" descr="Telescope with solid fill">
            <a:extLst>
              <a:ext uri="{FF2B5EF4-FFF2-40B4-BE49-F238E27FC236}">
                <a16:creationId xmlns:a16="http://schemas.microsoft.com/office/drawing/2014/main" id="{2F0F24D1-10B9-3484-F32D-723D93A5A27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600363" y="2489223"/>
            <a:ext cx="2645391" cy="2645391"/>
          </a:xfrm>
          <a:prstGeom prst="rect">
            <a:avLst/>
          </a:prstGeom>
        </p:spPr>
      </p:pic>
    </p:spTree>
    <p:extLst>
      <p:ext uri="{BB962C8B-B14F-4D97-AF65-F5344CB8AC3E}">
        <p14:creationId xmlns:p14="http://schemas.microsoft.com/office/powerpoint/2010/main" val="2662553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B7C27-FEFC-EC6A-59DB-31A3E67884CF}"/>
              </a:ext>
            </a:extLst>
          </p:cNvPr>
          <p:cNvSpPr>
            <a:spLocks noGrp="1"/>
          </p:cNvSpPr>
          <p:nvPr>
            <p:ph type="title"/>
          </p:nvPr>
        </p:nvSpPr>
        <p:spPr>
          <a:xfrm>
            <a:off x="4317206" y="257176"/>
            <a:ext cx="4048125" cy="690563"/>
          </a:xfrm>
        </p:spPr>
        <p:txBody>
          <a:bodyPr>
            <a:normAutofit/>
          </a:bodyPr>
          <a:lstStyle/>
          <a:p>
            <a:r>
              <a:rPr lang="en-US" sz="3600"/>
              <a:t>Go Observing Demo</a:t>
            </a:r>
          </a:p>
        </p:txBody>
      </p:sp>
      <p:sp>
        <p:nvSpPr>
          <p:cNvPr id="3" name="Content Placeholder 2">
            <a:extLst>
              <a:ext uri="{FF2B5EF4-FFF2-40B4-BE49-F238E27FC236}">
                <a16:creationId xmlns:a16="http://schemas.microsoft.com/office/drawing/2014/main" id="{DD7BFF07-FAC6-E293-D101-E921A58A5A90}"/>
              </a:ext>
            </a:extLst>
          </p:cNvPr>
          <p:cNvSpPr>
            <a:spLocks noGrp="1"/>
          </p:cNvSpPr>
          <p:nvPr>
            <p:ph idx="1"/>
          </p:nvPr>
        </p:nvSpPr>
        <p:spPr>
          <a:xfrm>
            <a:off x="471488" y="1183922"/>
            <a:ext cx="11127581" cy="5031141"/>
          </a:xfrm>
        </p:spPr>
        <p:txBody>
          <a:bodyPr>
            <a:noAutofit/>
          </a:bodyPr>
          <a:lstStyle/>
          <a:p>
            <a:pPr marL="514350" indent="-514350">
              <a:lnSpc>
                <a:spcPct val="100000"/>
              </a:lnSpc>
              <a:buFont typeface="+mj-lt"/>
              <a:buAutoNum type="arabicParenR"/>
            </a:pPr>
            <a:r>
              <a:rPr lang="en-US" sz="2600"/>
              <a:t>Click ‘</a:t>
            </a:r>
            <a:r>
              <a:rPr lang="en-US" sz="2600" b="1"/>
              <a:t>Go Observing</a:t>
            </a:r>
            <a:r>
              <a:rPr lang="en-US" sz="2600"/>
              <a:t>’ header</a:t>
            </a:r>
          </a:p>
          <a:p>
            <a:pPr marL="514350" indent="-514350">
              <a:lnSpc>
                <a:spcPct val="100000"/>
              </a:lnSpc>
              <a:buFont typeface="+mj-lt"/>
              <a:buAutoNum type="arabicParenR"/>
            </a:pPr>
            <a:r>
              <a:rPr lang="en-US" sz="2600"/>
              <a:t>Choose ‘</a:t>
            </a:r>
            <a:r>
              <a:rPr lang="en-US" sz="2600" b="1"/>
              <a:t>Galaxies</a:t>
            </a:r>
            <a:r>
              <a:rPr lang="en-US" sz="2600"/>
              <a:t>’ &gt; ‘</a:t>
            </a:r>
            <a:r>
              <a:rPr lang="en-US" sz="2600" b="1"/>
              <a:t>Observe a Galaxy</a:t>
            </a:r>
            <a:r>
              <a:rPr lang="en-US" sz="2600"/>
              <a:t>’</a:t>
            </a:r>
          </a:p>
          <a:p>
            <a:pPr marL="514350" indent="-514350">
              <a:lnSpc>
                <a:spcPct val="100000"/>
              </a:lnSpc>
              <a:buFont typeface="+mj-lt"/>
              <a:buAutoNum type="arabicParenR"/>
            </a:pPr>
            <a:r>
              <a:rPr lang="en-US" sz="2600"/>
              <a:t>Select a galaxy and </a:t>
            </a:r>
            <a:r>
              <a:rPr lang="en-US" sz="2600" b="1"/>
              <a:t>click on its name</a:t>
            </a:r>
          </a:p>
          <a:p>
            <a:pPr marL="514350" indent="-514350">
              <a:lnSpc>
                <a:spcPct val="100000"/>
              </a:lnSpc>
              <a:buFont typeface="+mj-lt"/>
              <a:buAutoNum type="arabicParenR"/>
            </a:pPr>
            <a:r>
              <a:rPr lang="en-US" sz="2600"/>
              <a:t>Click the green </a:t>
            </a:r>
            <a:r>
              <a:rPr lang="en-US" sz="2600" b="1"/>
              <a:t>‘Submit Observation’ button </a:t>
            </a:r>
            <a:r>
              <a:rPr lang="en-US" sz="2600"/>
              <a:t>– lower right of screen</a:t>
            </a:r>
          </a:p>
          <a:p>
            <a:pPr marL="514350" indent="-514350">
              <a:lnSpc>
                <a:spcPct val="100000"/>
              </a:lnSpc>
              <a:buFont typeface="+mj-lt"/>
              <a:buAutoNum type="arabicParenR"/>
            </a:pPr>
            <a:r>
              <a:rPr lang="en-US" sz="2600"/>
              <a:t>Hover over ‘Go Observing’ header and select ‘</a:t>
            </a:r>
            <a:r>
              <a:rPr lang="en-US" sz="2600" b="1"/>
              <a:t>My Observations</a:t>
            </a:r>
            <a:r>
              <a:rPr lang="en-US" sz="2600"/>
              <a:t>’ to see status of observations</a:t>
            </a:r>
          </a:p>
          <a:p>
            <a:pPr marL="514350" indent="-514350">
              <a:lnSpc>
                <a:spcPct val="100000"/>
              </a:lnSpc>
              <a:buFont typeface="+mj-lt"/>
              <a:buAutoNum type="arabicParenR"/>
            </a:pPr>
            <a:r>
              <a:rPr lang="en-US" sz="2600"/>
              <a:t>Click ‘</a:t>
            </a:r>
            <a:r>
              <a:rPr lang="en-US" sz="2600" b="1"/>
              <a:t>Go Observing</a:t>
            </a:r>
            <a:r>
              <a:rPr lang="en-US" sz="2600"/>
              <a:t>’ header </a:t>
            </a:r>
          </a:p>
          <a:p>
            <a:pPr marL="514350" indent="-514350">
              <a:lnSpc>
                <a:spcPct val="100000"/>
              </a:lnSpc>
              <a:buFont typeface="+mj-lt"/>
              <a:buAutoNum type="arabicParenR"/>
            </a:pPr>
            <a:r>
              <a:rPr lang="en-US" sz="2600"/>
              <a:t>Choose ‘</a:t>
            </a:r>
            <a:r>
              <a:rPr lang="en-US" sz="2600" b="1"/>
              <a:t>Stars</a:t>
            </a:r>
            <a:r>
              <a:rPr lang="en-US" sz="2600"/>
              <a:t>’ &gt; ‘</a:t>
            </a:r>
            <a:r>
              <a:rPr lang="en-US" sz="2600" b="1"/>
              <a:t>Observe a Star or Nebulae</a:t>
            </a:r>
            <a:r>
              <a:rPr lang="en-US" sz="2600"/>
              <a:t>’</a:t>
            </a:r>
          </a:p>
          <a:p>
            <a:pPr marL="514350" indent="-514350">
              <a:lnSpc>
                <a:spcPct val="100000"/>
              </a:lnSpc>
              <a:buFont typeface="+mj-lt"/>
              <a:buAutoNum type="arabicParenR"/>
            </a:pPr>
            <a:r>
              <a:rPr lang="en-US" sz="2600"/>
              <a:t>Select an object and </a:t>
            </a:r>
            <a:r>
              <a:rPr lang="en-US" sz="2600" b="1"/>
              <a:t>submit an observation</a:t>
            </a:r>
          </a:p>
          <a:p>
            <a:pPr marL="514350" indent="-514350">
              <a:lnSpc>
                <a:spcPct val="100000"/>
              </a:lnSpc>
              <a:buFont typeface="+mj-lt"/>
              <a:buAutoNum type="arabicParenR"/>
            </a:pPr>
            <a:r>
              <a:rPr lang="en-US" sz="2600"/>
              <a:t>Explore </a:t>
            </a:r>
            <a:r>
              <a:rPr lang="en-US" sz="2600" b="1"/>
              <a:t>Go Observing </a:t>
            </a:r>
            <a:r>
              <a:rPr lang="en-US" sz="2600"/>
              <a:t>and submit observations </a:t>
            </a:r>
          </a:p>
        </p:txBody>
      </p:sp>
    </p:spTree>
    <p:extLst>
      <p:ext uri="{BB962C8B-B14F-4D97-AF65-F5344CB8AC3E}">
        <p14:creationId xmlns:p14="http://schemas.microsoft.com/office/powerpoint/2010/main" val="4184572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49791-9C42-2EB7-95C3-E8DCFB636DEE}"/>
              </a:ext>
            </a:extLst>
          </p:cNvPr>
          <p:cNvSpPr>
            <a:spLocks noGrp="1"/>
          </p:cNvSpPr>
          <p:nvPr>
            <p:ph type="title"/>
          </p:nvPr>
        </p:nvSpPr>
        <p:spPr>
          <a:xfrm>
            <a:off x="831850" y="1709739"/>
            <a:ext cx="10515600" cy="1719262"/>
          </a:xfrm>
        </p:spPr>
        <p:txBody>
          <a:bodyPr>
            <a:normAutofit fontScale="90000"/>
          </a:bodyPr>
          <a:lstStyle/>
          <a:p>
            <a:r>
              <a:rPr lang="en-GB"/>
              <a:t>Searching the Archive – </a:t>
            </a:r>
            <a:br>
              <a:rPr lang="en-GB"/>
            </a:br>
            <a:r>
              <a:rPr lang="en-GB"/>
              <a:t>10 mins</a:t>
            </a:r>
          </a:p>
        </p:txBody>
      </p:sp>
      <p:sp>
        <p:nvSpPr>
          <p:cNvPr id="3" name="Text Placeholder 2">
            <a:extLst>
              <a:ext uri="{FF2B5EF4-FFF2-40B4-BE49-F238E27FC236}">
                <a16:creationId xmlns:a16="http://schemas.microsoft.com/office/drawing/2014/main" id="{B5969ECF-5C8E-ADA6-0949-01D0C762FE1A}"/>
              </a:ext>
            </a:extLst>
          </p:cNvPr>
          <p:cNvSpPr>
            <a:spLocks noGrp="1"/>
          </p:cNvSpPr>
          <p:nvPr>
            <p:ph type="body" idx="1"/>
          </p:nvPr>
        </p:nvSpPr>
        <p:spPr>
          <a:xfrm>
            <a:off x="838200" y="3537377"/>
            <a:ext cx="10515600" cy="1500187"/>
          </a:xfrm>
        </p:spPr>
        <p:txBody>
          <a:bodyPr>
            <a:normAutofit/>
          </a:bodyPr>
          <a:lstStyle/>
          <a:p>
            <a:pPr marL="457200" indent="-457200">
              <a:buFont typeface="+mj-lt"/>
              <a:buAutoNum type="arabicPeriod"/>
            </a:pPr>
            <a:r>
              <a:rPr lang="en-GB" sz="2800"/>
              <a:t>Using the basic archive (search by object).</a:t>
            </a:r>
          </a:p>
          <a:p>
            <a:pPr marL="457200" indent="-457200">
              <a:buFont typeface="+mj-lt"/>
              <a:buAutoNum type="arabicPeriod"/>
            </a:pPr>
            <a:r>
              <a:rPr lang="en-GB" sz="2800"/>
              <a:t>Using the basic archive (search by Observing Programme).</a:t>
            </a:r>
          </a:p>
          <a:p>
            <a:pPr marL="457200" indent="-457200">
              <a:buFont typeface="+mj-lt"/>
              <a:buAutoNum type="arabicPeriod"/>
            </a:pPr>
            <a:r>
              <a:rPr lang="en-GB" sz="2800"/>
              <a:t>Using the advanced archive.</a:t>
            </a:r>
          </a:p>
        </p:txBody>
      </p:sp>
      <p:pic>
        <p:nvPicPr>
          <p:cNvPr id="5" name="Graphic 4" descr="Search Inventory with solid fill">
            <a:extLst>
              <a:ext uri="{FF2B5EF4-FFF2-40B4-BE49-F238E27FC236}">
                <a16:creationId xmlns:a16="http://schemas.microsoft.com/office/drawing/2014/main" id="{53801C91-9B07-6EC9-0EA2-07C9E75764C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099573" y="2270858"/>
            <a:ext cx="2877403" cy="2877403"/>
          </a:xfrm>
          <a:prstGeom prst="rect">
            <a:avLst/>
          </a:prstGeom>
        </p:spPr>
      </p:pic>
    </p:spTree>
    <p:extLst>
      <p:ext uri="{BB962C8B-B14F-4D97-AF65-F5344CB8AC3E}">
        <p14:creationId xmlns:p14="http://schemas.microsoft.com/office/powerpoint/2010/main" val="1153804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AFD4C-235D-2638-1A53-5350793702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368B9E-8974-D0CB-016F-8040B3C67FAD}"/>
              </a:ext>
            </a:extLst>
          </p:cNvPr>
          <p:cNvSpPr>
            <a:spLocks noGrp="1"/>
          </p:cNvSpPr>
          <p:nvPr>
            <p:ph type="title"/>
          </p:nvPr>
        </p:nvSpPr>
        <p:spPr>
          <a:xfrm>
            <a:off x="3850481" y="335755"/>
            <a:ext cx="4491038" cy="690563"/>
          </a:xfrm>
        </p:spPr>
        <p:txBody>
          <a:bodyPr>
            <a:normAutofit fontScale="90000"/>
          </a:bodyPr>
          <a:lstStyle/>
          <a:p>
            <a:r>
              <a:rPr lang="en-US"/>
              <a:t>Searching the Archive</a:t>
            </a:r>
          </a:p>
        </p:txBody>
      </p:sp>
      <p:sp>
        <p:nvSpPr>
          <p:cNvPr id="3" name="Content Placeholder 2">
            <a:extLst>
              <a:ext uri="{FF2B5EF4-FFF2-40B4-BE49-F238E27FC236}">
                <a16:creationId xmlns:a16="http://schemas.microsoft.com/office/drawing/2014/main" id="{220CC5CE-9EA9-6919-577B-4B475CD11E8F}"/>
              </a:ext>
            </a:extLst>
          </p:cNvPr>
          <p:cNvSpPr>
            <a:spLocks noGrp="1"/>
          </p:cNvSpPr>
          <p:nvPr>
            <p:ph idx="1"/>
          </p:nvPr>
        </p:nvSpPr>
        <p:spPr>
          <a:xfrm>
            <a:off x="681036" y="1454150"/>
            <a:ext cx="10848977" cy="4351338"/>
          </a:xfrm>
        </p:spPr>
        <p:txBody>
          <a:bodyPr>
            <a:normAutofit fontScale="92500" lnSpcReduction="20000"/>
          </a:bodyPr>
          <a:lstStyle/>
          <a:p>
            <a:pPr marL="0" indent="0">
              <a:lnSpc>
                <a:spcPct val="150000"/>
              </a:lnSpc>
              <a:buNone/>
            </a:pPr>
            <a:r>
              <a:rPr lang="en-US" sz="3200" u="sng"/>
              <a:t>Search by Name:</a:t>
            </a:r>
          </a:p>
          <a:p>
            <a:pPr marL="514350" indent="-514350">
              <a:lnSpc>
                <a:spcPct val="150000"/>
              </a:lnSpc>
              <a:buFont typeface="+mj-lt"/>
              <a:buAutoNum type="arabicParenR"/>
            </a:pPr>
            <a:r>
              <a:rPr lang="en-US" sz="3200"/>
              <a:t>Hover over ‘Go Observing’ header and select ‘</a:t>
            </a:r>
            <a:r>
              <a:rPr lang="en-US" sz="3200" b="1"/>
              <a:t>Archive of Observations</a:t>
            </a:r>
            <a:r>
              <a:rPr lang="en-US" sz="3200"/>
              <a:t>’</a:t>
            </a:r>
          </a:p>
          <a:p>
            <a:pPr marL="514350" indent="-514350">
              <a:lnSpc>
                <a:spcPct val="150000"/>
              </a:lnSpc>
              <a:buFont typeface="+mj-lt"/>
              <a:buAutoNum type="arabicParenR"/>
            </a:pPr>
            <a:r>
              <a:rPr lang="en-US" sz="3200"/>
              <a:t>Type the </a:t>
            </a:r>
            <a:r>
              <a:rPr lang="en-US" sz="3200" b="1"/>
              <a:t>name of an object </a:t>
            </a:r>
            <a:r>
              <a:rPr lang="en-US" sz="3200"/>
              <a:t>you requested an observation for (e.g., NGC 5895)</a:t>
            </a:r>
          </a:p>
          <a:p>
            <a:pPr marL="514350" indent="-514350">
              <a:lnSpc>
                <a:spcPct val="150000"/>
              </a:lnSpc>
              <a:buFont typeface="+mj-lt"/>
              <a:buAutoNum type="arabicParenR"/>
            </a:pPr>
            <a:r>
              <a:rPr lang="en-US" sz="3200"/>
              <a:t>Click ‘</a:t>
            </a:r>
            <a:r>
              <a:rPr lang="en-US" sz="3200" b="1"/>
              <a:t>Search the Archive</a:t>
            </a:r>
            <a:r>
              <a:rPr lang="en-US" sz="3200"/>
              <a:t>’ – lower right of screen</a:t>
            </a:r>
          </a:p>
          <a:p>
            <a:pPr marL="514350" indent="-514350">
              <a:lnSpc>
                <a:spcPct val="150000"/>
              </a:lnSpc>
              <a:buFont typeface="+mj-lt"/>
              <a:buAutoNum type="arabicParenR"/>
            </a:pPr>
            <a:r>
              <a:rPr lang="en-US" sz="3200"/>
              <a:t>Click the </a:t>
            </a:r>
            <a:r>
              <a:rPr lang="en-US" sz="3200" b="1"/>
              <a:t>‘Code’ number</a:t>
            </a:r>
            <a:r>
              <a:rPr lang="en-US" sz="3200"/>
              <a:t> to see a preview of the data</a:t>
            </a:r>
          </a:p>
        </p:txBody>
      </p:sp>
    </p:spTree>
    <p:extLst>
      <p:ext uri="{BB962C8B-B14F-4D97-AF65-F5344CB8AC3E}">
        <p14:creationId xmlns:p14="http://schemas.microsoft.com/office/powerpoint/2010/main" val="761392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7D8E5-94D7-0EE4-C9AA-BCDE6D512C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10E934-EC37-78C0-E783-4B09B24F98C5}"/>
              </a:ext>
            </a:extLst>
          </p:cNvPr>
          <p:cNvSpPr>
            <a:spLocks noGrp="1"/>
          </p:cNvSpPr>
          <p:nvPr>
            <p:ph type="title"/>
          </p:nvPr>
        </p:nvSpPr>
        <p:spPr>
          <a:xfrm>
            <a:off x="3850481" y="335755"/>
            <a:ext cx="4491038" cy="690563"/>
          </a:xfrm>
        </p:spPr>
        <p:txBody>
          <a:bodyPr>
            <a:normAutofit fontScale="90000"/>
          </a:bodyPr>
          <a:lstStyle/>
          <a:p>
            <a:r>
              <a:rPr lang="en-US"/>
              <a:t>Searching the Archive</a:t>
            </a:r>
          </a:p>
        </p:txBody>
      </p:sp>
      <p:sp>
        <p:nvSpPr>
          <p:cNvPr id="3" name="Content Placeholder 2">
            <a:extLst>
              <a:ext uri="{FF2B5EF4-FFF2-40B4-BE49-F238E27FC236}">
                <a16:creationId xmlns:a16="http://schemas.microsoft.com/office/drawing/2014/main" id="{2E4088F2-507B-4B2E-4F33-B984B997C539}"/>
              </a:ext>
            </a:extLst>
          </p:cNvPr>
          <p:cNvSpPr>
            <a:spLocks noGrp="1"/>
          </p:cNvSpPr>
          <p:nvPr>
            <p:ph idx="1"/>
          </p:nvPr>
        </p:nvSpPr>
        <p:spPr>
          <a:xfrm>
            <a:off x="681036" y="1454150"/>
            <a:ext cx="10848977" cy="4351338"/>
          </a:xfrm>
        </p:spPr>
        <p:txBody>
          <a:bodyPr>
            <a:normAutofit/>
          </a:bodyPr>
          <a:lstStyle/>
          <a:p>
            <a:pPr marL="0" indent="0">
              <a:lnSpc>
                <a:spcPct val="110000"/>
              </a:lnSpc>
              <a:buNone/>
            </a:pPr>
            <a:r>
              <a:rPr lang="en-US" sz="3000" u="sng"/>
              <a:t>Search by Observing Programme:</a:t>
            </a:r>
          </a:p>
          <a:p>
            <a:pPr marL="514350" indent="-514350">
              <a:lnSpc>
                <a:spcPct val="110000"/>
              </a:lnSpc>
              <a:buFont typeface="+mj-lt"/>
              <a:buAutoNum type="arabicParenR"/>
            </a:pPr>
            <a:r>
              <a:rPr lang="en-US" sz="3000"/>
              <a:t>Hover over ‘Go Observing’ header and select ‘</a:t>
            </a:r>
            <a:r>
              <a:rPr lang="en-US" sz="3000" b="1"/>
              <a:t>Archive of Observations</a:t>
            </a:r>
            <a:r>
              <a:rPr lang="en-US" sz="3000"/>
              <a:t>’</a:t>
            </a:r>
          </a:p>
          <a:p>
            <a:pPr marL="514350" indent="-514350">
              <a:lnSpc>
                <a:spcPct val="110000"/>
              </a:lnSpc>
              <a:buFont typeface="+mj-lt"/>
              <a:buAutoNum type="arabicParenR"/>
            </a:pPr>
            <a:r>
              <a:rPr lang="en-US" sz="3000"/>
              <a:t>Click on the </a:t>
            </a:r>
            <a:r>
              <a:rPr lang="en-US" sz="3000" b="1"/>
              <a:t>drop-down menu </a:t>
            </a:r>
            <a:r>
              <a:rPr lang="en-US" sz="3000"/>
              <a:t>next to ‘Taken for this Observing Programme’</a:t>
            </a:r>
          </a:p>
          <a:p>
            <a:pPr marL="514350" indent="-514350">
              <a:lnSpc>
                <a:spcPct val="110000"/>
              </a:lnSpc>
              <a:buFont typeface="+mj-lt"/>
              <a:buAutoNum type="arabicParenR"/>
            </a:pPr>
            <a:r>
              <a:rPr lang="en-US" sz="3000"/>
              <a:t>Select an </a:t>
            </a:r>
            <a:r>
              <a:rPr lang="en-US" sz="3000" b="1"/>
              <a:t>Observing Programme </a:t>
            </a:r>
            <a:r>
              <a:rPr lang="en-US" sz="3000"/>
              <a:t>(e.g. ‘3-colour galaxy’)</a:t>
            </a:r>
          </a:p>
          <a:p>
            <a:pPr marL="514350" indent="-514350">
              <a:lnSpc>
                <a:spcPct val="110000"/>
              </a:lnSpc>
              <a:buFont typeface="+mj-lt"/>
              <a:buAutoNum type="arabicParenR"/>
            </a:pPr>
            <a:r>
              <a:rPr lang="en-US" sz="3000"/>
              <a:t>Click ‘</a:t>
            </a:r>
            <a:r>
              <a:rPr lang="en-US" sz="3000" b="1"/>
              <a:t>Search the Archive</a:t>
            </a:r>
            <a:r>
              <a:rPr lang="en-US" sz="3000"/>
              <a:t>’ – lower right of screen</a:t>
            </a:r>
          </a:p>
          <a:p>
            <a:pPr marL="514350" indent="-514350">
              <a:lnSpc>
                <a:spcPct val="110000"/>
              </a:lnSpc>
              <a:buFont typeface="+mj-lt"/>
              <a:buAutoNum type="arabicParenR"/>
            </a:pPr>
            <a:r>
              <a:rPr lang="en-US" sz="3000"/>
              <a:t>Click the </a:t>
            </a:r>
            <a:r>
              <a:rPr lang="en-US" sz="3000" b="1"/>
              <a:t>‘Code’ number </a:t>
            </a:r>
            <a:r>
              <a:rPr lang="en-US" sz="3000"/>
              <a:t>to see a preview of the data</a:t>
            </a:r>
          </a:p>
        </p:txBody>
      </p:sp>
    </p:spTree>
    <p:extLst>
      <p:ext uri="{BB962C8B-B14F-4D97-AF65-F5344CB8AC3E}">
        <p14:creationId xmlns:p14="http://schemas.microsoft.com/office/powerpoint/2010/main" val="36101862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f53c21e7-1862-4a63-95cd-2448de9d8c9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 Template Widescreen" id="{CBE05C08-1345-4336-B265-4DC8D7C7AF24}" vid="{8F1E7484-B1C6-475F-ADC0-50D06D453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1B4375D1EDF44F9BEBAF4E72D800D1" ma:contentTypeVersion="16" ma:contentTypeDescription="Create a new document." ma:contentTypeScope="" ma:versionID="0447f0ef923412196e030bc22b7afda7">
  <xsd:schema xmlns:xsd="http://www.w3.org/2001/XMLSchema" xmlns:xs="http://www.w3.org/2001/XMLSchema" xmlns:p="http://schemas.microsoft.com/office/2006/metadata/properties" xmlns:ns2="8e5697e1-6b6f-4082-8800-f293980a7b2a" xmlns:ns3="bd052577-b06d-4619-817e-e8972bed9606" targetNamespace="http://schemas.microsoft.com/office/2006/metadata/properties" ma:root="true" ma:fieldsID="214eee9fb7adf2889336c35e52ab7c70" ns2:_="" ns3:_="">
    <xsd:import namespace="8e5697e1-6b6f-4082-8800-f293980a7b2a"/>
    <xsd:import namespace="bd052577-b06d-4619-817e-e8972bed960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5697e1-6b6f-4082-8800-f293980a7b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3fea976-0fb7-4036-bc8a-08177e9f5879"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052577-b06d-4619-817e-e8972bed960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6f3c0bd-e5fa-4e83-b2b0-9c9974eb602d}" ma:internalName="TaxCatchAll" ma:showField="CatchAllData" ma:web="bd052577-b06d-4619-817e-e8972bed9606">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e5697e1-6b6f-4082-8800-f293980a7b2a">
      <Terms xmlns="http://schemas.microsoft.com/office/infopath/2007/PartnerControls"/>
    </lcf76f155ced4ddcb4097134ff3c332f>
    <TaxCatchAll xmlns="bd052577-b06d-4619-817e-e8972bed9606" xsi:nil="true"/>
  </documentManagement>
</p:properties>
</file>

<file path=customXml/itemProps1.xml><?xml version="1.0" encoding="utf-8"?>
<ds:datastoreItem xmlns:ds="http://schemas.openxmlformats.org/officeDocument/2006/customXml" ds:itemID="{892F6F60-3C40-49A8-BC6A-14E57E5C873E}">
  <ds:schemaRefs>
    <ds:schemaRef ds:uri="8e5697e1-6b6f-4082-8800-f293980a7b2a"/>
    <ds:schemaRef ds:uri="bd052577-b06d-4619-817e-e8972bed960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2814785-3C50-47A3-A6AB-53D3BBCE4F69}">
  <ds:schemaRefs>
    <ds:schemaRef ds:uri="http://schemas.microsoft.com/sharepoint/v3/contenttype/forms"/>
  </ds:schemaRefs>
</ds:datastoreItem>
</file>

<file path=customXml/itemProps3.xml><?xml version="1.0" encoding="utf-8"?>
<ds:datastoreItem xmlns:ds="http://schemas.openxmlformats.org/officeDocument/2006/customXml" ds:itemID="{9044B3C4-D7A2-4FB4-998E-E09797CFEE8A}">
  <ds:schemaRefs>
    <ds:schemaRef ds:uri="8e5697e1-6b6f-4082-8800-f293980a7b2a"/>
    <ds:schemaRef ds:uri="bc488e00-68d8-4541-a084-0abf67b939b2"/>
    <ds:schemaRef ds:uri="bd052577-b06d-4619-817e-e8972bed9606"/>
    <ds:schemaRef ds:uri="feffa93e-cba6-43bb-8a73-15ac29ca543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2998</Words>
  <Application>Microsoft Macintosh PowerPoint</Application>
  <PresentationFormat>Widescreen</PresentationFormat>
  <Paragraphs>402</Paragraphs>
  <Slides>25</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Aptos Narrow</vt:lpstr>
      <vt:lpstr>Arial</vt:lpstr>
      <vt:lpstr>Arial Narrow</vt:lpstr>
      <vt:lpstr>Calibri</vt:lpstr>
      <vt:lpstr>Wingdings</vt:lpstr>
      <vt:lpstr>Office Theme</vt:lpstr>
      <vt:lpstr>AstroLab Workshop</vt:lpstr>
      <vt:lpstr>Agenda:</vt:lpstr>
      <vt:lpstr>The Schools’ Observatory</vt:lpstr>
      <vt:lpstr>Account Details for The Schools’ Observatory</vt:lpstr>
      <vt:lpstr>Go Observing Demo –10 mins</vt:lpstr>
      <vt:lpstr>Go Observing Demo</vt:lpstr>
      <vt:lpstr>Searching the Archive –  10 mins</vt:lpstr>
      <vt:lpstr>Searching the Archive</vt:lpstr>
      <vt:lpstr>Searching the Archive</vt:lpstr>
      <vt:lpstr>Searching the Archive</vt:lpstr>
      <vt:lpstr>PowerPoint Presentation</vt:lpstr>
      <vt:lpstr>Using AstroLab –  30 mins</vt:lpstr>
      <vt:lpstr>Using AstroLab</vt:lpstr>
      <vt:lpstr>Download the FITS files from Teams</vt:lpstr>
      <vt:lpstr>PowerPoint Presentation</vt:lpstr>
      <vt:lpstr>Using AstroLab</vt:lpstr>
      <vt:lpstr>Using AstroLab</vt:lpstr>
      <vt:lpstr>Using AstroLab</vt:lpstr>
      <vt:lpstr>Using AstroLab</vt:lpstr>
      <vt:lpstr>Using AstroLab</vt:lpstr>
      <vt:lpstr>Photometry</vt:lpstr>
      <vt:lpstr>Uses of Photometry</vt:lpstr>
      <vt:lpstr>Download the FITS files and EXCEL sheet from Teams</vt:lpstr>
      <vt:lpstr>PowerPoint Presentation</vt:lpstr>
      <vt:lpstr>Using AstroLab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BG is #EFF2F5</dc:title>
  <dc:creator>Habergham-Mawson, Stacey</dc:creator>
  <cp:lastModifiedBy>Daoud, Mohamed</cp:lastModifiedBy>
  <cp:revision>3</cp:revision>
  <dcterms:created xsi:type="dcterms:W3CDTF">2024-03-01T14:28:27Z</dcterms:created>
  <dcterms:modified xsi:type="dcterms:W3CDTF">2026-07-20T09:16:01Z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0x0101006C1B4375D1EDF44F9BEBAF4E72D800D1</vt:lpwstr>
  </property>
  <property fmtid="{D5CDD505-2E9C-101B-9397-08002B2CF9AE}" pid="3" name="MediaServiceImageTags">
    <vt:lpwstr/>
  </property>
</Properties>
</file>