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314" r:id="rId6"/>
    <p:sldId id="299" r:id="rId7"/>
    <p:sldId id="300" r:id="rId8"/>
    <p:sldId id="318" r:id="rId9"/>
    <p:sldId id="319" r:id="rId10"/>
    <p:sldId id="302" r:id="rId11"/>
    <p:sldId id="320" r:id="rId12"/>
    <p:sldId id="315" r:id="rId13"/>
    <p:sldId id="273" r:id="rId14"/>
    <p:sldId id="321" r:id="rId15"/>
    <p:sldId id="322" r:id="rId16"/>
    <p:sldId id="323" r:id="rId17"/>
    <p:sldId id="263" r:id="rId18"/>
    <p:sldId id="306" r:id="rId19"/>
    <p:sldId id="317" r:id="rId20"/>
    <p:sldId id="296" r:id="rId21"/>
    <p:sldId id="289" r:id="rId22"/>
    <p:sldId id="293" r:id="rId23"/>
    <p:sldId id="290" r:id="rId24"/>
    <p:sldId id="291" r:id="rId25"/>
    <p:sldId id="301" r:id="rId26"/>
    <p:sldId id="303" r:id="rId27"/>
    <p:sldId id="294" r:id="rId28"/>
    <p:sldId id="316" r:id="rId29"/>
    <p:sldId id="310" r:id="rId30"/>
    <p:sldId id="311" r:id="rId31"/>
    <p:sldId id="312"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2F5"/>
    <a:srgbClr val="455067"/>
    <a:srgbClr val="00205B"/>
    <a:srgbClr val="FF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31B8A-A143-C7B9-89C7-1EAD5666DEFF}" v="3" dt="2026-07-17T09:02:09.4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0" autoAdjust="0"/>
    <p:restoredTop sz="87083" autoAdjust="0"/>
  </p:normalViewPr>
  <p:slideViewPr>
    <p:cSldViewPr snapToGrid="0">
      <p:cViewPr varScale="1">
        <p:scale>
          <a:sx n="96" d="100"/>
          <a:sy n="96" d="100"/>
        </p:scale>
        <p:origin x="13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sam, Andrew" userId="S::astanews@ljmu.ac.uk::19b7938c-e7cc-4141-8eb0-d54b1a3556ac" providerId="AD" clId="Web-{2AF31B8A-A143-C7B9-89C7-1EAD5666DEFF}"/>
    <pc:docChg chg="modSld modMainMaster">
      <pc:chgData name="Newsam, Andrew" userId="S::astanews@ljmu.ac.uk::19b7938c-e7cc-4141-8eb0-d54b1a3556ac" providerId="AD" clId="Web-{2AF31B8A-A143-C7B9-89C7-1EAD5666DEFF}" dt="2026-07-17T09:02:09.457" v="2"/>
      <pc:docMkLst>
        <pc:docMk/>
      </pc:docMkLst>
      <pc:sldChg chg="modTransition">
        <pc:chgData name="Newsam, Andrew" userId="S::astanews@ljmu.ac.uk::19b7938c-e7cc-4141-8eb0-d54b1a3556ac" providerId="AD" clId="Web-{2AF31B8A-A143-C7B9-89C7-1EAD5666DEFF}" dt="2026-07-17T09:02:09.457" v="2"/>
        <pc:sldMkLst>
          <pc:docMk/>
          <pc:sldMk cId="2764676613" sldId="256"/>
        </pc:sldMkLst>
      </pc:sldChg>
      <pc:sldChg chg="modTransition">
        <pc:chgData name="Newsam, Andrew" userId="S::astanews@ljmu.ac.uk::19b7938c-e7cc-4141-8eb0-d54b1a3556ac" providerId="AD" clId="Web-{2AF31B8A-A143-C7B9-89C7-1EAD5666DEFF}" dt="2026-07-17T09:02:09.457" v="2"/>
        <pc:sldMkLst>
          <pc:docMk/>
          <pc:sldMk cId="4159971348" sldId="263"/>
        </pc:sldMkLst>
      </pc:sldChg>
      <pc:sldChg chg="modTransition">
        <pc:chgData name="Newsam, Andrew" userId="S::astanews@ljmu.ac.uk::19b7938c-e7cc-4141-8eb0-d54b1a3556ac" providerId="AD" clId="Web-{2AF31B8A-A143-C7B9-89C7-1EAD5666DEFF}" dt="2026-07-17T09:02:09.457" v="2"/>
        <pc:sldMkLst>
          <pc:docMk/>
          <pc:sldMk cId="4247090083" sldId="273"/>
        </pc:sldMkLst>
      </pc:sldChg>
      <pc:sldChg chg="modTransition">
        <pc:chgData name="Newsam, Andrew" userId="S::astanews@ljmu.ac.uk::19b7938c-e7cc-4141-8eb0-d54b1a3556ac" providerId="AD" clId="Web-{2AF31B8A-A143-C7B9-89C7-1EAD5666DEFF}" dt="2026-07-17T09:02:09.457" v="2"/>
        <pc:sldMkLst>
          <pc:docMk/>
          <pc:sldMk cId="4098490043" sldId="289"/>
        </pc:sldMkLst>
      </pc:sldChg>
      <pc:sldChg chg="modTransition">
        <pc:chgData name="Newsam, Andrew" userId="S::astanews@ljmu.ac.uk::19b7938c-e7cc-4141-8eb0-d54b1a3556ac" providerId="AD" clId="Web-{2AF31B8A-A143-C7B9-89C7-1EAD5666DEFF}" dt="2026-07-17T09:02:09.457" v="2"/>
        <pc:sldMkLst>
          <pc:docMk/>
          <pc:sldMk cId="1513620700" sldId="290"/>
        </pc:sldMkLst>
      </pc:sldChg>
      <pc:sldChg chg="modTransition">
        <pc:chgData name="Newsam, Andrew" userId="S::astanews@ljmu.ac.uk::19b7938c-e7cc-4141-8eb0-d54b1a3556ac" providerId="AD" clId="Web-{2AF31B8A-A143-C7B9-89C7-1EAD5666DEFF}" dt="2026-07-17T09:02:09.457" v="2"/>
        <pc:sldMkLst>
          <pc:docMk/>
          <pc:sldMk cId="267671613" sldId="291"/>
        </pc:sldMkLst>
      </pc:sldChg>
      <pc:sldChg chg="modTransition">
        <pc:chgData name="Newsam, Andrew" userId="S::astanews@ljmu.ac.uk::19b7938c-e7cc-4141-8eb0-d54b1a3556ac" providerId="AD" clId="Web-{2AF31B8A-A143-C7B9-89C7-1EAD5666DEFF}" dt="2026-07-17T09:02:09.457" v="2"/>
        <pc:sldMkLst>
          <pc:docMk/>
          <pc:sldMk cId="915971293" sldId="293"/>
        </pc:sldMkLst>
      </pc:sldChg>
      <pc:sldChg chg="modTransition">
        <pc:chgData name="Newsam, Andrew" userId="S::astanews@ljmu.ac.uk::19b7938c-e7cc-4141-8eb0-d54b1a3556ac" providerId="AD" clId="Web-{2AF31B8A-A143-C7B9-89C7-1EAD5666DEFF}" dt="2026-07-17T09:02:09.457" v="2"/>
        <pc:sldMkLst>
          <pc:docMk/>
          <pc:sldMk cId="2609459958" sldId="294"/>
        </pc:sldMkLst>
      </pc:sldChg>
      <pc:sldChg chg="modTransition">
        <pc:chgData name="Newsam, Andrew" userId="S::astanews@ljmu.ac.uk::19b7938c-e7cc-4141-8eb0-d54b1a3556ac" providerId="AD" clId="Web-{2AF31B8A-A143-C7B9-89C7-1EAD5666DEFF}" dt="2026-07-17T09:02:09.457" v="2"/>
        <pc:sldMkLst>
          <pc:docMk/>
          <pc:sldMk cId="80517929" sldId="296"/>
        </pc:sldMkLst>
      </pc:sldChg>
      <pc:sldChg chg="modTransition">
        <pc:chgData name="Newsam, Andrew" userId="S::astanews@ljmu.ac.uk::19b7938c-e7cc-4141-8eb0-d54b1a3556ac" providerId="AD" clId="Web-{2AF31B8A-A143-C7B9-89C7-1EAD5666DEFF}" dt="2026-07-17T09:02:09.457" v="2"/>
        <pc:sldMkLst>
          <pc:docMk/>
          <pc:sldMk cId="3639237798" sldId="299"/>
        </pc:sldMkLst>
      </pc:sldChg>
      <pc:sldChg chg="modTransition">
        <pc:chgData name="Newsam, Andrew" userId="S::astanews@ljmu.ac.uk::19b7938c-e7cc-4141-8eb0-d54b1a3556ac" providerId="AD" clId="Web-{2AF31B8A-A143-C7B9-89C7-1EAD5666DEFF}" dt="2026-07-17T09:02:09.457" v="2"/>
        <pc:sldMkLst>
          <pc:docMk/>
          <pc:sldMk cId="3689454862" sldId="300"/>
        </pc:sldMkLst>
      </pc:sldChg>
      <pc:sldChg chg="modTransition">
        <pc:chgData name="Newsam, Andrew" userId="S::astanews@ljmu.ac.uk::19b7938c-e7cc-4141-8eb0-d54b1a3556ac" providerId="AD" clId="Web-{2AF31B8A-A143-C7B9-89C7-1EAD5666DEFF}" dt="2026-07-17T09:02:09.457" v="2"/>
        <pc:sldMkLst>
          <pc:docMk/>
          <pc:sldMk cId="2960615674" sldId="301"/>
        </pc:sldMkLst>
      </pc:sldChg>
      <pc:sldChg chg="modTransition">
        <pc:chgData name="Newsam, Andrew" userId="S::astanews@ljmu.ac.uk::19b7938c-e7cc-4141-8eb0-d54b1a3556ac" providerId="AD" clId="Web-{2AF31B8A-A143-C7B9-89C7-1EAD5666DEFF}" dt="2026-07-17T09:02:09.457" v="2"/>
        <pc:sldMkLst>
          <pc:docMk/>
          <pc:sldMk cId="1987554663" sldId="302"/>
        </pc:sldMkLst>
      </pc:sldChg>
      <pc:sldChg chg="modTransition">
        <pc:chgData name="Newsam, Andrew" userId="S::astanews@ljmu.ac.uk::19b7938c-e7cc-4141-8eb0-d54b1a3556ac" providerId="AD" clId="Web-{2AF31B8A-A143-C7B9-89C7-1EAD5666DEFF}" dt="2026-07-17T09:02:09.457" v="2"/>
        <pc:sldMkLst>
          <pc:docMk/>
          <pc:sldMk cId="888879338" sldId="303"/>
        </pc:sldMkLst>
      </pc:sldChg>
      <pc:sldChg chg="modTransition">
        <pc:chgData name="Newsam, Andrew" userId="S::astanews@ljmu.ac.uk::19b7938c-e7cc-4141-8eb0-d54b1a3556ac" providerId="AD" clId="Web-{2AF31B8A-A143-C7B9-89C7-1EAD5666DEFF}" dt="2026-07-17T09:02:09.457" v="2"/>
        <pc:sldMkLst>
          <pc:docMk/>
          <pc:sldMk cId="650179689" sldId="306"/>
        </pc:sldMkLst>
      </pc:sldChg>
      <pc:sldChg chg="modTransition">
        <pc:chgData name="Newsam, Andrew" userId="S::astanews@ljmu.ac.uk::19b7938c-e7cc-4141-8eb0-d54b1a3556ac" providerId="AD" clId="Web-{2AF31B8A-A143-C7B9-89C7-1EAD5666DEFF}" dt="2026-07-17T09:02:09.457" v="2"/>
        <pc:sldMkLst>
          <pc:docMk/>
          <pc:sldMk cId="1982232201" sldId="310"/>
        </pc:sldMkLst>
      </pc:sldChg>
      <pc:sldChg chg="modTransition">
        <pc:chgData name="Newsam, Andrew" userId="S::astanews@ljmu.ac.uk::19b7938c-e7cc-4141-8eb0-d54b1a3556ac" providerId="AD" clId="Web-{2AF31B8A-A143-C7B9-89C7-1EAD5666DEFF}" dt="2026-07-17T09:02:09.457" v="2"/>
        <pc:sldMkLst>
          <pc:docMk/>
          <pc:sldMk cId="208334094" sldId="311"/>
        </pc:sldMkLst>
      </pc:sldChg>
      <pc:sldChg chg="modTransition">
        <pc:chgData name="Newsam, Andrew" userId="S::astanews@ljmu.ac.uk::19b7938c-e7cc-4141-8eb0-d54b1a3556ac" providerId="AD" clId="Web-{2AF31B8A-A143-C7B9-89C7-1EAD5666DEFF}" dt="2026-07-17T09:02:09.457" v="2"/>
        <pc:sldMkLst>
          <pc:docMk/>
          <pc:sldMk cId="3805016054" sldId="312"/>
        </pc:sldMkLst>
      </pc:sldChg>
      <pc:sldChg chg="modTransition">
        <pc:chgData name="Newsam, Andrew" userId="S::astanews@ljmu.ac.uk::19b7938c-e7cc-4141-8eb0-d54b1a3556ac" providerId="AD" clId="Web-{2AF31B8A-A143-C7B9-89C7-1EAD5666DEFF}" dt="2026-07-17T09:02:09.457" v="2"/>
        <pc:sldMkLst>
          <pc:docMk/>
          <pc:sldMk cId="579332143" sldId="314"/>
        </pc:sldMkLst>
      </pc:sldChg>
      <pc:sldChg chg="modTransition">
        <pc:chgData name="Newsam, Andrew" userId="S::astanews@ljmu.ac.uk::19b7938c-e7cc-4141-8eb0-d54b1a3556ac" providerId="AD" clId="Web-{2AF31B8A-A143-C7B9-89C7-1EAD5666DEFF}" dt="2026-07-17T09:02:09.457" v="2"/>
        <pc:sldMkLst>
          <pc:docMk/>
          <pc:sldMk cId="2214341419" sldId="315"/>
        </pc:sldMkLst>
      </pc:sldChg>
      <pc:sldChg chg="modTransition">
        <pc:chgData name="Newsam, Andrew" userId="S::astanews@ljmu.ac.uk::19b7938c-e7cc-4141-8eb0-d54b1a3556ac" providerId="AD" clId="Web-{2AF31B8A-A143-C7B9-89C7-1EAD5666DEFF}" dt="2026-07-17T09:02:09.457" v="2"/>
        <pc:sldMkLst>
          <pc:docMk/>
          <pc:sldMk cId="145749385" sldId="316"/>
        </pc:sldMkLst>
      </pc:sldChg>
      <pc:sldChg chg="modTransition">
        <pc:chgData name="Newsam, Andrew" userId="S::astanews@ljmu.ac.uk::19b7938c-e7cc-4141-8eb0-d54b1a3556ac" providerId="AD" clId="Web-{2AF31B8A-A143-C7B9-89C7-1EAD5666DEFF}" dt="2026-07-17T09:02:09.457" v="2"/>
        <pc:sldMkLst>
          <pc:docMk/>
          <pc:sldMk cId="3680882030" sldId="317"/>
        </pc:sldMkLst>
      </pc:sldChg>
      <pc:sldChg chg="modTransition">
        <pc:chgData name="Newsam, Andrew" userId="S::astanews@ljmu.ac.uk::19b7938c-e7cc-4141-8eb0-d54b1a3556ac" providerId="AD" clId="Web-{2AF31B8A-A143-C7B9-89C7-1EAD5666DEFF}" dt="2026-07-17T09:02:09.457" v="2"/>
        <pc:sldMkLst>
          <pc:docMk/>
          <pc:sldMk cId="471179725" sldId="318"/>
        </pc:sldMkLst>
      </pc:sldChg>
      <pc:sldChg chg="modTransition">
        <pc:chgData name="Newsam, Andrew" userId="S::astanews@ljmu.ac.uk::19b7938c-e7cc-4141-8eb0-d54b1a3556ac" providerId="AD" clId="Web-{2AF31B8A-A143-C7B9-89C7-1EAD5666DEFF}" dt="2026-07-17T09:02:09.457" v="2"/>
        <pc:sldMkLst>
          <pc:docMk/>
          <pc:sldMk cId="2420746876" sldId="319"/>
        </pc:sldMkLst>
      </pc:sldChg>
      <pc:sldChg chg="modTransition">
        <pc:chgData name="Newsam, Andrew" userId="S::astanews@ljmu.ac.uk::19b7938c-e7cc-4141-8eb0-d54b1a3556ac" providerId="AD" clId="Web-{2AF31B8A-A143-C7B9-89C7-1EAD5666DEFF}" dt="2026-07-17T09:02:09.457" v="2"/>
        <pc:sldMkLst>
          <pc:docMk/>
          <pc:sldMk cId="3405779619" sldId="320"/>
        </pc:sldMkLst>
      </pc:sldChg>
      <pc:sldChg chg="modTransition">
        <pc:chgData name="Newsam, Andrew" userId="S::astanews@ljmu.ac.uk::19b7938c-e7cc-4141-8eb0-d54b1a3556ac" providerId="AD" clId="Web-{2AF31B8A-A143-C7B9-89C7-1EAD5666DEFF}" dt="2026-07-17T09:02:09.457" v="2"/>
        <pc:sldMkLst>
          <pc:docMk/>
          <pc:sldMk cId="3485869594" sldId="321"/>
        </pc:sldMkLst>
      </pc:sldChg>
      <pc:sldChg chg="modTransition">
        <pc:chgData name="Newsam, Andrew" userId="S::astanews@ljmu.ac.uk::19b7938c-e7cc-4141-8eb0-d54b1a3556ac" providerId="AD" clId="Web-{2AF31B8A-A143-C7B9-89C7-1EAD5666DEFF}" dt="2026-07-17T09:02:09.457" v="2"/>
        <pc:sldMkLst>
          <pc:docMk/>
          <pc:sldMk cId="3252595520" sldId="322"/>
        </pc:sldMkLst>
      </pc:sldChg>
      <pc:sldChg chg="modTransition">
        <pc:chgData name="Newsam, Andrew" userId="S::astanews@ljmu.ac.uk::19b7938c-e7cc-4141-8eb0-d54b1a3556ac" providerId="AD" clId="Web-{2AF31B8A-A143-C7B9-89C7-1EAD5666DEFF}" dt="2026-07-17T09:02:09.457" v="2"/>
        <pc:sldMkLst>
          <pc:docMk/>
          <pc:sldMk cId="1039826376" sldId="323"/>
        </pc:sldMkLst>
      </pc:sldChg>
      <pc:sldMasterChg chg="modTransition modSldLayout">
        <pc:chgData name="Newsam, Andrew" userId="S::astanews@ljmu.ac.uk::19b7938c-e7cc-4141-8eb0-d54b1a3556ac" providerId="AD" clId="Web-{2AF31B8A-A143-C7B9-89C7-1EAD5666DEFF}" dt="2026-07-17T09:02:09.457" v="2"/>
        <pc:sldMasterMkLst>
          <pc:docMk/>
          <pc:sldMasterMk cId="3032327592" sldId="2147483648"/>
        </pc:sldMasterMkLst>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72622237" sldId="2147483649"/>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3619058060" sldId="2147483650"/>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4139795547" sldId="2147483651"/>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2526667791" sldId="2147483652"/>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2403646431" sldId="2147483653"/>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1404016896" sldId="2147483654"/>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1910552965" sldId="2147483655"/>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1962154321" sldId="2147483656"/>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353591392" sldId="2147483657"/>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166319829" sldId="2147483658"/>
          </pc:sldLayoutMkLst>
        </pc:sldLayoutChg>
        <pc:sldLayoutChg chg="modTransition">
          <pc:chgData name="Newsam, Andrew" userId="S::astanews@ljmu.ac.uk::19b7938c-e7cc-4141-8eb0-d54b1a3556ac" providerId="AD" clId="Web-{2AF31B8A-A143-C7B9-89C7-1EAD5666DEFF}" dt="2026-07-17T09:02:09.457" v="2"/>
          <pc:sldLayoutMkLst>
            <pc:docMk/>
            <pc:sldMasterMk cId="3032327592" sldId="2147483648"/>
            <pc:sldLayoutMk cId="3031949898"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Percentage</c:v>
                </c:pt>
              </c:strCache>
            </c:strRef>
          </c:tx>
          <c:explosion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FC5-42AF-A9C4-DDC272E6665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FC5-42AF-A9C4-DDC272E6665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FC5-42AF-A9C4-DDC272E6665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0FC5-42AF-A9C4-DDC272E6665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0FC5-42AF-A9C4-DDC272E6665B}"/>
              </c:ext>
            </c:extLst>
          </c:dPt>
          <c:dLbls>
            <c:dLbl>
              <c:idx val="0"/>
              <c:tx>
                <c:rich>
                  <a:bodyPr/>
                  <a:lstStyle/>
                  <a:p>
                    <a:fld id="{0D3D9922-730F-084E-94C9-7397337F1768}" type="CATEGORYNAME">
                      <a:rPr lang="en-US"/>
                      <a:pPr/>
                      <a:t>[CATEGORY NAME]</a:t>
                    </a:fld>
                    <a:r>
                      <a:rPr lang="en-US" baseline="0"/>
                      <a:t>
30%</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FC5-42AF-A9C4-DDC272E6665B}"/>
                </c:ext>
              </c:extLst>
            </c:dLbl>
            <c:dLbl>
              <c:idx val="1"/>
              <c:tx>
                <c:rich>
                  <a:bodyPr/>
                  <a:lstStyle/>
                  <a:p>
                    <a:fld id="{E31B8403-D3CE-7748-9605-E3ABF552141F}" type="CATEGORYNAME">
                      <a:rPr lang="en-US" smtClean="0"/>
                      <a:pPr/>
                      <a:t>[CATEGORY NAME]</a:t>
                    </a:fld>
                    <a:r>
                      <a:rPr lang="en-US" baseline="0"/>
                      <a:t>
18.8%</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FC5-42AF-A9C4-DDC272E6665B}"/>
                </c:ext>
              </c:extLst>
            </c:dLbl>
            <c:dLbl>
              <c:idx val="2"/>
              <c:layout>
                <c:manualLayout>
                  <c:x val="3.796203796203796E-2"/>
                  <c:y val="0"/>
                </c:manualLayout>
              </c:layout>
              <c:tx>
                <c:rich>
                  <a:bodyPr/>
                  <a:lstStyle/>
                  <a:p>
                    <a:fld id="{3F656F6C-222C-8E43-ADF0-408A29FF02CB}" type="CATEGORYNAME">
                      <a:rPr lang="en-US"/>
                      <a:pPr/>
                      <a:t>[CATEGORY NAME]</a:t>
                    </a:fld>
                    <a:r>
                      <a:rPr lang="en-US" baseline="0" dirty="0"/>
                      <a:t>
10.2%</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FC5-42AF-A9C4-DDC272E6665B}"/>
                </c:ext>
              </c:extLst>
            </c:dLbl>
            <c:dLbl>
              <c:idx val="3"/>
              <c:tx>
                <c:rich>
                  <a:bodyPr/>
                  <a:lstStyle/>
                  <a:p>
                    <a:fld id="{EB5C701E-3D50-324D-AA0A-B25D6C2BB4BE}" type="CATEGORYNAME">
                      <a:rPr lang="en-US"/>
                      <a:pPr/>
                      <a:t>[CATEGORY NAME]</a:t>
                    </a:fld>
                    <a:r>
                      <a:rPr lang="en-US" baseline="0"/>
                      <a:t>
9.8%</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FC5-42AF-A9C4-DDC272E6665B}"/>
                </c:ext>
              </c:extLst>
            </c:dLbl>
            <c:dLbl>
              <c:idx val="4"/>
              <c:tx>
                <c:rich>
                  <a:bodyPr/>
                  <a:lstStyle/>
                  <a:p>
                    <a:fld id="{7DCB5DC6-CB2E-704A-A3A6-5227DF7E2066}" type="CATEGORYNAME">
                      <a:rPr lang="en-US"/>
                      <a:pPr/>
                      <a:t>[CATEGORY NAME]</a:t>
                    </a:fld>
                    <a:r>
                      <a:rPr lang="en-US" baseline="0"/>
                      <a:t>
31.2%</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FC5-42AF-A9C4-DDC272E6665B}"/>
                </c:ext>
              </c:extLst>
            </c:dLbl>
            <c:spPr>
              <a:solidFill>
                <a:prstClr val="white"/>
              </a:solidFill>
              <a:ln>
                <a:solidFill>
                  <a:srgbClr val="00205B">
                    <a:lumMod val="25000"/>
                    <a:lumOff val="75000"/>
                  </a:srgb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Information Technology</c:v>
                </c:pt>
                <c:pt idx="1">
                  <c:v>Business, HR and finance</c:v>
                </c:pt>
                <c:pt idx="2">
                  <c:v>Engineering and building</c:v>
                </c:pt>
                <c:pt idx="3">
                  <c:v>Science</c:v>
                </c:pt>
                <c:pt idx="4">
                  <c:v>Other</c:v>
                </c:pt>
              </c:strCache>
            </c:strRef>
          </c:cat>
          <c:val>
            <c:numRef>
              <c:f>Sheet1!$B$2:$B$6</c:f>
              <c:numCache>
                <c:formatCode>General</c:formatCode>
                <c:ptCount val="5"/>
                <c:pt idx="0">
                  <c:v>33</c:v>
                </c:pt>
                <c:pt idx="1">
                  <c:v>17.8</c:v>
                </c:pt>
                <c:pt idx="2">
                  <c:v>9.1</c:v>
                </c:pt>
                <c:pt idx="3">
                  <c:v>7.3</c:v>
                </c:pt>
                <c:pt idx="4">
                  <c:v>32.9</c:v>
                </c:pt>
              </c:numCache>
            </c:numRef>
          </c:val>
          <c:extLst>
            <c:ext xmlns:c16="http://schemas.microsoft.com/office/drawing/2014/chart" uri="{C3380CC4-5D6E-409C-BE32-E72D297353CC}">
              <c16:uniqueId val="{00000000-A9E3-4151-97E6-F50DF05A0609}"/>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381451186098245"/>
          <c:y val="0.29821977707837227"/>
          <c:w val="0.63984350493186004"/>
          <c:h val="0.62385930292584635"/>
        </c:manualLayout>
      </c:layout>
      <c:pie3DChart>
        <c:varyColors val="1"/>
        <c:ser>
          <c:idx val="0"/>
          <c:order val="0"/>
          <c:tx>
            <c:strRef>
              <c:f>Sheet1!$B$1</c:f>
              <c:strCache>
                <c:ptCount val="1"/>
                <c:pt idx="0">
                  <c:v>Percentage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AB2-4343-B086-4292A99BA90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AB2-4343-B086-4292A99BA90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AB2-4343-B086-4292A99BA90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AB2-4343-B086-4292A99BA90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8AB2-4343-B086-4292A99BA908}"/>
              </c:ext>
            </c:extLst>
          </c:dPt>
          <c:dLbls>
            <c:dLbl>
              <c:idx val="0"/>
              <c:layout>
                <c:manualLayout>
                  <c:x val="5.9103504108035054E-2"/>
                  <c:y val="-0.24232874279085001"/>
                </c:manualLayout>
              </c:layout>
              <c:tx>
                <c:rich>
                  <a:bodyPr/>
                  <a:lstStyle/>
                  <a:p>
                    <a:fld id="{0792DCB0-65F8-CD4D-838F-188B0A125571}" type="CATEGORYNAME">
                      <a:rPr lang="en-US" sz="2800"/>
                      <a:pPr/>
                      <a:t>[CATEGORY NAME]</a:t>
                    </a:fld>
                    <a:r>
                      <a:rPr lang="en-US" sz="2800" baseline="0" dirty="0"/>
                      <a:t>
58%</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AB2-4343-B086-4292A99BA908}"/>
                </c:ext>
              </c:extLst>
            </c:dLbl>
            <c:dLbl>
              <c:idx val="1"/>
              <c:layout>
                <c:manualLayout>
                  <c:x val="-2.1377863188012713E-2"/>
                  <c:y val="3.9653794274866365E-2"/>
                </c:manualLayout>
              </c:layout>
              <c:tx>
                <c:rich>
                  <a:bodyPr/>
                  <a:lstStyle/>
                  <a:p>
                    <a:fld id="{63B95B5C-E4F7-7F4F-9AD1-01E513E7C7C3}" type="CATEGORYNAME">
                      <a:rPr lang="en-US"/>
                      <a:pPr/>
                      <a:t>[CATEGORY NAME]</a:t>
                    </a:fld>
                    <a:r>
                      <a:rPr lang="en-US" baseline="0"/>
                      <a:t>
18.3%</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AB2-4343-B086-4292A99BA908}"/>
                </c:ext>
              </c:extLst>
            </c:dLbl>
            <c:dLbl>
              <c:idx val="2"/>
              <c:layout>
                <c:manualLayout>
                  <c:x val="-0.10370992738451497"/>
                  <c:y val="3.2069268899213445E-2"/>
                </c:manualLayout>
              </c:layout>
              <c:tx>
                <c:rich>
                  <a:bodyPr/>
                  <a:lstStyle/>
                  <a:p>
                    <a:fld id="{BE87AF78-2472-B34B-9BA3-278E7756D037}" type="CATEGORYNAME">
                      <a:rPr lang="en-US"/>
                      <a:pPr/>
                      <a:t>[CATEGORY NAME]</a:t>
                    </a:fld>
                    <a:r>
                      <a:rPr lang="en-US" baseline="0" dirty="0"/>
                      <a:t>
9.8%</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AB2-4343-B086-4292A99BA908}"/>
                </c:ext>
              </c:extLst>
            </c:dLbl>
            <c:dLbl>
              <c:idx val="3"/>
              <c:layout>
                <c:manualLayout>
                  <c:x val="4.6866350565398812E-2"/>
                  <c:y val="-0.1705052831510569"/>
                </c:manualLayout>
              </c:layout>
              <c:tx>
                <c:rich>
                  <a:bodyPr/>
                  <a:lstStyle/>
                  <a:p>
                    <a:fld id="{89747EF8-17F2-CE4D-946C-A39D1088FFB3}" type="CATEGORYNAME">
                      <a:rPr lang="en-US" sz="2400" smtClean="0"/>
                      <a:pPr/>
                      <a:t>[CATEGORY NAME]</a:t>
                    </a:fld>
                    <a:r>
                      <a:rPr lang="en-US" sz="2400" dirty="0"/>
                      <a:t>/about to start work</a:t>
                    </a:r>
                    <a:r>
                      <a:rPr lang="en-US" sz="2400" baseline="0" dirty="0"/>
                      <a:t>
6.3%</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41962387590563593"/>
                      <c:h val="0.19019736002175924"/>
                    </c:manualLayout>
                  </c15:layout>
                  <c15:dlblFieldTable/>
                  <c15:showDataLabelsRange val="0"/>
                </c:ext>
                <c:ext xmlns:c16="http://schemas.microsoft.com/office/drawing/2014/chart" uri="{C3380CC4-5D6E-409C-BE32-E72D297353CC}">
                  <c16:uniqueId val="{00000007-8AB2-4343-B086-4292A99BA908}"/>
                </c:ext>
              </c:extLst>
            </c:dLbl>
            <c:dLbl>
              <c:idx val="4"/>
              <c:layout>
                <c:manualLayout>
                  <c:x val="0.23752407783200563"/>
                  <c:y val="-7.5647158248821858E-2"/>
                </c:manualLayout>
              </c:layout>
              <c:tx>
                <c:rich>
                  <a:bodyPr/>
                  <a:lstStyle/>
                  <a:p>
                    <a:fld id="{725C8C4D-8D34-C14E-922C-796CCD7C7A07}" type="CATEGORYNAME">
                      <a:rPr lang="en-US"/>
                      <a:pPr/>
                      <a:t>[CATEGORY NAME]</a:t>
                    </a:fld>
                    <a:r>
                      <a:rPr lang="en-US" baseline="0" dirty="0"/>
                      <a:t>
7.7%</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AB2-4343-B086-4292A99BA908}"/>
                </c:ext>
              </c:extLst>
            </c:dLbl>
            <c:spPr>
              <a:solidFill>
                <a:prstClr val="white"/>
              </a:solidFill>
              <a:ln>
                <a:solidFill>
                  <a:srgbClr val="00205B">
                    <a:lumMod val="25000"/>
                    <a:lumOff val="75000"/>
                  </a:srgbClr>
                </a:solidFill>
              </a:ln>
              <a:effectLst/>
            </c:spPr>
            <c:txPr>
              <a:bodyPr rot="0" spcFirstLastPara="1" vertOverflow="clip" horzOverflow="clip" vert="horz" wrap="square" lIns="38100" tIns="19050" rIns="38100" bIns="19050" anchor="ctr" anchorCtr="1">
                <a:spAutoFit/>
              </a:bodyPr>
              <a:lstStyle/>
              <a:p>
                <a:pPr>
                  <a:defRPr sz="28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Sheet1!$A$2:$A$6</c:f>
              <c:strCache>
                <c:ptCount val="5"/>
                <c:pt idx="0">
                  <c:v>Employed</c:v>
                </c:pt>
                <c:pt idx="1">
                  <c:v>Further Study</c:v>
                </c:pt>
                <c:pt idx="2">
                  <c:v>Working and studying</c:v>
                </c:pt>
                <c:pt idx="3">
                  <c:v>Unemployed</c:v>
                </c:pt>
                <c:pt idx="4">
                  <c:v>Other</c:v>
                </c:pt>
              </c:strCache>
            </c:strRef>
          </c:cat>
          <c:val>
            <c:numRef>
              <c:f>Sheet1!$B$2:$B$6</c:f>
              <c:numCache>
                <c:formatCode>General</c:formatCode>
                <c:ptCount val="5"/>
                <c:pt idx="0">
                  <c:v>53</c:v>
                </c:pt>
                <c:pt idx="1">
                  <c:v>27.5</c:v>
                </c:pt>
                <c:pt idx="2">
                  <c:v>8.6999999999999993</c:v>
                </c:pt>
                <c:pt idx="3">
                  <c:v>4.5</c:v>
                </c:pt>
                <c:pt idx="4">
                  <c:v>6.3</c:v>
                </c:pt>
              </c:numCache>
            </c:numRef>
          </c:val>
          <c:extLst>
            <c:ext xmlns:c16="http://schemas.microsoft.com/office/drawing/2014/chart" uri="{C3380CC4-5D6E-409C-BE32-E72D297353CC}">
              <c16:uniqueId val="{0000000A-8AB2-4343-B086-4292A99BA908}"/>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0:42.599"/>
    </inkml:context>
    <inkml:brush xml:id="br0">
      <inkml:brushProperty name="width" value="0.2" units="cm"/>
      <inkml:brushProperty name="height" value="0.2" units="cm"/>
      <inkml:brushProperty name="color" value="#EFF2F5"/>
    </inkml:brush>
  </inkml:definitions>
  <inkml:trace contextRef="#ctx0" brushRef="#br0">2267 15478 24575,'4'1'0,"-2"0"0,1 0 0,0 1 0,0-1 0,0 1 0,0-1 0,-1 1 0,1 0 0,-1 0 0,1 0 0,-1 0 0,0 1 0,0-1 0,0 0 0,0 1 0,0 0 0,-1-1 0,1 1 0,-1 0 0,1 0 0,-1 0 0,1 4 0,7 24 0,-9-31 0,0 0 0,0 0 0,-1 0 0,1 0 0,0 0 0,0 0 0,0 0 0,0 0 0,-1 0 0,1 0 0,0 0 0,0 0 0,0 0 0,0 0 0,-1 0 0,1 0 0,0 0 0,0 0 0,0 0 0,0 0 0,0 0 0,-1 0 0,1 0 0,0 1 0,0-1 0,0 0 0,0 0 0,0 0 0,0 0 0,-1 0 0,1 0 0,0 1 0,0-1 0,0 0 0,0 0 0,0 0 0,0 0 0,0 0 0,0 1 0,0-1 0,0 0 0,0 0 0,0 0 0,0 0 0,0 1 0,0-1 0,0 0 0,0 0 0,0 0 0,0 1 0,-69-81 0,-99-88 0,36 38 0,99 98 0,21 21 0,1 0 0,0 0 0,0-1 0,2-1 0,-1 0 0,-9-18 0,4 6 0,-1 0 0,-1 0 0,-29-30 0,-10-13 0,51 61 0,-1 0 0,0 1 0,0 0 0,0 0 0,-1 1 0,0 0 0,0 0 0,0 1 0,-1-1 0,1 2 0,-1-1 0,0 1 0,0 0 0,0 1 0,-1 0 0,1 0 0,-11-1 0,-11-3 0,-4-4 0,0-1 0,1-2 0,1-1 0,0-1 0,0-2 0,2-1 0,0-2 0,1-1 0,1-1 0,-27-28 0,3-7 0,3-3 0,-42-66 0,26 36 0,0-12 0,58 97 0,8 15 0,9 16 0,198 264 0,3 3 0,36 136 0,20 29 0,16-16 0,-270-417 0,14 24 0,-26-48 0,0 1 0,0-1 0,0 1 0,0-1 0,0 0 0,0 1 0,1-1 0,-1 0 0,1 0 0,-1 1 0,0-1 0,1 0 0,0-1 0,-1 1 0,1 0 0,0 0 0,-1-1 0,1 1 0,0-1 0,0 1 0,3-1 0,-5 0 0,1 0 0,0-1 0,0 1 0,-1 0 0,1-1 0,0 1 0,-1-1 0,1 1 0,-1-1 0,1 0 0,0 1 0,-1-1 0,1 0 0,-1 1 0,0-1 0,1 0 0,-1 1 0,1-1 0,-1 0 0,0 0 0,0 1 0,1-1 0,-1 0 0,0 0 0,0 0 0,0 1 0,0-1 0,0 0 0,0 0 0,0 0 0,0 0 0,0 1 0,-1-1 0,1 0 0,0 0 0,0 1 0,-1-1 0,1 0 0,0 0 0,-1 0 0,-14-35 0,-8 1 0,-1 2 0,-1 0 0,-2 2 0,-1 1 0,-37-31 0,-25-28 0,-67-86 0,-71-74 0,175 198 0,-2 2 0,-98-68 0,62 50 0,91 67 0,-1-1 0,0 0 0,1 1 0,-1-1 0,0 1 0,0-1 0,0 1 0,1-1 0,-1 1 0,0 0 0,0-1 0,0 1 0,0 0 0,0 0 0,0 0 0,0-1 0,0 1 0,0 0 0,0 0 0,0 0 0,0 1 0,1-1 0,-1 0 0,0 0 0,0 0 0,0 1 0,0-1 0,0 0 0,0 1 0,0-1 0,-1 2 0,1-1 0,0 1 0,0 0 0,0 0 0,0 0 0,0 0 0,1 0 0,-1 0 0,0 0 0,1 0 0,0 0 0,-1 1 0,1-1 0,0 3 0,0 9 0,1 0 0,0 0 0,5 20 0,4-2 0,0-1 0,3 0 0,0 0 0,2-1 0,1-1 0,37 50 0,139 152 0,-185-223 0,20 23 0,87 88 0,-101-107 0,1 0 0,0-1 0,1-1 0,0-1 0,0 0 0,1-1 0,17 7 0,-31-14 0,1 0 0,-1 0 0,1 0 0,-1 0 0,0-1 0,1 1 0,-1-1 0,1 0 0,0 1 0,-1-1 0,1 0 0,-1 0 0,1-1 0,-1 1 0,1-1 0,-1 1 0,1-1 0,-1 0 0,0 1 0,1-1 0,-1-1 0,0 1 0,1 0 0,-1 0 0,0-1 0,0 0 0,0 1 0,0-1 0,-1 0 0,1 0 0,0 0 0,-1 0 0,1 0 0,-1 0 0,0 0 0,0 0 0,0-1 0,0 1 0,0-1 0,0 1 0,0 0 0,-1-1 0,0 1 0,1-6 0,2-12 0,-2-1 0,0 1 0,-1-1 0,-4-29 0,3 37 0,-2-17 0,-2 0 0,0 0 0,-2 0 0,-1 1 0,-2 0 0,-1 1 0,-1 0 0,-1 1 0,-25-40 0,13 25 0,18 28 0,0 1 0,-1 1 0,-1-1 0,-16-18 0,25 31 0,-1 0 0,1-1 0,0 1 0,0 0 0,-1 0 0,1-1 0,0 1 0,0 0 0,-1 0 0,1 0 0,0-1 0,-1 1 0,1 0 0,0 0 0,0 0 0,-1 0 0,1 0 0,0 0 0,-1 0 0,1 0 0,-1 0 0,1 0 0,0 0 0,-1 0 0,1 0 0,0 0 0,-1 0 0,1 0 0,0 0 0,-1 0 0,1 0 0,0 0 0,-1 0 0,1 1 0,0-1 0,0 0 0,-1 0 0,1 0 0,0 1 0,0-1 0,-1 0 0,1 0 0,0 1 0,0-1 0,-1 1 0,-6 21 0,4 28 0,4-30 0,2 0 0,0 0 0,1-1 0,2 1 0,-1-1 0,2 0 0,1-1 0,18 33 0,9 6 0,54 68 0,-47-68 0,-26-36 0,-4-2 0,2-1 0,0 0 0,1-1 0,34 30 0,-49-47 0,0 1 0,1-1 0,-1 0 0,0 1 0,0-1 0,1 0 0,-1 0 0,1 0 0,-1 1 0,0-1 0,1 0 0,-1 0 0,0 0 0,1 0 0,-1 1 0,1-1 0,-1 0 0,1 0 0,-1 0 0,0 0 0,1 0 0,-1 0 0,1 0 0,-1 0 0,1-1 0,-1 1 0,0 0 0,1 0 0,-1 0 0,1 0 0,-1 0 0,0-1 0,1 1 0,3-15 0,-9-21 0,-3 12 0,-1 1 0,-1 0 0,-1 0 0,-1 1 0,-1 1 0,-1 0 0,-1 0 0,-23-24 0,8 14 0,-1 1 0,-2 1 0,-1 2 0,-38-23 0,71 48 0,-1 1 0,0 0 0,0 0 0,0-1 0,0 1 0,0 0 0,0 1 0,0-1 0,0 0 0,0 0 0,-1 1 0,1 0 0,0-1 0,0 1 0,-1 0 0,1 0 0,0 0 0,0 0 0,-1 1 0,1-1 0,-3 1 0,3 1 0,1-1 0,0 0 0,-1 1 0,1-1 0,0 0 0,-1 1 0,1 0 0,0-1 0,0 1 0,0 0 0,1 0 0,-1-1 0,0 1 0,1 0 0,-1 0 0,1 0 0,-1 0 0,1 0 0,0 0 0,0 0 0,0 0 0,0 0 0,0 0 0,1 2 0,0 3 0,0 0 0,0 0 0,1 0 0,0 0 0,0 0 0,1-1 0,4 10 0,-57-69 0,39 40 0,-46-48 0,54 57 0,-2 0 0,1 1 0,0 0 0,-1 0 0,1 0 0,-1 0 0,0 1 0,0 0 0,0 0 0,-1 0 0,1 0 0,-7-1 0,10 4 0,0-1 0,0 0 0,0 0 0,1 1 0,-1-1 0,0 1 0,0-1 0,1 1 0,-1 0 0,0-1 0,1 1 0,-1 0 0,1 0 0,-1 0 0,1 1 0,0-1 0,-1 0 0,1 0 0,0 1 0,0-1 0,0 1 0,0-1 0,0 1 0,0-1 0,0 1 0,0 0 0,1-1 0,-1 1 0,1 0 0,-1 0 0,1-1 0,0 1 0,-1 0 0,1 3 0,-2 10 0,1 0 0,1-1 0,1 19 0,-1-22 0,1 3 0,0 0 0,2 0 0,-1 0 0,1 0 0,1-1 0,11 26 0,-12-31 0,1-1 0,0 1 0,0-1 0,1 0 0,0 0 0,0-1 0,1 1 0,0-1 0,0 0 0,0-1 0,1 0 0,12 9 0,-19-14 0,1 0 0,-1 0 0,0 1 0,1-1 0,-1 0 0,0 0 0,1 0 0,-1 0 0,1 1 0,-1-1 0,0 0 0,1 0 0,-1 0 0,1 0 0,-1 0 0,0 0 0,1 0 0,-1 0 0,1 0 0,-1 0 0,0 0 0,1 0 0,-1 0 0,0 0 0,1-1 0,-1 1 0,1 0 0,-1 0 0,0 0 0,1-1 0,-1 1 0,0 0 0,1 0 0,-1-1 0,3-14 0,-11-21 0,-8-5 0,-2 2 0,-2 0 0,-1 1 0,-2 2 0,-2 0 0,-28-32 0,42 56 0,0 0 0,-1 2 0,0-1 0,-1 1 0,0 1 0,-1 1 0,-18-10 0,29 17 0,0-1 0,0 1 0,0-1 0,0 1 0,-1 0 0,1 0 0,0 1 0,-1-1 0,1 1 0,0 0 0,-1-1 0,1 2 0,-1-1 0,1 0 0,-1 1 0,1-1 0,0 1 0,-1 0 0,1 0 0,0 0 0,0 1 0,0-1 0,0 1 0,0 0 0,0-1 0,0 1 0,1 1 0,-1-1 0,1 0 0,-1 1 0,1-1 0,0 1 0,0 0 0,0-1 0,0 1 0,0 0 0,1 0 0,-1 0 0,0 5 0,-7 14 0,2 0 0,0 1 0,2 0 0,1 0 0,-3 43 0,7 122 0,3-82 0,-3 133 0,0-274 0,1-11 0,-1 1 0,-3-1 0,-2 1 0,-12-51 0,6 58 0,-2 1 0,-2 0 0,-32-57 0,-71-94 0,85 139 0,15 16 0,16 27 0,-1 0 0,0 0 0,0 0 0,0 1 0,-1 0 0,1-1 0,-1 1 0,0 0 0,-1 1 0,1-1 0,-1 1 0,-9-7 0,13 11 0,0 0 0,0 0 0,0 0 0,0 0 0,1 0 0,-1 0 0,0 0 0,0 0 0,0 0 0,0 0 0,1 0 0,-1 1 0,0-1 0,0 0 0,0 0 0,1 1 0,-1-1 0,0 1 0,0-1 0,1 1 0,-1-1 0,0 1 0,1-1 0,-1 1 0,1 0 0,-1-1 0,1 1 0,-1 0 0,1-1 0,-1 1 0,1 0 0,0 0 0,-1-1 0,1 1 0,0 0 0,0 0 0,-1 0 0,1 0 0,0-1 0,0 1 0,0 0 0,0 1 0,-3 41 0,4-18 0,3 0 0,0-1 0,1 1 0,1-1 0,1 0 0,2 0 0,0-1 0,2 0 0,0-1 0,1 0 0,18 24 0,-8-17 0,0 0 0,1-2 0,2-1 0,1-1 0,1-1 0,1-1 0,39 24 0,-60-42 0,0-1 0,1 0 0,-1-1 0,1 1 0,11 2 0,-17-5 0,-1-1 0,1 0 0,-1 1 0,1-1 0,-1 0 0,1 0 0,0 0 0,-1 0 0,1 0 0,-1 0 0,1 0 0,0-1 0,-1 1 0,1-1 0,-1 1 0,1-1 0,-1 1 0,0-1 0,1 0 0,-1 0 0,1 0 0,-1 0 0,0 0 0,0 0 0,0 0 0,0 0 0,0 0 0,0 0 0,0-1 0,0 1 0,0 0 0,0-1 0,-1 1 0,1-1 0,0-1 0,3-10 0,-1 0 0,-1 0 0,0 0 0,-1 0 0,-1-1 0,0 1 0,0 0 0,-5-21 0,-26-107 0,16 89 0,-3 2 0,-1 0 0,-3 1 0,-1 1 0,-44-65 0,45 89 0,11 20 0,9 19 0,10 12 0,1 0 0,1-1 0,1-1 0,1 1 0,2-2 0,29 42 0,-26-42 0,1-2 0,30 30 0,-41-45 0,1-1 0,0 1 0,0-1 0,0-1 0,1 1 0,-1-1 0,1-1 0,0 0 0,1 0 0,14 3 0,-23-6 0,1-1 0,-1 0 0,0 0 0,1 0 0,-1 0 0,0 0 0,1 0 0,-1 0 0,0 0 0,0 0 0,1-1 0,-1 1 0,0-1 0,1 1 0,-1-1 0,0 1 0,0-1 0,0 0 0,0 1 0,0-1 0,0 0 0,0 0 0,2-2 0,-1 0 0,0 0 0,0 0 0,0 0 0,-1 0 0,0 0 0,1-1 0,-1 1 0,0 0 0,0-4 0,2-11 0,-1 1 0,-1-34 0,-1 42 0,0-12 0,1-50 0,-14-103 0,10 153 0,-1-1 0,-1 1 0,-1 0 0,0 0 0,-2 1 0,-1 0 0,0 0 0,-2 1 0,-14-21 0,9 17 0,-18-23 0,-48-53 0,79 96 0,0 0 0,0 0 0,-1 0 0,1 1 0,-1-1 0,1 1 0,-1 0 0,-5-3 0,8 5 0,0 0 0,-1-1 0,1 1 0,0 0 0,0 0 0,0 0 0,0 0 0,0 0 0,0 0 0,0 0 0,0 0 0,0 1 0,0-1 0,0 0 0,0 1 0,0-1 0,0 1 0,0-1 0,0 1 0,0-1 0,0 1 0,0 0 0,0-1 0,1 1 0,-1 0 0,0 0 0,0-1 0,1 1 0,-1 0 0,1 0 0,-1 0 0,1 0 0,-1 0 0,1 0 0,-1 0 0,1 0 0,0 0 0,0 0 0,-1 1 0,-1 7 0,1 1 0,0-1 0,0 0 0,1 0 0,0 0 0,0 1 0,1-1 0,1 0 0,-1 0 0,1 0 0,1 0 0,0 0 0,0-1 0,5 9 0,9 19 0,39 63 0,-23-52 0,2-1 0,1-2 0,3-1 0,86 73 0,-124-114 0,0-1 0,1 0 0,-1 1 0,0-1 0,1 0 0,0 0 0,-1 0 0,1 0 0,0 0 0,-1 0 0,1 0 0,0-1 0,0 1 0,0-1 0,2 1 0,-3-1 0,-1-1 0,1 0 0,-1 1 0,0-1 0,0 0 0,0 1 0,1-1 0,-1 0 0,0 0 0,0 1 0,0-1 0,0 0 0,0 1 0,0-1 0,0 0 0,0 0 0,0 1 0,-1-1 0,1 0 0,0 1 0,0-1 0,-1 0 0,1 1 0,0-1 0,-1-1 0,-32-58 0,-78-102 0,-44-68 0,148 216 0,1 0 0,1 0 0,0-1 0,0 0 0,2 0 0,0 0 0,1 0 0,0 0 0,1 0 0,2-26 0,-2 0 0,-1 26 0,-1 0 0,0 1 0,0-1 0,-2 1 0,-8-22 0,-3-8 0,32 80 0,39 64 0,-17-32 0,127 229 0,-47-117 0,1 2 0,-91-133 0,1-2 0,36 43 0,-54-76 0,0 0 0,2-1 0,-1-1 0,1 0 0,1-1 0,0 0 0,1-1 0,0 0 0,0-2 0,24 11 0,-36-18 0,0 0 0,0 0 0,0 0 0,-1 0 0,1 0 0,0-1 0,0 1 0,0-1 0,1 0 0,-1 0 0,0 0 0,0 0 0,0-1 0,0 1 0,0-1 0,0 0 0,-1 1 0,1-2 0,0 1 0,0 0 0,0 0 0,2-3 0,-2 1 0,0 0 0,-1 0 0,0 0 0,0-1 0,1 1 0,-2-1 0,1 1 0,0-1 0,-1 0 0,0 0 0,0 1 0,0-1 0,0 0 0,0 0 0,-1 0 0,0-6 0,1-5 0,-2 0 0,0 0 0,0 0 0,-1 0 0,-1 1 0,-1-1 0,0 1 0,-1 0 0,0 0 0,-13-23 0,-5-2 0,-1 2 0,-36-41 0,25 34 0,46 55 0,-1-1 0,1 0 0,20 14 0,25 24 0,223 258 0,-271-296 0,12 14 0,-14-23 0,-9-16 0,-8-12 0,-1 0 0,-1 1 0,-2 0 0,0 1 0,-33-39 0,-27-44 0,28 35 0,-4 2 0,-82-89 0,132 158 0,0 0 0,-1 0 0,1 0 0,0 0 0,0 0 0,0 0 0,1 0 0,-1 0 0,0 0 0,1-1 0,0 1 0,-1 0 0,1 0 0,0-1 0,0 1 0,0 0 0,1-4 0,12-44 0,0-1 0,-13 38 0,-1 1 0,0-1 0,-1 1 0,0 0 0,-1-1 0,-1 1 0,0 1 0,0-1 0,-1 0 0,-1 1 0,-10-16 0,-7-8 0,-3 2 0,-32-34 0,10 13 0,-27-25 0,49 55 0,2-2 0,-36-49 0,-250-328 0,242 331 0,53 59 0,0-2 0,1 0 0,0 0 0,2-1 0,-1-1 0,2 0 0,1-1 0,-13-27 0,23 45 0,0 0 0,1 0 0,-1 0 0,0 0 0,0 0 0,1 0 0,-1 0 0,0 0 0,0 0 0,1 0 0,-1 0 0,0 0 0,0 0 0,0 0 0,1 0 0,-1 0 0,0 0 0,0 0 0,1 0 0,-1-1 0,0 1 0,0 0 0,0 0 0,1 0 0,-1 0 0,0 0 0,0-1 0,0 1 0,1 0 0,-1 0 0,0 0 0,0-1 0,0 1 0,0 0 0,0 0 0,0 0 0,0-1 0,1 1 0,-1 0 0,0 0 0,0-1 0,0 1 0,0 0 0,0 0 0,0-1 0,0 1 0,0 0 0,0 0 0,0-1 0,0 1 0,0 0 0,-1 0 0,1 0 0,0-1 0,0 1 0,0 0 0,0 0 0,0-1 0,-1 1 0,19 14 0,68 80 0,-56-57 0,3-2 0,0-1 0,3-1 0,0-2 0,42 26 0,70 31 0,-65-42 0,-54-29 0,1-1 0,0-1 0,1-1 0,39 11 0,-51-19 0,0 1 0,31 17 0,-37-17 0,-1-1 0,1 0 0,1-1 0,-1 0 0,1-1 0,0-1 0,17 3 0,-19-5 0,55 1 0,-64-2 0,0 0 0,-1 0 0,1 0 0,0 0 0,0-1 0,0 0 0,0 1 0,-1-1 0,1 0 0,0 0 0,-1-1 0,1 1 0,-1 0 0,1-1 0,-1 0 0,0 1 0,1-1 0,2-3 0,-5 3 0,1 1 0,-1 0 0,0 0 0,1-1 0,-1 1 0,0 0 0,0 0 0,0-1 0,0 1 0,0 0 0,0-1 0,0 1 0,0 0 0,0-1 0,-1 1 0,1 0 0,0 0 0,-1 0 0,1-1 0,-1 1 0,0 0 0,1 0 0,-1 0 0,-1-2 0,-24-28 0,18 23 0,-22-23 0,-3 0 0,-66-47 0,-84-41 0,158 104 0,-5-1 0,0 1 0,-54-17 0,-30-15 0,101 40 0,1 0 0,0 0 0,0-1 0,1-1 0,0 0 0,-16-17 0,-1-11 0,1-1 0,2 0 0,-31-66 0,19 33 0,-72-166 0,100 221 0,6 12 0,0 0 0,0 0 0,1 0 0,0 0 0,0-1 0,0 1 0,0-1 0,0 0 0,-1-8 0,7 15 0,0 0 0,-1 0 0,1 0 0,-1 0 0,1 1 0,-1 0 0,4 4 0,54 53 0,3-2 0,90 63 0,-47-50 0,136 100 0,-223-157 0,0 0 0,1-2 0,1-1 0,0 0 0,1-1 0,24 6 0,-7-2 0,-38-13 0,0 0 0,0 0 0,0 0 0,0-1 0,0 1 0,1-1 0,-1 1 0,0-1 0,0 0 0,1 0 0,-1 0 0,0 0 0,0-1 0,5 0 0,-2-10 0,-15-10 0,-13-5 0,0 1 0,-1 0 0,-1 2 0,-44-31 0,-10-9 0,-35-25 0,82 66 0,1-1 0,1-2 0,1-1 0,1-1 0,-25-32 0,8 1 0,22 32 0,-32-53 0,50 70 0,0-1 0,0 0 0,1-1 0,0 1 0,0-1 0,1 0 0,1 0 0,0 0 0,-1-17 0,7-269 0,10 186 0,1-26 0,-15-3 0,2-37 0,-2 173 0,0 1 0,0 0 0,1 0 0,0-1 0,-1 1 0,1 0 0,0 0 0,0 0 0,1 0 0,-1 0 0,1 0 0,-1 0 0,1 1 0,0-1 0,0 0 0,3-2 0,-4 4 0,1 1 0,-1-1 0,1 0 0,-1 1 0,1-1 0,0 1 0,-1-1 0,1 1 0,0 0 0,-1-1 0,1 1 0,0 0 0,-1 0 0,1 0 0,0 1 0,0-1 0,-1 0 0,1 1 0,0-1 0,-1 1 0,1-1 0,-1 1 0,1 0 0,-1 0 0,1-1 0,-1 1 0,1 0 0,-1 0 0,0 1 0,0-1 0,1 0 0,0 2 0,15 14 0,-1 1 0,-1 1 0,0 0 0,-2 1 0,22 43 0,-19-33 0,1-2 0,29 38 0,-7-16 0,55 97 0,0 0 0,-47-96 0,-44-48 0,0 0 0,1 0 0,-1 0 0,1-1 0,0 0 0,0 1 0,0-1 0,0-1 0,0 1 0,0-1 0,0 1 0,0-1 0,5 0 0,-7-1 0,-1 0 0,0 0 0,0-1 0,1 1 0,-1 0 0,0-1 0,0 1 0,0-1 0,0 0 0,1 1 0,-1-1 0,0 0 0,0 0 0,0 0 0,-1 0 0,1 0 0,0 0 0,0 0 0,0 0 0,-1 0 0,1 0 0,0 0 0,-1 0 0,1 0 0,-1-1 0,0 1 0,1 0 0,-1 0 0,0-1 0,0 1 0,1 0 0,-1 0 0,0-1 0,-1 1 0,1 0 0,0-1 0,0-1 0,-10-51 0,-14-7 0,-2 1 0,-3 1 0,-56-82 0,79 131 0,-48-71 0,-70-78 0,78 107 0,36 43 0,0-1 0,1 0 0,0-1 0,1 0 0,0 0 0,1-1 0,0 0 0,0 0 0,2 0 0,-1-1 0,-5-25 0,-117-384 0,82 288 0,-138-306 0,148 346 0,27 67 0,-1 1 0,-22-42 0,27 66 0,4 13 0,2 16 0,76 246 0,-39-146 0,32 73 0,4 16 0,-45-125 0,6 22 0,-35-113 0,0 0 0,0 0 0,0 0 0,1 0 0,-1 0 0,0 0 0,0 1 0,0-1 0,0 0 0,0 0 0,0 0 0,0 0 0,0 0 0,0 0 0,0 1 0,0-1 0,0 0 0,0 0 0,0 0 0,0 0 0,0 0 0,0 0 0,0 1 0,0-1 0,0 0 0,0 0 0,0 0 0,0 0 0,0 0 0,0 0 0,0 1 0,0-1 0,0 0 0,0 0 0,0 0 0,0 0 0,0 0 0,0 0 0,-1 0 0,1 0 0,0 1 0,0-1 0,0 0 0,0 0 0,0 0 0,0 0 0,0 0 0,-1 0 0,1 0 0,0 0 0,0 0 0,0 0 0,0 0 0,0 0 0,0 0 0,-1 0 0,1 0 0,0 0 0,0 0 0,0 0 0,-11-9 0,-26-32 0,2 1 0,30 36 0,-136-139 0,135 135 0,1 0 0,0-1 0,0 1 0,1-1 0,0 0 0,1 0 0,0 0 0,0-1 0,1 1 0,0-1 0,-1-18 0,1-12 0,7-64 0,-1 35 0,-3-519 0,4 565 0,-5 23 0,1 0 0,-1 0 0,1 0 0,-1 0 0,0 0 0,1 0 0,-1 0 0,1 0 0,-1 0 0,1 0 0,-1 0 0,0 1 0,1-1 0,-1 0 0,0 0 0,1 0 0,-1 0 0,1 1 0,-1-1 0,0 0 0,1 0 0,-1 1 0,0-1 0,1 0 0,-1 1 0,0-1 0,0 0 0,1 1 0,-1-1 0,0 1 0,29 46 0,-20-31 0,273 420 0,35-26 0,-299-389 0,-6-7 0,0 0 0,1-1 0,28 22 0,-40-34 0,-1-1 0,1 1 0,0 0 0,0-1 0,-1 1 0,1-1 0,0 1 0,0-1 0,0 1 0,0-1 0,0 0 0,0 1 0,0-1 0,0 0 0,0 0 0,0 1 0,-1-1 0,1 0 0,0 0 0,0 0 0,0 0 0,0 0 0,0-1 0,0 1 0,0 0 0,0 0 0,0-1 0,0 1 0,0 0 0,0-1 0,0 1 0,0-1 0,-1 1 0,1-1 0,0 0 0,0 1 0,-1-1 0,1 0 0,0 1 0,-1-1 0,1 0 0,-1 0 0,1 0 0,-1 0 0,1 1 0,-1-1 0,1 0 0,-1 0 0,0 0 0,0 0 0,1 0 0,-1 0 0,0 0 0,0-1 0,2-10 0,-1 1 0,0-1 0,-2-20 0,1 22 0,0-26 0,-2-1 0,-2 1 0,-1 0 0,-1 0 0,-2 0 0,-20-51 0,0 11 0,8 19 0,-2 2 0,-3 0 0,-45-74 0,63 117 0,0 0 0,1-1 0,-6-20 0,-8-14 0,-8 100 0,24-50 0,0 0 0,0 0 0,0 0 0,0-1 0,-1 0 0,1 1 0,-1-2 0,-8 4 0,5-3 0,16-2 0,0 0 0,0 1 0,0 0 0,0 0 0,0 1 0,0 0 0,0 0 0,-1 1 0,1 0 0,11 6 0,26 8 0,-43-16 0,-1 0 0,1-1 0,-1 0 0,1 1 0,-1-1 0,1 0 0,-1 0 0,1 0 0,-1 0 0,1 0 0,0 0 0,-1 0 0,1 0 0,-1-1 0,1 1 0,-1 0 0,1-1 0,-1 0 0,1 1 0,-1-1 0,0 0 0,1 0 0,-1 1 0,0-1 0,1 0 0,0-2 0,0 0 0,1 0 0,-2-1 0,1 1 0,0 0 0,-1-1 0,0 1 0,1-1 0,-1 0 0,-1 1 0,2-8 0,-1-9 0,0 0 0,-2 0 0,-3-24 0,4 43 0,-5-27 0,-2 0 0,-1 0 0,-2 1 0,0 1 0,-17-32 0,-11-26 0,-9-12 0,35 76 0,1-1 0,0-1 0,2 0 0,-11-37 0,15 42 0,0 0 0,-2 1 0,0 0 0,-1 0 0,0 1 0,-1-1 0,-15-17 0,-85-92 0,73 85 0,16 16 0,0 2 0,-2 0 0,-1 2 0,-30-22 0,53 41 0,-1 1 0,0-1 0,0 1 0,1-1 0,-1 1 0,0-1 0,0 1 0,0 0 0,1-1 0,-1 1 0,0 0 0,0 0 0,0 0 0,0 0 0,0-1 0,0 1 0,1 0 0,-1 0 0,0 1 0,0-1 0,0 0 0,0 0 0,0 0 0,0 1 0,1-1 0,-1 0 0,0 1 0,0-1 0,0 1 0,1-1 0,-1 1 0,0-1 0,1 1 0,-1-1 0,0 1 0,1 0 0,-1-1 0,1 1 0,-1 0 0,1 0 0,-1-1 0,1 1 0,-1 0 0,1 0 0,0 0 0,0-1 0,-1 1 0,1 0 0,0 0 0,0 0 0,0 0 0,0 0 0,0 1 0,-1 5 0,0 1 0,1-1 0,0 1 0,0-1 0,2 11 0,6 20 0,1 1 0,2-1 0,2-1 0,18 36 0,82 136 0,-71-146 0,63 72 0,-21-31 0,-42-53 0,55 51 0,15 16 0,119 131 0,-171-175 0,-40-48 0,0-1 0,1 0 0,1-2 0,2-1 0,30 23 0,-167-134 0,-51-40 0,93 83 0,-110-54 0,141 76 0,1-1 0,1-2 0,1-2 0,-34-35 0,-56-48 0,103 90 0,2-1 0,0-2 0,1 0 0,2-1 0,1-1 0,-20-39 0,-7-8 0,38 63 0,-10-13 0,10 27 0,5 17 0,3 26 0,2 0 0,2-1 0,2 0 0,2 0 0,2-1 0,30 78 0,-7-43 0,3-1 0,81 124 0,-115-197 0,1 1 0,0-1 0,0 0 0,0 0 0,1 0 0,-1 0 0,1-1 0,11 7 0,-15-10 0,0-1 0,0 1 0,0-1 0,0 1 0,0-1 0,0 0 0,0 0 0,0 0 0,0 1 0,0-1 0,0 0 0,0 0 0,0 0 0,0 0 0,0-1 0,0 1 0,0 0 0,0 0 0,0-1 0,0 1 0,0 0 0,0-1 0,1 0 0,0-1 0,0 1 0,-1-1 0,1 0 0,0 0 0,-1 0 0,0 0 0,1-1 0,-1 1 0,0 0 0,0-1 0,0 1 0,0 0 0,0-6 0,5-25 0,-1-1 0,-2-1 0,-2 1 0,-1 0 0,-5-35 0,2-20 0,2 79 0,0-28 0,1 36 0,-1 1 0,1-1 0,0 1 0,0 0 0,0-1 0,1 1 0,-1 0 0,0-1 0,0 1 0,1 0 0,-1-1 0,1 1 0,-1 0 0,1-1 0,0 1 0,-1 0 0,2-2 0,-1 3 0,0 1 0,-1-1 0,1 0 0,-1 0 0,1 1 0,0-1 0,-1 1 0,1-1 0,-1 0 0,1 1 0,-1-1 0,1 1 0,-1-1 0,0 1 0,1-1 0,-1 1 0,0 0 0,1-1 0,-1 1 0,0-1 0,0 1 0,1 0 0,-1-1 0,0 1 0,0 0 0,0 0 0,7 25 0,-5-20 0,3 11 0,0 1 0,2-1 0,0-1 0,1 1 0,1-1 0,0 0 0,23 27 0,-32-42 0,1 0 0,-1-1 0,1 1 0,-1 0 0,1-1 0,-1 1 0,1 0 0,0-1 0,0 1 0,-1-1 0,1 1 0,0-1 0,0 1 0,-1-1 0,1 0 0,0 1 0,0-1 0,0 0 0,0 0 0,0 0 0,0 1 0,-1-1 0,1 0 0,0 0 0,0 0 0,0 0 0,0-1 0,0 1 0,0 0 0,0 0 0,-1 0 0,1-1 0,0 1 0,1-1 0,-1-1 0,1 0 0,-1 0 0,1 0 0,-1 0 0,0 0 0,0 0 0,0 0 0,0 0 0,0-1 0,-1 1 0,1 0 0,0-5 0,1-12 0,0-1 0,-1-24 0,-1 40 0,0-22 0,-7-134 0,4 140 0,0 0 0,-2 0 0,0 0 0,-1 1 0,-16-35 0,-96-158 0,67 126 0,-60-138 0,-5-40 0,-45-121 0,134 308 0,9 30 0,3-1 0,1 0 0,-11-78 0,25 126 0,0 0 0,0-1 0,0 1 0,0 0 0,-1 0 0,1-1 0,0 1 0,0 0 0,0-1 0,0 1 0,0 0 0,0 0 0,0-1 0,0 1 0,0 0 0,0-1 0,0 1 0,1 0 0,-1 0 0,0-1 0,0 1 0,0 0 0,0-1 0,0 1 0,0 0 0,1 0 0,-1 0 0,0-1 0,0 1 0,0 0 0,1 0 0,-1 0 0,0-1 0,0 1 0,1 0 0,-1 0 0,0 0 0,0 0 0,1 0 0,-1 0 0,0-1 0,0 1 0,1 0 0,-1 0 0,0 0 0,1 0 0,-1 0 0,1 0 0,17 10 0,20 26 0,-36-34 0,156 178 0,4 6 0,111 92 0,251 248 0,-470-475 0,2-2 0,75 50 0,-118-94 0,-18-17 0,-20-18 0,-45-27 0,-3 3 0,-96-54 0,130 85 0,20 14 0,0-2 0,1-1 0,1 0 0,0-1 0,-20-20 0,-159-153 0,35 28 0,160 157 0,0-1 0,0 1 0,0 0 0,-1-1 0,1 1 0,0 0 0,-1 0 0,1 0 0,-1 0 0,1 0 0,-1 0 0,0 0 0,1 1 0,-1-1 0,0 1 0,0-1 0,1 1 0,-1 0 0,0-1 0,-2 1 0,3 1 0,0-1 0,0 1 0,1 0 0,-1-1 0,0 1 0,0 0 0,1 0 0,-1 0 0,0 0 0,1-1 0,-1 1 0,1 0 0,-1 0 0,1 0 0,0 0 0,-1 0 0,1 0 0,0 0 0,0 0 0,0 0 0,-1 0 0,1 0 0,0 1 0,1 0 0,-1 8 0,0-1 0,1 1 0,0 0 0,1-1 0,5 19 0,37 79 0,63 111 0,-63-132 0,-11-24 0,3-1 0,2-1 0,2-3 0,4-1 0,1-2 0,58 53 0,-100-104 0,0-1 0,0 1 0,1 0 0,-1-1 0,1 0 0,-1 0 0,1 0 0,-1 0 0,1 0 0,0-1 0,0 0 0,0 1 0,6 0 0,-9-2 0,1 0 0,-1-1 0,0 1 0,0 0 0,0 0 0,0-1 0,0 1 0,0 0 0,0-1 0,0 1 0,0-1 0,0 1 0,0-1 0,0 0 0,0 1 0,0-1 0,0 0 0,-1 0 0,1 1 0,1-3 0,-1 1 0,1-1 0,-1 0 0,0 1 0,0-1 0,0 0 0,0 0 0,0 0 0,-1 0 0,1 0 0,-1-6 0,0-13 0,-1 0 0,0 1 0,-2-1 0,-1 0 0,-11-35 0,-43-106 0,49 140 0,1 3 0,0 1 0,-1 1 0,-1 0 0,-1 0 0,-1 1 0,-14-18 0,26 35 0,-1 0 0,1 0 0,0 0 0,0 0 0,0-1 0,0 1 0,0 0 0,0 0 0,0 0 0,-1 0 0,1 0 0,0 0 0,0 0 0,0 0 0,0 0 0,0 0 0,-1 0 0,1 0 0,0 0 0,0 0 0,0 0 0,0 0 0,0 0 0,-1 0 0,1 0 0,0 0 0,0 0 0,0 0 0,0 0 0,0 0 0,0 0 0,-1 0 0,1 0 0,0 0 0,0 0 0,0 0 0,0 0 0,0 1 0,0-1 0,-1 0 0,1 0 0,0 0 0,0 0 0,0 0 0,0 0 0,0 0 0,0 1 0,0-1 0,0 0 0,0 0 0,0 0 0,0 0 0,0 0 0,0 1 0,0-1 0,0 0 0,-4 16 0,3 16 0,1-26 0,0 1 0,0 0 0,-1-1 0,1 1 0,-2 0 0,-1 8 0,2-14 0,1-1 0,0 1 0,-1 0 0,1 0 0,-1 0 0,1 0 0,-1 0 0,0-1 0,1 1 0,-1 0 0,0-1 0,1 1 0,-1 0 0,0-1 0,0 1 0,0-1 0,0 1 0,1-1 0,-1 1 0,-1-1 0,0 0 0,0 1 0,1-1 0,-1-1 0,0 1 0,1 0 0,-1 0 0,0-1 0,1 1 0,-1-1 0,0 1 0,1-1 0,-1 1 0,1-1 0,-1 0 0,1 0 0,-2-1 0,-17-15 0,1 0 0,0-1 0,2-1 0,0-1 0,1 0 0,-22-38 0,19 30 0,-33-47 0,-66-100 0,108 159 0,-2 1 0,0 0 0,0 1 0,-17-14 0,17 17 0,0-1 0,0 0 0,2-1 0,-1 0 0,-15-27 0,-11-47 0,3-2 0,-23-98 0,-3-6 0,49 167 0,4 16 0,4 10 0,3 3 0,1 1 0,0-1 0,0 1 0,0-1 0,0 0 0,0 0 0,1 0 0,-1 1 0,1-1 0,0-1 0,3 6 0,28 32 0,27 20 0,107 84 0,-81-74 0,208 168 0,520 321 0,-560-416 0,-241-135 0,113 72 0,77 61 0,-162-116 0,-39-24 0,0 0 0,0 0 0,0 0 0,0 0 0,0-1 0,0 1 0,0-1 0,0 1 0,0-1 0,0 0 0,0 1 0,1-1 0,-1 0 0,0-1 0,0 1 0,0 0 0,0-1 0,0 1 0,4-2 0,-5 1 0,-1 0 0,1 0 0,-1 0 0,1 0 0,-1 0 0,1 0 0,-1 0 0,0 0 0,1-1 0,-1 1 0,0 0 0,0 0 0,0 0 0,0 0 0,0-1 0,0 1 0,0 0 0,0 0 0,-1 0 0,1 0 0,0 0 0,-1-1 0,1 1 0,-1 0 0,1 0 0,-1 0 0,1 0 0,-1 0 0,-1-1 0,-22-37 0,21 36 0,-272-390 0,-20-13 0,286 391 0,-1 0 0,2-1 0,0 0 0,1 0 0,1 0 0,-5-20 0,10 35 0,1 0 0,0 1 0,-1-1 0,1 1 0,0-1 0,0 0 0,-1 1 0,1-1 0,0 0 0,0 1 0,0-1 0,0 0 0,0 0 0,0 1 0,0-1 0,0 0 0,0 1 0,0-1 0,0 0 0,1 1 0,-1-1 0,0 0 0,0 1 0,1-1 0,-1 0 0,0 1 0,1-1 0,-1 1 0,1-1 0,-1 1 0,1-1 0,-1 1 0,1-1 0,-1 1 0,1-1 0,0 0 0,1 1 0,0 0 0,0 0 0,0 1 0,0-1 0,0 0 0,0 1 0,0-1 0,0 1 0,0-1 0,0 1 0,0 0 0,2 1 0,53 35 0,-29-14 0,487 381 0,-270-232 0,419 269 0,-657-437 0,57 29 0,-59-31 0,-1-1 0,1 1 0,0-1 0,0 1 0,-1-1 0,1-1 0,0 1 0,0-1 0,0 0 0,0 0 0,9-1 0,-12 0 0,0 0 0,0 0 0,-1 0 0,1 0 0,0 0 0,0-1 0,0 1 0,-1 0 0,1-1 0,-1 0 0,1 1 0,-1-1 0,0 0 0,1 0 0,-1 1 0,0-1 0,0 0 0,0 0 0,-1 0 0,1 0 0,0-1 0,-1 1 0,1 0 0,-1 0 0,0 0 0,0-4 0,-1-62 0,0 61 0,-5-37 0,-2 1 0,-2 0 0,-2 0 0,-2 1 0,-2 1 0,-25-49 0,-12-8 0,-84-119 0,90 152 0,-66-73 0,175 206 0,112 114 0,-286-304 0,-359-327-847,206 200 490,-278-209 357,-30 46 0,526 378 0,-137-93-55,-244-126 1,418 247 160,0 1-1,-1 1 0,0 0 1,0 1-1,-20-4 1,30 6-85,-1 1 0,1 0 0,-1 0 0,1 0 0,-1 0 0,1 0 0,-1 0 0,1 1 1,0-1-1,-1 0 0,1 1 0,-1-1 0,1 1 0,0 0 0,-1-1 0,1 1 0,0 0 0,0 0 1,-1-1-1,-1 3 0,2-1-10,0 0 1,0 1-1,1-1 1,-1 0-1,1 0 1,-1 0-1,1 0 1,0 0-1,-1 1 1,1-1-1,0 0 1,1 0-1,-1 1 1,0-1-1,1 0 1,-1 0-1,1 0 1,1 4-1,9 23-8,2-1 0,1-1-1,1 0 1,2-1 0,0 0 0,32 35-1,-9-13-2,1-1 0,3-3 0,1-1 0,3-2 0,1-2 0,1-3 0,3-1 0,102 49 0,-114-63 0,-2 2 0,0 1 0,67 56 0,-9-7 0,-73-51 0,-21-19 0,0 1 0,1 0 0,0-1 0,-1 0 0,1 0 0,0 0 0,1 0 0,-1 0 0,0-1 0,1 0 0,6 2 0,-11-4 0,1 0 0,-1 0 0,1 0 0,-1 0 0,1 0 0,-1 0 0,1 0 0,-1 0 0,1 0 0,-1 0 0,1 0 0,-1 0 0,1-1 0,-1 1 0,0 0 0,1 0 0,-1-1 0,1 1 0,-1 0 0,0-1 0,1 1 0,-1 0 0,0-1 0,1 1 0,-1 0 0,0-1 0,1 1 0,-1-1 0,0 1 0,0-1 0,0 1 0,1-1 0,-3-21 0,-14-19 0,-17-16 0,-2 1 0,-3 2 0,-1 1 0,-4 2 0,-1 2 0,-2 2 0,-65-50 0,110 96 0,-1-1 0,1 1 0,-1 0 0,1 0 0,-1 0 0,0 0 0,1 0 0,-1 0 0,0 0 0,0 0 0,1 1 0,-1-1 0,0 1 0,-2-1 0,3 1 0,0 0 0,1 0 0,-1 1 0,0-1 0,1 0 0,-1 0 0,1 1 0,-1-1 0,0 0 0,1 1 0,-1-1 0,1 0 0,-1 1 0,1-1 0,-1 1 0,1-1 0,0 1 0,-1-1 0,1 1 0,-1 0 0,1-1 0,0 1 0,0-1 0,-1 1 0,1 0 0,0 0 0,-2 7 0,1 0 0,1 0 0,-1 0 0,1 0 0,2 11 0,-2-5 0,3 94 0,11 175 0,-9-237 0,3-1 0,1 0 0,2 0 0,20 49 0,26 32 0,114 187 0,-125-219 0,-35-68 0,1-2 0,0 0 0,19 26 0,-20-39 0,-11-15 0,-13-23 0,-24-28 0,-2 2 0,-59-62 0,-106-90 0,101 105 0,56 51 0,24 23 0,0 2 0,-2 0 0,-1 2 0,-1 0 0,-37-22 0,62 43 0,1 1 0,-1-1 0,1 0 0,-1 0 0,1 0 0,-1 1 0,1-1 0,-1 1 0,1-1 0,-1 1 0,0 0 0,0-1 0,1 1 0,-1 0 0,0 0 0,1 0 0,-1 1 0,0-1 0,1 0 0,-1 1 0,0-1 0,1 1 0,-1-1 0,1 1 0,-1 0 0,1-1 0,-1 1 0,1 0 0,-1 0 0,1 0 0,0 0 0,0 1 0,-1-1 0,1 0 0,0 0 0,0 1 0,0-1 0,0 1 0,1-1 0,-1 1 0,0-1 0,0 1 0,1-1 0,-1 1 0,1 0 0,0-1 0,-1 1 0,1 2 0,-3 12 0,1 0 0,1-1 0,1 1 0,1 19 0,-1-22 0,8 455 0,-9-554 0,-23-159 0,18 207 0,-3 0 0,-1 0 0,-2 0 0,-2 2 0,-1-1 0,-29-50 0,40 81 0,1 1 0,-1-1 0,-1 1 0,1 0 0,-1 0 0,0 0 0,0 0 0,-9-5 0,12 9 0,1 0 0,0 0 0,0 1 0,-1-1 0,1 1 0,0-1 0,-1 1 0,1 0 0,-1-1 0,1 1 0,0 0 0,-1 0 0,1 0 0,-1 0 0,1 0 0,-1 1 0,1-1 0,-3 1 0,3 0 0,-1 0 0,0 0 0,1 0 0,-1 0 0,1 1 0,-1-1 0,1 1 0,0-1 0,-1 1 0,1-1 0,0 1 0,0 0 0,0-1 0,0 1 0,1 0 0,-1 0 0,-1 3 0,-3 21 0,-2-1 0,3-27 0,-2-17 0,-21-110 0,16 63 0,-4 0 0,-2 1 0,-29-68 0,15 76 0,23 46 0,2 0 0,-1-1 0,2 0 0,0-1 0,-6-20 0,8 23 0,2-1 0,0 1 0,0-1 0,1 0 0,0 0 0,1 1 0,3-22 0,-3 27 0,0 1 0,1-1 0,-1 0 0,1 1 0,0-1 0,0 1 0,0 0 0,1-1 0,0 1 0,-1 0 0,1 1 0,1-1 0,-1 0 0,1 1 0,-1 0 0,1 0 0,0 0 0,0 0 0,8-4 0,-10 6 0,1 1 0,-1-1 0,1 1 0,0-1 0,-1 1 0,1 0 0,0 0 0,-1 0 0,1 1 0,-1-1 0,1 0 0,0 1 0,-1 0 0,1-1 0,-1 1 0,1 0 0,-1 0 0,0 1 0,1-1 0,-1 0 0,0 1 0,0 0 0,0-1 0,0 1 0,3 4 0,7 6 0,-1 1 0,-1 0 0,10 16 0,-4-6 0,-6-10 0,0-1 0,0 0 0,1-1 0,0 0 0,1-1 0,0 0 0,1-1 0,0 0 0,0-1 0,1-1 0,23 9 0,207 84 0,-222-89 0,0 1 0,39 29 0,14 9 0,16 10 0,-69-43 0,1-2 0,0-1 0,35 17 0,-57-30 0,-1-1 0,1 0 0,0 1 0,-1-1 0,1 1 0,0-1 0,-1 0 0,1 1 0,0-1 0,-1 0 0,1 0 0,0 0 0,0 1 0,-1-1 0,1 0 0,0 0 0,0 0 0,-1 0 0,1 0 0,0-1 0,-1 1 0,1 0 0,0 0 0,0 0 0,-1 0 0,1-1 0,1 0 0,-11-15 0,-28-22 0,-59-42 0,-127-107 0,209 172 0,1 0 0,0-1 0,2 0 0,-1-1 0,2 0 0,-14-31 0,11 21 0,-29-43 0,40 68 0,0-1 0,0 1 0,0-1 0,0 1 0,0 0 0,-1 0 0,1 0 0,-1 0 0,1 0 0,-1 0 0,0 1 0,0 0 0,0-1 0,0 1 0,0 0 0,0 0 0,0 1 0,-5-2 0,3 2 0,0 0 0,0 1 0,0-1 0,0 1 0,0 0 0,0 0 0,0 1 0,0-1 0,1 1 0,-8 4 0,-4 3 0,1 1 0,0 1 0,0 0 0,1 1 0,-16 19 0,-17 17 0,3 2 0,-72 108 0,103-137 0,0 2 0,2-1 0,1 1 0,0 1 0,2 0 0,1 0 0,1 1 0,1 0 0,1 0 0,-2 50 0,7-57 0,5 115 0,-3-117 0,0-1 0,0 1 0,2-1 0,-1 1 0,2-1 0,10 19 0,7 9 0,2-2 0,2 0 0,1-1 0,2-2 0,2-1 0,1-2 0,41 33 0,-72-65 0,0-1 0,1 0 0,-1 0 0,1 0 0,-1 0 0,1-1 0,0 1 0,0-1 0,0 0 0,0 1 0,0-1 0,0 0 0,0-1 0,0 1 0,0-1 0,0 1 0,0-1 0,0 0 0,1 0 0,-1 0 0,0 0 0,0-1 0,0 1 0,0-1 0,0 0 0,0 0 0,0 0 0,0 0 0,0-1 0,0 1 0,-1-1 0,1 0 0,0 0 0,-1 0 0,0 0 0,1 0 0,-1 0 0,0 0 0,0-1 0,0 1 0,2-5 0,5-8 0,0-1 0,0 0 0,-2-1 0,0 0 0,8-32 0,19-69 0,44-169 0,-64 224 0,-3-2 0,4-99 0,-15 163 0,0-6 0,1 0 0,-2-1 0,1 1 0,-1-1 0,-2-8 0,2 15 0,1 0 0,0 1 0,0-1 0,-1 0 0,1 0 0,-1 0 0,1 1 0,-1-1 0,1 0 0,-1 0 0,1 1 0,-1-1 0,0 0 0,1 1 0,-1-1 0,0 1 0,0-1 0,1 1 0,-1-1 0,-1 0 0,0 1 0,1 0 0,-1 0 0,1 0 0,-1 0 0,1 0 0,0 1 0,-1-1 0,1 0 0,-1 1 0,1-1 0,0 1 0,-1-1 0,1 1 0,0 0 0,0 0 0,-1-1 0,-1 3 0,-73 58 0,-125 129 0,152-140 0,6-1 0,2 1 0,-66 107 0,73-92 0,32-60 0,0 0 0,0 0 0,1 0 0,0 0 0,0 0 0,0 0 0,1 1 0,-1-1 0,1 0 0,0 1 0,2 6 0,-2-11 0,0 0 0,0 0 0,0 0 0,1 0 0,-1-1 0,0 1 0,1 0 0,-1 0 0,0 0 0,1-1 0,-1 1 0,1 0 0,-1-1 0,1 1 0,0 0 0,-1-1 0,1 1 0,0-1 0,-1 1 0,1-1 0,0 1 0,0-1 0,-1 1 0,1-1 0,0 0 0,0 0 0,0 1 0,0-1 0,-1 0 0,1 0 0,0 0 0,0 0 0,0 0 0,0 0 0,0 0 0,-1 0 0,1 0 0,0 0 0,0-1 0,0 1 0,0 0 0,-1 0 0,2-1 0,34-21 0,9-20 0,-1-2 0,-2-1 0,-2-3 0,37-57 0,-26 36 0,-32 43 0,-1 0 0,-2-1 0,24-51 0,-35 64 0,1 0 0,-2-1 0,0 0 0,0 0 0,-2 0 0,1 0 0,-2 0 0,0 0 0,-3-29 0,2 42 0,0 0 0,0 0 0,0 0 0,-1 0 0,1 0 0,0 0 0,-1 0 0,0 0 0,1 0 0,-1 1 0,0-1 0,0 0 0,0 0 0,0 1 0,0-1 0,-1 0 0,1 1 0,0-1 0,-1 1 0,1 0 0,-1-1 0,0 1 0,-3-2 0,3 2 0,-1 1 0,1 0 0,-1 0 0,1-1 0,-1 1 0,1 1 0,-1-1 0,0 0 0,1 1 0,0-1 0,-1 1 0,1 0 0,-1 0 0,1 0 0,0 0 0,-3 2 0,-7 4 0,1 1 0,0 0 0,0 0 0,1 1 0,-18 21 0,-13 19 0,3 1 0,-33 58 0,64-93 0,0 0 0,1 1 0,1 0 0,0 0 0,1 0 0,1 0 0,0 1 0,0 17 0,6 139 0,1-76 0,-4-86 0,0 1 0,1-1 0,1 1 0,0-1 0,1 0 0,0 0 0,0 0 0,1 0 0,1 0 0,0-1 0,11 19 0,-12-24 0,0-1 0,0 1 0,0-1 0,0 0 0,1 0 0,0 0 0,0 0 0,0-1 0,0 0 0,0 0 0,1-1 0,-1 1 0,1-1 0,0 0 0,-1 0 0,1-1 0,0 0 0,0 0 0,0 0 0,0-1 0,0 0 0,1 0 0,-1-1 0,9-1 0,1-2 0,0 0 0,-1-1 0,0-1 0,0 0 0,0-1 0,0-1 0,-1 0 0,14-11 0,16-14 0,40-40 0,-42 33 0,-1-2 0,-3-1 0,-1-2 0,-2-2 0,-2-1 0,-3-1 0,-2-2 0,-2-1 0,24-68 0,-47 111 0,0 0 0,-1 0 0,0 0 0,1-12 0,-3 20 0,0 1 0,0-1 0,0 0 0,0 0 0,0 0 0,0 1 0,0-1 0,0 0 0,-1 0 0,1 0 0,0 1 0,0-1 0,-1 0 0,1 0 0,0 1 0,-1-1 0,1 0 0,-1 1 0,1-1 0,-1 1 0,1-1 0,-1 0 0,0 1 0,0-1 0,0 1 0,-1 0 0,1 0 0,-1 0 0,1 0 0,0 0 0,-1 0 0,1 0 0,-1 0 0,1 1 0,-1-1 0,1 1 0,0-1 0,-1 1 0,1 0 0,0-1 0,0 1 0,0 0 0,-1 0 0,0 1 0,-31 22 0,2 1 0,1 2 0,-43 48 0,-74 105 0,88-105 0,-5 4 0,21-29 0,3 1 0,1 2 0,-54 102 0,92-153 0,-2 4 0,0-1 0,0 1 0,1 0 0,0 0 0,0 0 0,1 0 0,0 0 0,-1 9 0,2-14 0,0-1 0,0 0 0,0 1 0,0-1 0,0 0 0,0 0 0,0 1 0,0-1 0,0 0 0,0 1 0,1-1 0,-1 0 0,0 1 0,0-1 0,0 0 0,0 0 0,1 1 0,-1-1 0,0 0 0,0 0 0,0 0 0,1 1 0,-1-1 0,0 0 0,0 0 0,1 0 0,-1 0 0,0 1 0,1-1 0,-1 0 0,0 0 0,0 0 0,1 0 0,-1 0 0,0 0 0,1 0 0,-1 0 0,0 0 0,1 0 0,-1 0 0,1 0 0,17-8 0,15-17 0,6-11 0,-1-1 0,-2-3 0,32-44 0,80-144 0,-136 205 0,-1-1 0,13-39 0,-4 6 0,-12 44 0,-3 13 0,-5 25 0,-32 108 0,4-23 0,-3 44 0,7 1 0,-6 256 0,30-397 0,-1-9 0,1 1 0,-1-1 0,1 1 0,1-1 0,-1 0 0,1 1 0,0-1 0,0 1 0,1-1 0,-1 0 0,1 0 0,4 7 0,-6-12 0,0 0 0,1 0 0,-1 0 0,0 0 0,1 1 0,-1-1 0,0 0 0,1 0 0,-1 0 0,0 0 0,1 0 0,-1 0 0,0 0 0,1-1 0,-1 1 0,0 0 0,1 0 0,-1 0 0,0 0 0,1 0 0,-1 0 0,0-1 0,1 1 0,-1 0 0,0 0 0,1-1 0,-1 1 0,0 0 0,0 0 0,0-1 0,1 1 0,-1 0 0,0 0 0,0-1 0,0 1 0,1 0 0,-1-1 0,0 1 0,0 0 0,0-1 0,0 1 0,0 0 0,0-1 0,0 1 0,0-1 0,0 1 0,0 0 0,0-1 0,0 1 0,0 0 0,0-1 0,0 1 0,4-24 0,1-14 0,-2 0 0,-1 0 0,-3-1 0,0 1 0,-3 0 0,-9-40 0,8 62 0,-1 0 0,0 0 0,-1 0 0,-1 1 0,-1 0 0,0 1 0,-1-1 0,-1 2 0,0 0 0,-14-14 0,24 27 0,1-1 0,-1 0 0,1 0 0,-1 1 0,0-1 0,0 1 0,1-1 0,-1 1 0,0-1 0,0 1 0,0-1 0,0 1 0,0 0 0,1-1 0,-1 1 0,0 0 0,0 0 0,0 0 0,0 0 0,0 0 0,0 0 0,0 0 0,0 0 0,0 0 0,0 0 0,0 0 0,-1 1 0,2 0 0,-1-1 0,1 1 0,-1 0 0,1 0 0,-1 0 0,1-1 0,-1 1 0,1 0 0,0 0 0,0 0 0,-1 0 0,1 0 0,0 0 0,0-1 0,0 1 0,0 0 0,0 0 0,0 0 0,0 0 0,0 0 0,1 0 0,-1 0 0,0 0 0,0-1 0,1 1 0,-1 0 0,1 0 0,-1 0 0,1 0 0,0 0 0,3 7 0,1-1 0,0 1 0,1-1 0,-1-1 0,1 1 0,1-1 0,-1 0 0,1 0 0,9 6 0,77 44 0,-72-45 0,55 26 0,1-4 0,1-3 0,93 23 0,15 5 0,-173-53 0,0 1 0,0 0 0,-1 1 0,1 1 0,-1 0 0,-1 0 0,0 1 0,11 12 0,10 13 0,31 43 0,-23-27 0,-38-48 0,43 59 0,-43-58 0,0 1 0,1-1 0,-1 1 0,-1 0 0,1 0 0,0 0 0,-1 0 0,0 0 0,0 0 0,0 1 0,-1-1 0,1 0 0,-1 0 0,0 7 0,-1-9 0,1-1 0,-1 1 0,0-1 0,1 1 0,-1-1 0,0 1 0,0-1 0,0 0 0,0 1 0,-1-1 0,1 0 0,0 0 0,0 0 0,-1 0 0,1 0 0,0 0 0,-1 0 0,1 0 0,-1-1 0,1 1 0,-1 0 0,0-1 0,1 1 0,-1-1 0,0 0 0,1 0 0,-1 1 0,0-1 0,1 0 0,-3-1 0,-55-7 0,54 7 0,-341-99 0,345 100 0,-17-6 0,0-1 0,-25-15 0,40 20 0,-1 0 0,0 0 0,1-1 0,-1 1 0,1-1 0,0 0 0,0 0 0,0-1 0,0 1 0,0 0 0,1-1 0,-1 0 0,1 0 0,0 1 0,0-1 0,1 0 0,-2-5 0,3 8 0,-1 1 0,1-1 0,0 0 0,0 0 0,-1 0 0,1 0 0,0 1 0,0-1 0,0 0 0,0 0 0,0 0 0,0 0 0,1 1 0,-1-1 0,0 0 0,0 0 0,0 0 0,1 1 0,-1-1 0,0 0 0,1 0 0,-1 1 0,1-1 0,-1 0 0,1 1 0,-1-1 0,1 0 0,0 1 0,-1-1 0,1 1 0,0-1 0,-1 1 0,2-1 0,0 0 0,1 1 0,-1-1 0,1 1 0,-1 0 0,1 0 0,-1 0 0,1 0 0,-1 1 0,0-1 0,1 1 0,3 1 0,6 2 0,0 0 0,0 1 0,18 11 0,143 101 0,-172-116 0,0 0 0,0 0 0,1 0 0,-1 0 0,0-1 0,1 1 0,-1-1 0,1 1 0,-1-1 0,0 1 0,1-1 0,-1 0 0,1 0 0,-1 1 0,3-1 0,-4-1 0,0 1 0,1-1 0,-1 1 0,0 0 0,0-1 0,0 1 0,1-1 0,-1 1 0,0-1 0,0 1 0,0 0 0,0-1 0,0 1 0,0-1 0,0 1 0,0-1 0,0 1 0,0-1 0,0 1 0,0-1 0,0 1 0,-1 0 0,1-1 0,0 1 0,0-1 0,0 1 0,0-1 0,-1 1 0,1 0 0,-1-1 0,-28-42 0,-109-87 0,106 102 0,-76-53 0,18 15 0,61 46 0,24 17 0,0 0 0,1 0 0,-1 0 0,1-1 0,0 1 0,0-1 0,0 0 0,1 0 0,-1 0 0,1-1 0,0 1 0,-4-9 0,-125-231 0,79 154 0,47 80 0,0-1 0,2 0 0,-1-1 0,1 1 0,1-1 0,0 0 0,1 0 0,0 0 0,1 0 0,0 0 0,1 0 0,0 0 0,1 0 0,0 0 0,1 0 0,0 0 0,1 0 0,5-12 0,0 4 0,0 1 0,2 0 0,0 0 0,1 1 0,1 1 0,1 0 0,0 1 0,1 0 0,24-21 0,-29 29 0,0 1 0,0 0 0,1 0 0,0 0 0,0 2 0,1-1 0,0 1 0,-1 1 0,15-4 0,-20 7 0,1 0 0,-1 0 0,0 0 0,1 1 0,-1 0 0,1 0 0,-1 0 0,1 1 0,-1 0 0,0 0 0,1 0 0,-1 1 0,0-1 0,0 1 0,0 1 0,0-1 0,0 1 0,-1 0 0,1 0 0,-1 0 0,0 0 0,5 5 0,11 14 0,-2 0 0,0 2 0,27 47 0,-33-49 0,2 0 0,0-1 0,1-1 0,0 0 0,2-1 0,24 21 0,-16-21 0,-13-10 0,1 0 0,-2 2 0,12 12 0,-19-19 0,-1 0 0,1 1 0,-1 0 0,0 0 0,-1 0 0,0 0 0,1 0 0,-1 0 0,-1 1 0,1-1 0,-1 1 0,1 7 0,-2-10 0,3 45 0,-3-45 0,0 0 0,-1 0 0,1-1 0,0 1 0,-1 0 0,1 0 0,-1-1 0,0 1 0,0 0 0,0-1 0,0 1 0,-1-1 0,1 1 0,-3 2 0,4-5 0,0 0 0,-1 0 0,1 0 0,-1 0 0,1 0 0,0 0 0,-1 0 0,1 0 0,-1 0 0,1 0 0,0 0 0,-1 0 0,1 0 0,0 0 0,-1 0 0,1 0 0,-1 0 0,1 0 0,0-1 0,-1 1 0,1 0 0,0 0 0,-1 0 0,1-1 0,0 1 0,-1 0 0,1 0 0,0-1 0,0 1 0,-1 0 0,1-1 0,0 1 0,0 0 0,0-1 0,-1 1 0,1 0 0,0-1 0,0 1 0,0-1 0,0 1 0,0 0 0,0-1 0,0 1 0,0-1 0,0 1 0,0 0 0,0-1 0,0 1 0,0 0 0,0-1 0,0 0 0,-4-23 0,5 13 0,0 0 0,1 0 0,0 0 0,0 0 0,1 1 0,0-1 0,1 1 0,0 0 0,1 0 0,0 0 0,1 0 0,0 1 0,11-13 0,13-14 0,66-60 0,-58 60 0,16-16 0,2 2 0,73-49 0,-116 87 0,-34 18 0,-38 21 0,-155 92 0,-412 208 0,518-274 0,-43 17 0,151-69 0,-1-1 0,1 0 0,-1 1 0,1-1 0,0 0 0,-1 1 0,1-1 0,-1 0 0,1 0 0,-1 1 0,1-1 0,-1 0 0,1 0 0,-1 0 0,1 0 0,-1 0 0,1 0 0,-1 0 0,1 0 0,-1 0 0,1 0 0,-1 0 0,1 0 0,-1 0 0,1 0 0,-1-1 0,1 1 0,-1 0 0,1 0 0,0 0 0,-1-1 0,1 1 0,-1 0 0,0-1 0,9-16 0,26-24 0,-32 40 0,27-34 0,-1-2 0,41-72 0,16-23 0,-72 114 0,1 2 0,1-1 0,0 2 0,2 0 0,20-15 0,-34 27 0,0 1 0,0 0 0,0 0 0,0 0 0,1 0 0,-1 1 0,0-1 0,1 1 0,-1 0 0,1 0 0,0 0 0,-1 1 0,1-1 0,0 1 0,-1 0 0,1 0 0,0 0 0,-1 0 0,1 0 0,0 1 0,-1 0 0,1 0 0,-1 0 0,1 0 0,6 4 0,-2 1 0,0 0 0,0 0 0,-1 1 0,1 0 0,-2 1 0,1 0 0,-1 0 0,7 12 0,22 34 0,-15-20 0,47 58 0,-61-84 0,0-1 0,1 0 0,0 0 0,1-1 0,0 0 0,0 0 0,0-1 0,0 0 0,1-1 0,0 1 0,0-1 0,16 4 0,-22-7 0,0-1 0,0 0 0,0 1 0,0-1 0,0 0 0,0 0 0,0 0 0,0-1 0,0 1 0,0-1 0,0 0 0,0 0 0,0 0 0,0 0 0,0 0 0,-1-1 0,5-2 0,-3 1 0,1-1 0,-1 0 0,0 0 0,-1 0 0,1-1 0,-1 1 0,0-1 0,0 0 0,2-5 0,5-12 0,-2 0 0,-1-1 0,7-38 0,-10 43 0,4-19 0,4-56 0,-11 77 0,-1 1 0,0-1 0,-1 1 0,0-1 0,-2 1 0,-4-20 0,6 32 0,0 0 0,-1 0 0,1 0 0,0 0 0,-1 0 0,0 1 0,0-1 0,1 1 0,-2-1 0,1 1 0,0 0 0,0 0 0,-1-1 0,1 2 0,-1-1 0,0 0 0,-5-2 0,3 2 0,-1 0 0,0 0 0,0 1 0,0 0 0,0 0 0,1 1 0,-1-1 0,0 1 0,-7 1 0,-3 1 0,0 1 0,-1 0 0,1 1 0,1 1 0,-1 1 0,-15 7 0,11-4 0,1 1 0,0 1 0,0 1 0,1 1 0,1 1 0,0 0 0,1 1 0,-16 18 0,23-21 0,1-1 0,0 1 0,1 1 0,0-1 0,1 1 0,1 0 0,0 1 0,0-1 0,2 1 0,0 0 0,0 0 0,1 0 0,0 21 0,1-24 0,1-1 0,1 1 0,0-1 0,0 1 0,1-1 0,0 0 0,1 1 0,0-1 0,8 17 0,-7-20 0,0 0 0,1-1 0,0 1 0,0-1 0,1 0 0,0 0 0,0-1 0,0 0 0,1 0 0,0 0 0,0-1 0,15 7 0,0-1 0,1-2 0,0 0 0,0-2 0,1 0 0,0-2 0,38 3 0,152-8 0,-140-1 0,-36 1 0,182-10 0,-185 6 0,-1 0 0,-1-2 0,0-2 0,47-18 0,-41 11 0,1-2 0,-2-2 0,53-36 0,-81 50 0,-1-1 0,-1 0 0,1 0 0,-1 0 0,-1-1 0,1 0 0,-1-1 0,-1 0 0,1 0 0,-2 0 0,1-1 0,-1 0 0,-1 0 0,0 0 0,0 0 0,-1-1 0,0 0 0,-1 1 0,1-13 0,-2 21 0,-1 0 0,0-1 0,0 1 0,0-1 0,0 1 0,-1 0 0,1-1 0,0 1 0,-1 0 0,0 0 0,1-1 0,-1 1 0,0 0 0,0 0 0,-1 0 0,1 0 0,0 0 0,-1 0 0,-1-2 0,1 3 0,1 0 0,-1 0 0,0 1 0,1-1 0,-1 0 0,0 1 0,0-1 0,0 1 0,0-1 0,0 1 0,1 0 0,-1 0 0,0 0 0,0 0 0,0 0 0,0 0 0,0 1 0,-2 0 0,-6 2 0,0 0 0,0 1 0,0 1 0,1-1 0,0 2 0,-16 11 0,18-12 0,0 0 0,1 1 0,-1 0 0,2 0 0,-1 0 0,1 1 0,0 0 0,0 0 0,0 0 0,1 1 0,1-1 0,-1 1 0,-3 12 0,3-1 0,1-1 0,0 1 0,2 0 0,0 0 0,2 19 0,3 159 0,-3-222 0,-2 0 0,-1 0 0,-1 0 0,-1 0 0,-2 1 0,-15-46 0,18 60 0,-1 1 0,0 0 0,0 0 0,-1 0 0,0 0 0,-1 1 0,1 0 0,-9-9 0,9 13 0,0 1 0,0-1 0,0 1 0,0 0 0,0 0 0,-1 1 0,1-1 0,-1 1 0,1 0 0,-1 1 0,0-1 0,0 1 0,0 0 0,0 1 0,-6 0 0,-5 0 0,0 1 0,0 1 0,1 0 0,0 1 0,-1 1 0,1 1 0,0 0 0,1 1 0,-22 11 0,-4 6 0,1 1 0,-43 34 0,76-53 0,0 1 0,0 1 0,1-1 0,0 1 0,0 0 0,0 1 0,1-1 0,0 1 0,0 0 0,1 1 0,0-1 0,1 1 0,0-1 0,0 1 0,1 0 0,0 0 0,0 1 0,1-1 0,0 0 0,1 0 0,0 1 0,0-1 0,4 16 0,-16-67 0,-39-112 0,44 137 0,-1 0 0,0 1 0,-1-1 0,-1 2 0,-1-1 0,-19-21 0,29 35 0,0 1 0,0-1 0,-1 0 0,1 1 0,-1-1 0,0 1 0,1 0 0,-1-1 0,0 1 0,0 0 0,0 0 0,1 0 0,-1 0 0,0 1 0,-1-1 0,1 0 0,0 1 0,0 0 0,0-1 0,-4 1 0,5 1 0,-1-1 0,1 1 0,0 0 0,-1 0 0,1 0 0,0 0 0,0 0 0,0 0 0,0 0 0,0 0 0,0 1 0,0-1 0,0 0 0,0 1 0,1-1 0,-1 0 0,1 1 0,-1-1 0,1 1 0,-1-1 0,1 3 0,-3 15 0,1-1 0,0 0 0,3 31 0,-1-35 0,0 100 0,-2-20 0,22 177 0,-16-250 0,1 1 0,2-1 0,0 0 0,1-1 0,1 0 0,1 0 0,24 36 0,-29-48 0,1 1 0,1-1 0,-1 0 0,1 0 0,1-1 0,-1 0 0,1-1 0,0 1 0,1-1 0,0-1 0,0 0 0,0 0 0,0-1 0,1 0 0,-1 0 0,1-1 0,0 0 0,20 2 0,-26-5 0,0 0 0,0 0 0,1-1 0,-1 0 0,0 1 0,0-1 0,0-1 0,-1 1 0,1 0 0,0-1 0,0 0 0,-1 0 0,1 0 0,-1 0 0,6-5 0,-3 1 0,-1 0 0,1 0 0,-1 0 0,-1-1 0,1 1 0,-1-1 0,5-12 0,-1-2 0,0 0 0,-2 0 0,0 0 0,-2-1 0,2-23 0,-1-21 0,-3 1 0,-9-88 0,6 148 0,0-1 0,-1 0 0,0 0 0,0 1 0,0 0 0,-1-1 0,0 1 0,0 0 0,0 0 0,-1 0 0,-4-5 0,7 9 0,0 0 0,0-1 0,0 1 0,0 0 0,0 0 0,0 0 0,-1 0 0,1 0 0,0 0 0,-1 0 0,1 0 0,0 0 0,-1 1 0,1-1 0,-1 1 0,1-1 0,-1 1 0,1-1 0,-1 1 0,1 0 0,-1 0 0,1 0 0,-1 0 0,0 0 0,1 0 0,-1 0 0,1 0 0,-1 1 0,1-1 0,-1 0 0,1 1 0,-1 0 0,1-1 0,-1 1 0,1 0 0,0 0 0,-1-1 0,1 1 0,0 0 0,0 0 0,0 1 0,0-1 0,0 0 0,0 0 0,-1 2 0,1-1 0,-1 0 0,2 1 0,-1-1 0,0 0 0,0 1 0,1-1 0,-1 1 0,1-1 0,0 1 0,0-1 0,0 1 0,0-1 0,0 1 0,0-1 0,1 1 0,-1-1 0,1 0 0,0 1 0,0-1 0,0 0 0,0 1 0,0-1 0,0 0 0,0 0 0,1 0 0,-1 0 0,1 0 0,0 0 0,0 0 0,1 1 0,7 7 0,-1-1 0,1 0 0,1-1 0,13 9 0,5-1 0,1-2 0,0 0 0,1-2 0,1-2 0,0-1 0,0-1 0,47 5 0,-57-10 0,-1 0 0,36 11 0,-47-10 0,-1 0 0,-1 0 0,1 0 0,-1 1 0,0 1 0,0-1 0,0 1 0,10 11 0,30 36 0,56 78 0,-63-75 0,73 75 0,61 23 0,-60-56 0,-90-77 0,-7-6 0,0 1 0,-1 0 0,0 1 0,-1 1 0,-1 1 0,-1 0 0,19 33 0,-223-188 0,-54 14 0,180 93 0,-57-15 0,81 31 0,-50-23 0,77 30 0,0-1 0,1-1 0,0 0 0,0 0 0,1-2 0,0 1 0,-17-20 0,-66-97 0,57 74 0,-76-83 0,75 99 0,34 33 0,23 22 0,-1-4 0,1-1 0,1-2 0,0 0 0,0 0 0,1-2 0,1-1 0,36 11 0,-8-2 0,-20-5 0,-16-6 0,1-1 0,-1 0 0,1-1 0,0-1 0,0 0 0,1-1 0,-1 0 0,1-2 0,25 1 0,-38-3 0,0 0 0,0 0 0,-1 0 0,1 0 0,0 0 0,0 0 0,-1-1 0,1 1 0,-1-1 0,1 0 0,-1 0 0,0 0 0,0 0 0,0 0 0,0 0 0,0-1 0,0 1 0,-1-1 0,1 1 0,-1-1 0,0 0 0,1 1 0,-1-1 0,0 0 0,-1 0 0,1 0 0,0 0 0,-1 0 0,0-4 0,2-12 0,-1 0 0,-1 0 0,-5-30 0,3 18 0,0-152 0,-1-31 0,-1 195 0,-1 0 0,-1 0 0,0 0 0,-2 1 0,0 0 0,-1 1 0,0 0 0,-13-17 0,4 4 0,-14-19 0,25 41 0,1 0 0,0-1 0,0 0 0,1-1 0,1 1 0,-1-1 0,1 0 0,1 0 0,0 0 0,0 0 0,-1-19 0,3 22 0,0 0 0,1 1 0,0-1 0,0 0 0,1 0 0,-1 1 0,1-1 0,1 0 0,0 1 0,0-1 0,0 1 0,0 0 0,1 0 0,0 0 0,1 0 0,-1 0 0,6-6 0,-4 5 0,0-1 0,-1 1 0,0-1 0,0 0 0,-1-1 0,0 1 0,0 0 0,-1-1 0,0 0 0,0 0 0,-1 1 0,-1-1 0,1 0 0,-1 0 0,-1 0 0,0 0 0,0 0 0,0 1 0,-1-1 0,-1 0 0,-4-11 0,-2-2 0,0 2 0,-2-1 0,0 1 0,-1 1 0,-1 0 0,-1 1 0,-18-19 0,-39-38 0,-3 4 0,-83-63 0,104 92 0,1-3 0,-83-93 0,50 44 0,36 42 0,3-1 0,1-3 0,-38-65 0,70 100 0,0 0 0,-1 1 0,-1 1 0,0 0 0,-2 1 0,0 1 0,-1 0 0,-1 2 0,0 0 0,-1 1 0,-1 1 0,-32-16 0,-139-53 0,114 52 0,1-5 0,-117-70 0,144 72 0,-90-65 0,106 72 0,-2 1 0,-1 2 0,-1 2 0,-1 2 0,-56-21 0,51 15 0,39 21 0,-1 0 0,1 0 0,-1 1 0,0 0 0,0 0 0,0 0 0,0 1 0,-1 0 0,1 0 0,-1 1 0,-7-2 0,14 3 0,-1 1 0,0-1 0,0 0 0,0 0 0,0 1 0,0-1 0,0 0 0,0 1 0,0-1 0,1 1 0,-1-1 0,0 1 0,0 0 0,1-1 0,-1 1 0,0 0 0,1-1 0,-1 1 0,0 0 0,1 0 0,-1 0 0,1-1 0,0 1 0,-1 0 0,1 0 0,0 0 0,-1 0 0,1 0 0,0 0 0,0 0 0,0 0 0,0 0 0,0 0 0,0 0 0,0 1 0,7 37 0,5-5 0,2 1 0,1-2 0,30 48 0,69 89 0,-112-168 0,82 111 0,5-3 0,5-5 0,202 177 0,-223-219 0,-20-15 0,3-3 0,67 43 0,-121-87 0,-1 0 0,1 1 0,-1-1 0,1-1 0,-1 1 0,1 0 0,0 0 0,0-1 0,-1 1 0,1 0 0,0-1 0,0 0 0,0 0 0,0 1 0,0-1 0,-1 0 0,1 0 0,0-1 0,3 1 0,-4-12 0,-17-8 0,-23-13 0,-1 2 0,-73-42 0,42 29 0,-123-83 0,-252-121 0,445 247 0,1 1 0,-1-1 0,0 1 0,0 0 0,0-1 0,0 1 0,1 0 0,-1 0 0,0 0 0,0-1 0,0 1 0,0 0 0,0 0 0,0 0 0,0 0 0,1 0 0,-1 1 0,0-1 0,0 0 0,0 0 0,0 1 0,0-1 0,1 0 0,-1 1 0,0-1 0,0 1 0,0-1 0,1 1 0,-2 0 0,1 1 0,-1 0 0,1 0 0,0 0 0,0 1 0,0-1 0,0 0 0,0 1 0,1-1 0,-1 0 0,1 1 0,-1 2 0,0 14 0,1 0 0,3 27 0,-2-26 0,2 16 0,2 1 0,2-1 0,1 0 0,1-1 0,2 0 0,2 0 0,1-1 0,1-1 0,2 0 0,2-1 0,0-1 0,3-1 0,0-1 0,2-1 0,27 26 0,-50-53 0,1 1 0,-1-1 0,0 1 0,1-1 0,-1 0 0,1 0 0,-1 0 0,1 0 0,0 0 0,-1 0 0,1 0 0,0 0 0,0-1 0,0 1 0,-1-1 0,1 1 0,0-1 0,2 0 0,-3 0 0,0 0 0,0-1 0,0 1 0,0-1 0,0 1 0,0-1 0,0 0 0,0 1 0,-1-1 0,1 0 0,0 1 0,-1-1 0,1 0 0,0 0 0,-1 0 0,1 0 0,-1 0 0,1 0 0,-1 0 0,1 0 0,-1 1 0,0-1 0,1-2 0,1-9 0,0 0 0,-1 0 0,-1 0 0,0-16 0,-1 17 0,0-14 0,-1 1 0,-1-1 0,-1 1 0,-2 0 0,0 0 0,-2 0 0,0 1 0,-2 0 0,0 1 0,-1 0 0,-2 0 0,0 1 0,-1 1 0,-1 1 0,-1 0 0,-1 0 0,-36-30 0,-99-75 0,148 124 0,14 12 0,19 17 0,520 401 0,-532-416 0,15 12 0,1 0 0,56 31 0,-88-56 0,0-1 0,0 1 0,1 0 0,-1-1 0,0 1 0,1-1 0,-1 1 0,1-1 0,-1 0 0,0 1 0,1-1 0,-1 0 0,1 0 0,-1 0 0,1 0 0,-1 0 0,1-1 0,-1 1 0,0 0 0,1-1 0,-1 1 0,1-1 0,-1 1 0,0-1 0,0 0 0,2 0 0,-1-1 0,0-1 0,0 1 0,0 0 0,-1-1 0,1 1 0,-1-1 0,1 0 0,-1 1 0,0-1 0,0 0 0,-1 0 0,2-4 0,1-12 0,-1-1 0,-1 0 0,-2-23 0,1 29 0,0-28 0,-6-113 0,4 140 0,-1 1 0,0-1 0,-1 0 0,0 1 0,-1 0 0,-1 0 0,0 0 0,-8-13 0,13 26 0,1 0 0,0 0 0,-1 0 0,1 0 0,-1 0 0,1 1 0,-1-1 0,1 0 0,-1 0 0,1 0 0,-1 1 0,0-1 0,0 0 0,1 1 0,-1-1 0,0 0 0,0 1 0,0-1 0,0 1 0,1-1 0,-1 1 0,0 0 0,0-1 0,0 1 0,0 0 0,0 0 0,0 0 0,0 0 0,0 0 0,-2 0 0,2 1 0,1 0 0,-1 0 0,1 0 0,-1 0 0,1 1 0,-1-1 0,1 0 0,0 0 0,0 1 0,-1-1 0,1 0 0,0 1 0,0-1 0,0 0 0,0 1 0,1-1 0,-1 0 0,0 0 0,1 1 0,-1-1 0,0 0 0,1 0 0,1 3 0,7 17 0,0 1 0,2-2 0,1 1 0,1-1 0,24 30 0,-4-11 0,60 54 0,-65-70 0,1 0 0,1-1 0,0-2 0,2-2 0,63 28 0,-73-37 0,-1-1 0,2-1 0,-1-1 0,1-1 0,0-1 0,0-2 0,0 0 0,1-1 0,-1-1 0,32-4 0,-50 3 0,-1 0 0,0-1 0,0 1 0,1-1 0,-1 0 0,0 0 0,0 0 0,-1 0 0,1-1 0,0 0 0,-1 1 0,0-1 0,1 0 0,-1-1 0,-1 1 0,1-1 0,0 1 0,-1-1 0,1 0 0,-1 0 0,0 0 0,-1 0 0,1 0 0,-1 0 0,0-1 0,0 1 0,1-5 0,2-15 0,-2 1 0,0-1 0,-3-45 0,0 41 0,0 8 0,2-5 0,-2 0 0,-1 0 0,-1 0 0,-7-24 0,8 41 0,0 1 0,-1 0 0,0 0 0,0 1 0,-1-1 0,1 1 0,-2-1 0,1 1 0,-1 0 0,1 1 0,-2-1 0,1 1 0,0 0 0,-1 0 0,0 1 0,0 0 0,-14-7 0,-4 0 0,-1 2 0,0 1 0,-27-5 0,27 7 0,1-1 0,-48-19 0,60 18 0,12 5 0,22 10 0,42 36 0,12 8 0,95 48 0,-27-22 0,-79-39 0,85 34 0,-119-65 0,-31-7 0,0 0 0,1 0 0,-1-1 0,0 1 0,0 0 0,0 0 0,0-1 0,1 1 0,-1 0 0,0-1 0,0 1 0,0 0 0,0-1 0,0 1 0,0 0 0,0-1 0,0 1 0,0 0 0,0-1 0,0 1 0,0 0 0,0 0 0,0-1 0,0 1 0,0 0 0,-1-1 0,1 1 0,0 0 0,0-1 0,0 1 0,0 0 0,0 0 0,-1-1 0,1 1 0,0 0 0,0 0 0,-1-1 0,1 1 0,0 0 0,0 0 0,-1 0 0,1-1 0,-44-39 0,-33-14 0,-2 4 0,-2 3 0,-96-40 0,133 70 0,33 13 0,0 0 0,1-1 0,-1 0 0,1 0 0,0-1 0,0 0 0,1-1 0,0 0 0,-13-13 0,-6-11 0,-47-65 0,66 83 0,1-1 0,0-1 0,1 0 0,1 0 0,0 0 0,1 0 0,-6-33 0,-59-336 0,33 227 0,36 135 0,2 21 0,-1 1 0,0 0 0,1 0 0,-1 0 0,0 0 0,1 0 0,-1-1 0,0 1 0,1 0 0,-1 0 0,0 0 0,1 0 0,-1 0 0,0 0 0,1 0 0,-1 0 0,1 1 0,-1-1 0,0 0 0,1 0 0,-1 0 0,0 0 0,1 0 0,-1 1 0,0-1 0,0 0 0,1 0 0,-1 0 0,0 1 0,1-1 0,-1 0 0,0 0 0,0 1 0,33 34 0,-26-26 0,17 17 0,1-1 0,1-1 0,2-1 0,0-2 0,42 25 0,-55-37 0,1 0 0,1-2 0,-1 0 0,1 0 0,0-2 0,1 0 0,-1-1 0,1-1 0,0 0 0,0-1 0,0-1 0,24-2 0,-40 1 0,0 0 0,0 0 0,1 0 0,-1-1 0,0 1 0,0-1 0,0 1 0,0-1 0,0 0 0,0 1 0,0-1 0,0 0 0,0 0 0,0-1 0,0 1 0,-1 0 0,1-1 0,0 1 0,-1-1 0,1 1 0,-1-1 0,0 0 0,1 1 0,-1-1 0,0 0 0,0 0 0,0 0 0,0 0 0,1-4 0,-2 2 0,0 0 0,-1 0 0,1 0 0,0 1 0,-1-1 0,0 0 0,0 0 0,0 0 0,-1 1 0,1-1 0,-1 1 0,0-1 0,0 1 0,0 0 0,-4-6 0,-22-27 0,-58-58 0,72 81 0,-1 0 0,0 1 0,-1 0 0,-1 1 0,1 1 0,-31-13 0,23 12 0,1-2 0,1 0 0,0-1 0,1-1 0,0-1 0,1-1 0,1-1 0,1-1 0,1 0 0,0-1 0,2-1 0,0-1 0,1 0 0,-13-28 0,6 12 0,-2 2 0,-1 0 0,-2 2 0,-44-46 0,-134-109 0,196 182 0,-30-26 0,35 26 0,25 18 0,57 35 0,-40-21 0,1-3 0,85 36 0,-109-53 0,-12-3 0,0 0 0,1 0 0,-1-1 0,0 0 0,1 0 0,-1 0 0,8 0 0,-10-1 0,-1 0 0,0-1 0,0 1 0,0-1 0,1 1 0,-1-1 0,0 1 0,0-1 0,0 0 0,0 1 0,0-1 0,0 0 0,0 0 0,0 0 0,0 0 0,0 0 0,-1 0 0,1 0 0,0 0 0,-1 0 0,1 0 0,0 0 0,-1-1 0,0 1 0,1 0 0,-1 0 0,0 0 0,1-1 0,-1 1 0,0 0 0,0-1 0,0-1 0,0-5 0,0 0 0,0 1 0,-1-1 0,0 0 0,0 0 0,-1 0 0,0 1 0,0-1 0,-1 1 0,-5-12 0,-43-71 0,41 75 0,-12-18 0,-38-40 0,12 13 0,43 54 0,1-1 0,0 1 0,1-1 0,-1 0 0,1 0 0,1-1 0,-1 1 0,1 0 0,1-1 0,-1 1 0,1-1 0,1 0 0,-1-9 0,1 14 0,0-1 0,1 1 0,-1-1 0,1 1 0,-1 0 0,1-1 0,0 1 0,0 0 0,1 0 0,-1 0 0,0 0 0,1 0 0,0 0 0,0 0 0,0 0 0,0 1 0,0-1 0,1 1 0,-1-1 0,1 1 0,-1 0 0,1 0 0,0 0 0,0 0 0,0 1 0,0-1 0,0 1 0,0 0 0,1 0 0,5-2 0,25 1 0,-29 2 0,0 0 0,0 0 0,0 0 0,0 0 0,0-1 0,-1 0 0,1 0 0,0-1 0,0 1 0,-1-1 0,7-3 0,-11 5 0,1-1 0,-1 0 0,1 1 0,-1-1 0,1 1 0,-1-1 0,1 0 0,-1 0 0,0 1 0,1-1 0,-1 0 0,0 0 0,0 1 0,0-1 0,0 0 0,1 0 0,-1 1 0,0-1 0,0 0 0,-1 0 0,1 0 0,0 1 0,0-1 0,0 0 0,0 0 0,-1 1 0,1-1 0,0 0 0,-1 0 0,1 1 0,0-1 0,-1 0 0,1 1 0,-2-2 0,-22-27 0,13 18 0,-47-61 0,-4 2 0,-128-113 0,130 128 0,32 28 0,-48-37 0,50 44 0,1 0 0,1-2 0,1-1 0,1-1 0,1-1 0,1 0 0,2-2 0,0 0 0,-18-39 0,36 66 0,0 0 0,0 0 0,1 0 0,-1 0 0,0 0 0,0 0 0,0 0 0,0 0 0,1 0 0,-1 0 0,0 0 0,0-1 0,0 1 0,0 0 0,1 0 0,-1 0 0,0 0 0,0 0 0,0 0 0,0 0 0,1 0 0,-1 0 0,0-1 0,0 1 0,0 0 0,0 0 0,0 0 0,0 0 0,0 0 0,1-1 0,-1 1 0,0 0 0,0 0 0,0 0 0,0 0 0,0-1 0,0 1 0,0 0 0,0 0 0,0 0 0,0 0 0,0-1 0,0 1 0,0 0 0,0 0 0,0 0 0,0-1 0,0 1 0,0 0 0,0 0 0,0 0 0,0 0 0,-1-1 0,27 18 0,17 9 0,-33-23 0,0 0 0,0 0 0,1-1 0,-1-1 0,0 0 0,1 0 0,-1-1 0,1 0 0,-1-1 0,1 0 0,-1-1 0,0 0 0,1 0 0,-1-1 0,0-1 0,-1 0 0,1 0 0,-1-1 0,1 0 0,-2 0 0,1-1 0,15-13 0,-21 15 0,1-1 0,0 0 0,-1 0 0,0 0 0,0-1 0,0 1 0,-1-1 0,0 1 0,0-1 0,0 0 0,-1 0 0,0 0 0,0 0 0,0 0 0,-1 0 0,0 0 0,0 0 0,-1 0 0,-1-9 0,0 2 0,-1 1 0,0 0 0,0 0 0,-1 0 0,-1 1 0,0 0 0,-1-1 0,-9-13 0,3 10 0,-1 1 0,-1 0 0,0 1 0,-1 0 0,-1 1 0,-19-11 0,-35-29 0,-22-14 0,68 50 0,0 0 0,1-2 0,-21-20 0,18 14 0,-19-18 0,42 40 0,1-1 0,-1 1 0,1-1 0,0 0 0,0 1 0,1-1 0,-1 0 0,1 0 0,-1 0 0,1-1 0,0 1 0,-2-6 0,4 9 0,-1-1 0,1 1 0,-1-1 0,1 1 0,-1 0 0,0-1 0,1 1 0,-1 0 0,1 0 0,-1 0 0,1-1 0,-1 1 0,1 0 0,0 0 0,-1 0 0,1 0 0,-1 0 0,1 0 0,-1 0 0,1 0 0,-1 0 0,1 0 0,0 0 0,-1 0 0,1 0 0,-1 0 0,1 1 0,-1-1 0,1 0 0,-1 0 0,1 1 0,-1-1 0,1 0 0,-1 1 0,1-1 0,24 11 0,-24-10 0,79 35 0,2-2 0,1-5 0,1-3 0,107 19 0,-98-24 0,-50-11 0,61 8 0,-103-18 0,1 0 0,0 1 0,-1-1 0,1 0 0,0 0 0,0 0 0,-1-1 0,1 1 0,0 0 0,-1-1 0,1 1 0,0 0 0,-1-1 0,1 0 0,-1 0 0,1 1 0,2-3 0,-4 2 0,1 1 0,-1-1 0,1 0 0,-1 0 0,1 0 0,-1 0 0,0 0 0,0 1 0,1-1 0,-1 0 0,0 0 0,0 0 0,0 0 0,0 0 0,0 0 0,0 0 0,0 0 0,0 0 0,0 0 0,-1 1 0,1-1 0,0 0 0,-1-1 0,-2-4 0,0 0 0,0 0 0,-1 0 0,0 1 0,0-1 0,0 1 0,-7-6 0,-29-24 0,-2 1 0,-1 3 0,-50-28 0,-49-35 0,133 88 0,1-1 0,0 0 0,1 0 0,0-1 0,0 0 0,0 0 0,1 0 0,-10-19 0,8 7 0,0-1 0,1 0 0,-6-26 0,-16-51 0,19 70 0,1 0 0,2-1 0,0-1 0,-3-49 0,0-24 0,-3 1 0,-31-110 0,21 104 0,-107-434 0,128 533 0,-1-1 0,1 0 0,1 0 0,0 1 0,0-11 0,2 18 0,-1 1 0,0 0 0,0-1 0,0 1 0,0-1 0,1 1 0,-1 0 0,1-1 0,-1 1 0,1 0 0,-1 0 0,1 0 0,0-1 0,0 1 0,0 0 0,-1 0 0,1 0 0,2-1 0,-1 1 0,-1 0 0,1 1 0,-1-1 0,1 1 0,-1 0 0,1 0 0,0-1 0,-1 1 0,1 0 0,0 0 0,-1 0 0,1 1 0,-1-1 0,1 0 0,0 1 0,-1-1 0,1 1 0,-1-1 0,1 1 0,1 1 0,35 16 0,68 45 0,-6-2 0,-50-36 0,1-1 0,0-3 0,2-2 0,1-3 0,0-2 0,1-2 0,104 9 0,-159-21 0,0 0 0,0 0 0,0 0 0,0 0 0,0 0 0,0 0 0,1 0 0,-1 0 0,0 0 0,0 0 0,0 0 0,0 0 0,1 0 0,-1 1 0,0-1 0,0 0 0,0 0 0,0 0 0,1 0 0,-1-1 0,0 1 0,0 0 0,0 0 0,0 0 0,0 0 0,1 0 0,-1 0 0,0 0 0,0 0 0,0 0 0,0 0 0,0 0 0,1 0 0,-1-1 0,0 1 0,0 0 0,0 0 0,0 0 0,0 0 0,0 0 0,0 0 0,0-1 0,1 1 0,-1 0 0,0 0 0,0 0 0,0 0 0,0-1 0,0 1 0,0 0 0,0 0 0,0 0 0,0 0 0,0-1 0,0 1 0,0 0 0,0 0 0,0 0 0,0 0 0,0 0 0,0-1 0,0 1 0,-1 0 0,1 0 0,0 0 0,0 0 0,0 0 0,0-1 0,-15-12 0,-25-12 0,-78-45 0,-147-115 0,254 178 0,1-1 0,1 0 0,-1-1 0,1 1 0,1-2 0,0 1 0,0-1 0,1 0 0,0-1 0,1 0 0,0 0 0,0 0 0,1-1 0,1 0 0,0 0 0,1 0 0,0 0 0,1 0 0,0-1 0,1 1 0,0-1 0,1 1 0,3-21 0,-3 30 0,1 0 0,0 0 0,-1 1 0,1-1 0,0 0 0,1 1 0,-1-1 0,0 0 0,1 1 0,-1 0 0,1-1 0,0 1 0,0 0 0,0 0 0,0 0 0,0 0 0,0 0 0,1 0 0,-1 1 0,5-3 0,5-2 0,0 1 0,1 0 0,19-4 0,-21 6 0,0 0 0,0-1 0,17-8 0,-17 5 0,-1 0 0,-1 0 0,0-1 0,0-1 0,0 1 0,-1-2 0,0 1 0,-1-1 0,0 0 0,-1 0 0,0-1 0,0 0 0,-1 0 0,0 0 0,5-22 0,-4 8 0,-2-1 0,0 1 0,-1-1 0,-2 0 0,-1 0 0,-4-38 0,1 47 0,0-1 0,-2 1 0,0-1 0,-1 1 0,0 1 0,-1-1 0,-1 1 0,-1 0 0,-20-26 0,-9-8 0,-67-64 0,69 76 0,-120-130 0,-141-199 0,222 266 0,76 101 0,-1 0 0,0 0 0,0 0 0,0 0 0,0 0 0,0 0 0,0 0 0,0 0 0,0 0 0,0 0 0,0 0 0,1 0 0,-1 0 0,0 0 0,0-1 0,0 1 0,0 0 0,0 0 0,0 0 0,0 0 0,0 0 0,0 0 0,0 0 0,0 0 0,0 0 0,0 0 0,0 0 0,0 0 0,0-1 0,1 1 0,-1 0 0,0 0 0,0 0 0,0 0 0,0 0 0,0 0 0,0 0 0,0 0 0,0 0 0,0 0 0,0-1 0,0 1 0,-1 0 0,1 0 0,0 0 0,0 0 0,0 0 0,0 0 0,0 0 0,0 0 0,0 0 0,0 0 0,0 0 0,0-1 0,0 1 0,0 0 0,0 0 0,12 7 0,17 11 0,299 204 0,-247-174 0,1-3 0,108 40 0,-146-65 0,29 11 0,-67-29 0,0 0 0,0 0 0,0-1 0,0 0 0,0 0 0,1 0 0,-1-1 0,12 0 0,-18 0 0,1 0 0,0 0 0,0 0 0,0-1 0,-1 1 0,1 0 0,0 0 0,0-1 0,-1 1 0,1 0 0,0-1 0,-1 1 0,1-1 0,0 1 0,-1-1 0,1 1 0,-1-1 0,1 1 0,-1-1 0,1 0 0,-1 1 0,1-1 0,-1 0 0,1 1 0,-1-1 0,0 0 0,1 0 0,-1 1 0,0-2 0,-6-24 0,-26-21 0,4 17 0,-3 2 0,-40-31 0,-36-32 0,106 90 0,-1 0 0,0 0 0,1-1 0,-1 1 0,1-1 0,0 1 0,0-1 0,-1 0 0,1 1 0,0-1 0,0 0 0,0 0 0,1 0 0,-1 0 0,0 0 0,1 0 0,-1 0 0,1 0 0,0 0 0,0 0 0,0 0 0,0 0 0,0 0 0,0 0 0,0 0 0,0 0 0,1 0 0,-1 0 0,2-3 0,0 3 0,0-1 0,1 1 0,-1-1 0,0 1 0,1 0 0,-1 0 0,1 0 0,0 0 0,0 1 0,0-1 0,0 1 0,0 0 0,0-1 0,0 1 0,0 1 0,1-1 0,-1 0 0,4 1 0,41-5 0,1 3 0,73 6 0,-93-2 0,36 5 0,-1 3 0,125 35 0,-22-3 0,-111-33 0,1-3 0,1-2 0,93-5 0,-171 1 0,1-1 0,-1 0 0,1-1 0,-1-1 0,1-1 0,0-1 0,-26-10 0,-7-5 0,-1 3 0,0 3 0,-1 1 0,-101-9 0,-9 18 0,130 6 0,0-2 0,-1-1 0,1-2 0,0-1 0,1-2 0,-42-12 0,44 9 0,-1 2 0,-1 1 0,1 1 0,-1 2 0,0 1 0,-47 4 0,-67-5 0,143 2 0,1 1 0,0-1 0,0 0 0,0 0 0,0 0 0,-1-1 0,2 1 0,-1-1 0,0 0 0,0 0 0,0 0 0,1 0 0,-1 0 0,1 0 0,0-1 0,-1 1 0,1-1 0,0 1 0,1-1 0,-1 0 0,0 0 0,1 0 0,0 0 0,-1 0 0,1 0 0,1-1 0,-1 1 0,-1-5 0,1 0 0,0 0 0,0 0 0,1 0 0,-1 0 0,2 0 0,-1 0 0,1 1 0,0-1 0,1 0 0,0 0 0,3-8 0,-3 12 0,0 1 0,0 0 0,1 0 0,-1 0 0,1 0 0,-1 1 0,1-1 0,0 1 0,0-1 0,0 1 0,0 0 0,0 0 0,1 1 0,-1-1 0,1 1 0,-1-1 0,1 1 0,-1 0 0,1 0 0,0 1 0,-1-1 0,6 1 0,12-2 0,1 1 0,37 5 0,-27-2 0,-15-1 0,-1 0 0,1 1 0,-1 0 0,1 2 0,-1 0 0,0 1 0,0 0 0,-1 1 0,0 1 0,21 12 0,-6 0 0,10 6 0,88 40 0,-110-60 0,0 0 0,0-1 0,0-1 0,34 1 0,-34-3 0,0 0 0,-1 2 0,1 0 0,-1 1 0,23 7 0,-5 1 0,2-1 0,-1-3 0,57 7 0,16 4 0,-107-19 0,34 6 0,-26-10 0,-20-9 0,-34-18 0,39 29 0,0-1 0,1 1 0,-1-1 0,0-1 0,1 1 0,0-1 0,-1 1 0,1-1 0,1 0 0,-1-1 0,1 1 0,-1 0 0,1-1 0,1 0 0,-1 0 0,1 0 0,-4-10 0,3 3 0,1 0 0,0 0 0,0-1 0,2 1 0,-1 0 0,2-1 0,2-18 0,-3 28 0,0 0 0,1 1 0,-1-1 0,1 1 0,0-1 0,0 0 0,-1 1 0,2 0 0,-1-1 0,0 1 0,0 0 0,1-1 0,-1 1 0,1 0 0,0 0 0,-1 0 0,1 0 0,0 1 0,0-1 0,1 0 0,-1 1 0,0 0 0,0-1 0,1 1 0,-1 0 0,1 0 0,-1 0 0,1 0 0,-1 1 0,1-1 0,-1 1 0,1-1 0,0 1 0,-1 0 0,1 0 0,0 0 0,-1 1 0,1-1 0,-1 1 0,4 0 0,9 4 0,-1 1 0,0 1 0,0 0 0,0 1 0,-1 0 0,24 20 0,-4-3 0,-33-25 0,1 0 0,-1 0 0,1 0 0,-1 1 0,1-1 0,-1 0 0,1 0 0,-1 1 0,1-1 0,-1 0 0,1 1 0,-1-1 0,0 1 0,1-1 0,-1 0 0,0 1 0,1-1 0,-1 1 0,0-1 0,1 1 0,-1-1 0,0 1 0,0-1 0,0 1 0,0-1 0,1 1 0,-1 0 0,0-1 0,0 1 0,0-1 0,0 1 0,0-1 0,0 1 0,-1 0 0,-18 6 0,-44-5 0,55-3 0,-869-1 0,867 2 0,1 1 0,0 0 0,-1 1 0,1 0 0,0 0 0,0 1 0,0 0 0,1 0 0,-1 1 0,1 1 0,-1-1 0,1 1 0,1 1 0,-1-1 0,1 1 0,0 1 0,0-1 0,1 1 0,0 0 0,-9 14 0,6-8 0,1 1 0,1 0 0,0 1 0,1-1 0,0 2 0,1-1 0,1 0 0,0 1 0,2 0 0,-1 0 0,1 23 0,6 1166 0,-6-1221 0,0 1 0,-1-1 0,-1 1 0,0 0 0,-10-22 0,-11-48 0,20 48 0,2 1 0,3-57 0,-1-24 0,1 115 0,0 1 0,0-1 0,0 0 0,0 1 0,0-1 0,0 1 0,-1-1 0,1 0 0,0 1 0,-1-1 0,0 1 0,1-1 0,-1 1 0,0-1 0,1 1 0,-1 0 0,0-1 0,0 1 0,0 0 0,-2-2 0,2 3 0,0 0 0,0 0 0,0 0 0,0 0 0,0 1 0,0-1 0,1 0 0,-1 0 0,0 1 0,0-1 0,0 1 0,0-1 0,0 1 0,0-1 0,1 1 0,-1-1 0,0 1 0,0-1 0,1 1 0,-1 0 0,1 0 0,-1-1 0,0 3 0,-9 10 0,0 1 0,-11 25 0,18-33 0,-113 245 0,97-201 0,2 1 0,3 1 0,-9 60 0,18-71 0,2 1 0,5 77 0,-1-128 0,0 0 0,1 0 0,0-1 0,5-12 0,0 0 0,36-105 0,-30 94 0,-1-1 0,-1-1 0,6-37 0,-6-1 0,34-121 0,-45 191 0,1 1 0,0 0 0,0-1 0,0 1 0,0 0 0,0-1 0,0 1 0,0 0 0,1 0 0,-1 0 0,1 0 0,0 0 0,-1 0 0,1 1 0,0-1 0,0 1 0,0-1 0,0 1 0,0 0 0,1-1 0,2 0 0,-4 2 0,0 0 0,0 0 0,0 0 0,0 0 0,0 0 0,0 0 0,-1 0 0,1 0 0,0 0 0,0 1 0,0-1 0,0 0 0,0 1 0,-1-1 0,1 1 0,0-1 0,0 1 0,-1-1 0,1 1 0,0-1 0,1 2 0,-1 1 0,1-1 0,-1 0 0,1 1 0,-1-1 0,0 1 0,0 0 0,0-1 0,0 1 0,0 0 0,0 3 0,3 30 0,-1 0 0,-2 0 0,-1 0 0,-6 39 0,2-50 0,-2 1 0,-15 46 0,14-51 0,0-1 0,2 1 0,0 1 0,1-1 0,0 23 0,3-35 0,1 0 0,0 0 0,0 0 0,0 0 0,3 11 0,-3-19 0,0-1 0,0 1 0,1 0 0,-1 0 0,0-1 0,0 1 0,1 0 0,-1-1 0,0 1 0,1-1 0,-1 1 0,1 0 0,-1-1 0,1 1 0,-1-1 0,1 1 0,-1-1 0,1 1 0,-1-1 0,1 0 0,0 1 0,-1-1 0,1 0 0,1 1 0,-1-1 0,0 0 0,1-1 0,-1 1 0,1 0 0,-1-1 0,0 1 0,1-1 0,-1 1 0,0-1 0,0 0 0,0 1 0,1-1 0,-1 0 0,0 0 0,0 0 0,0 0 0,2-2 0,23-27 0,-2-1 0,-1-1 0,36-67 0,-32 53 0,117-195 0,-111 174 0,-24 45 0,2 0 0,21-32 0,-22 39 0,0 0 0,-1-1 0,-1 0 0,13-33 0,-19 42 0,0 0 0,0-1 0,0 1 0,-1 0 0,0-1 0,-1 1 0,0-1 0,0 0 0,0 1 0,-1-1 0,0 1 0,0 0 0,-1-1 0,-4-10 0,4 14 0,0 1 0,0 0 0,0 1 0,-1-1 0,1 0 0,-1 1 0,1-1 0,-1 1 0,0 0 0,0 0 0,0 0 0,0 0 0,0 0 0,-1 1 0,1-1 0,0 1 0,-1 0 0,1 0 0,-1 0 0,1 1 0,-1-1 0,-3 1 0,-14-2 0,1 2 0,-36 2 0,29 0 0,-28 1 0,27-1 0,0 0 0,-1-3 0,-48-5 0,69 5 0,1-1 0,-1 0 0,1 0 0,-1-1 0,1 0 0,0 0 0,0-1 0,1 1 0,-1-2 0,1 1 0,-1-1 0,1 0 0,1 0 0,-1 0 0,1-1 0,0 0 0,0 0 0,-5-9 0,-61-102 0,70 115 0,0 0 0,0 0 0,1 0 0,-1 0 0,1-1 0,-1 1 0,1 0 0,0 0 0,-1-1 0,1 1 0,0 0 0,1 0 0,-1-1 0,0 1 0,1 0 0,-1 0 0,1-1 0,0 1 0,1-3 0,0 1 0,1 0 0,-1 1 0,1-1 0,0 0 0,0 1 0,1 0 0,-1 0 0,1 0 0,4-3 0,9-5 0,1 1 0,0 2 0,28-11 0,-38 16 0,30-10 0,0 2 0,1 1 0,-1 3 0,2 1 0,-1 1 0,1 3 0,41 2 0,50-1 0,101 5 0,-223-3 0,0 1 0,0 0 0,-1 0 0,1 1 0,-1 0 0,0 0 0,0 1 0,0 0 0,0 1 0,0-1 0,-1 2 0,0-1 0,0 1 0,0 0 0,6 8 0,1 2 0,-1 1 0,0 1 0,-1 1 0,-1-1 0,9 23 0,-19-40 0,-1 0 0,1 0 0,-1 0 0,1 0 0,-1 0 0,0 0 0,1 1 0,-1-1 0,0 0 0,0 0 0,0 0 0,0 0 0,0 0 0,0 1 0,0-1 0,0 0 0,0 0 0,-1 0 0,1 0 0,0 0 0,-1 0 0,1 0 0,-1 0 0,1 0 0,-2 2 0,1-1 0,-1-1 0,0 0 0,0 1 0,0-1 0,0 0 0,1 0 0,-1 0 0,-1 0 0,1 0 0,0-1 0,0 1 0,-4 0 0,-9 1 0,-1-1 0,1 0 0,-20-3 0,22 2 0,-165-5 0,0 8 0,-242 34 0,265-20 0,80-10 0,72-7 0,0 0 0,0 1 0,0-1 0,0 1 0,0 0 0,0 0 0,0 0 0,0 1 0,-5 2 0,7-3 0,0-1 0,0 1 0,0 0 0,1 0 0,-1-1 0,0 1 0,0 0 0,1 0 0,-1 0 0,1 0 0,-1 0 0,1 0 0,-1 0 0,1 0 0,0 0 0,-1 0 0,1 0 0,0 0 0,0 0 0,0 1 0,0 1 0,1-1 0,0 0 0,-1 1 0,1-1 0,0 0 0,1 0 0,-1 0 0,0 0 0,1 0 0,-1 0 0,1-1 0,-1 1 0,1 0 0,0-1 0,0 1 0,0-1 0,0 1 0,0-1 0,0 0 0,0 0 0,0 0 0,1 0 0,-1 0 0,4 0 0,147 46 0,-98-33 0,-2 3 0,0 2 0,55 28 0,-60-25 0,-32-15 0,0 0 0,28 19 0,77 71 0,-44-33 0,122 76 0,-199-140 0,-1 1 0,1-1 0,0 0 0,0 0 0,0 0 0,0 0 0,0 0 0,0 0 0,0 0 0,-1 1 0,1-1 0,0 0 0,0 0 0,0 0 0,0 0 0,0 0 0,0 1 0,0-1 0,0 0 0,0 0 0,0 0 0,0 0 0,0 0 0,0 1 0,0-1 0,0 0 0,0 0 0,0 0 0,0 0 0,0 0 0,0 1 0,0-1 0,0 0 0,0 0 0,1 0 0,-1 0 0,0 0 0,0 1 0,0-1 0,0 0 0,0 0 0,0 0 0,-30-5 0,-41-13 0,65 17 0,-1-1 0,0 0 0,1-1 0,0 0 0,-1 0 0,1 0 0,0-1 0,1 0 0,-1 0 0,1 0 0,0-1 0,0 1 0,0-1 0,-6-9 0,7 7 0,0 0 0,1 0 0,0-1 0,1 1 0,-1-1 0,1 0 0,1 0 0,0 1 0,0-1 0,0 0 0,1 0 0,1-11 0,-1-20 0,-1 27 0,1-1 0,0 0 0,0 0 0,1 0 0,1 0 0,0 1 0,1-1 0,9-23 0,-11 34 0,0 1 0,1 0 0,-1-1 0,1 1 0,-1 0 0,1 0 0,-1 0 0,1 0 0,-1 0 0,1 0 0,0 1 0,0-1 0,-1 1 0,1-1 0,0 1 0,0-1 0,0 1 0,-1 0 0,1 0 0,0 0 0,0 0 0,0 0 0,0 0 0,0 1 0,-1-1 0,1 1 0,0-1 0,0 1 0,-1 0 0,1-1 0,2 2 0,55 32 0,-54-30 0,173 105 0,-94-60 0,125 97 0,-205-143 0,-1 0 0,1 1 0,-1-1 0,1 1 0,-1 0 0,5 8 0,-8-12 0,1 1 0,-1 0 0,0 0 0,0-1 0,1 1 0,-1 0 0,0 0 0,0-1 0,0 1 0,0 0 0,0 0 0,0 0 0,0-1 0,0 1 0,0 0 0,-1 0 0,1-1 0,0 1 0,0 0 0,-1-1 0,1 1 0,-1 0 0,1-1 0,0 1 0,-1 0 0,1-1 0,-1 1 0,1-1 0,-1 1 0,0-1 0,1 1 0,-1-1 0,1 1 0,-1-1 0,0 1 0,1-1 0,-1 0 0,0 0 0,0 1 0,1-1 0,-1 0 0,0 0 0,0 0 0,1 0 0,-1 0 0,0 0 0,0 0 0,0 0 0,0 0 0,-33 4 0,1-2 0,0-1 0,-54-6 0,-7 0 0,50 7 0,-73 12 0,-25 2 0,131-15 0,-1 0 0,1 1 0,0 0 0,-16 5 0,25-6 0,0 0 0,-1-1 0,2 1 0,-1 0 0,0 0 0,0 1 0,0-1 0,0 0 0,1 1 0,-1-1 0,0 1 0,1-1 0,-3 4 0,4-4 0,0 0 0,-1 0 0,1 0 0,0 0 0,0 0 0,0 0 0,0 0 0,0 0 0,0 0 0,0 1 0,0-1 0,0 0 0,0 0 0,1 0 0,-1 0 0,0 0 0,1 0 0,-1 0 0,1 0 0,-1 0 0,1 0 0,0 0 0,-1 0 0,1 0 0,0 0 0,-1-1 0,1 1 0,1 1 0,37 34 0,67 49 0,-35-30 0,22 14 0,-93-69 0,1 0 0,0 0 0,0 1 0,-1-1 0,1 0 0,0 1 0,-1-1 0,1 1 0,-1-1 0,1 0 0,-1 1 0,1-1 0,-1 1 0,1 0 0,-1-1 0,1 1 0,-1-1 0,1 1 0,-1 0 0,0-1 0,1 1 0,-1 0 0,0-1 0,0 1 0,0 0 0,1 0 0,-1-1 0,0 1 0,0 0 0,0 1 0,-1-1 0,0 0 0,-1 0 0,1-1 0,0 1 0,0 0 0,0-1 0,-1 1 0,1 0 0,0-1 0,0 0 0,-1 1 0,1-1 0,-1 0 0,1 0 0,-2 1 0,-69 1 0,63-3 0,0 1 0,-172-7 0,157 5 0,1-2 0,0 0 0,0-1 0,0-2 0,-33-13 0,52 18 0,1 1 0,0-1 0,0 0 0,1 0 0,-1 0 0,0 0 0,1 0 0,-1-1 0,-2-3 0,4-6 0,20 5 0,0 7 0,0 1 0,0 1 0,0 0 0,24 7 0,5 0 0,24 4 0,-31-4 0,83 4 0,-107-12 0,0 1 0,0 1 0,0 1 0,0 0 0,0 1 0,-1 0 0,0 2 0,0 0 0,25 16 0,-22-14 0,1-1 0,-1 0 0,26 6 0,-22-8 0,-1 2 0,26 11 0,-12-2 0,2-2 0,0-1 0,45 9 0,-56-19 0,-27-4 0,0 0 0,0 0 0,0 0 0,1 0 0,-1 0 0,0 0 0,0 0 0,0 0 0,0-1 0,0 1 0,0 0 0,0 0 0,1 0 0,-1 0 0,0 0 0,0 0 0,0 0 0,0-1 0,0 1 0,0 0 0,0 0 0,0 0 0,0 0 0,0 0 0,0-1 0,0 1 0,0 0 0,0 0 0,0 0 0,0 0 0,0 0 0,0-1 0,0 1 0,0 0 0,0 0 0,0 0 0,0 0 0,0 0 0,0-1 0,0 1 0,0 0 0,0 0 0,0 0 0,0 0 0,-1 0 0,1 0 0,0 0 0,0-1 0,0 1 0,0 0 0,0 0 0,0 0 0,0 0 0,-1 0 0,1 0 0,0 0 0,0 0 0,0 0 0,0 0 0,0 0 0,0 0 0,-1 0 0,1 0 0,0 0 0,-45-24 0,-50-16 0,-155-91 0,91 43 0,109 61 0,-1 2 0,-95-31 0,103 43 0,-1 1 0,0 2 0,0 2 0,-83-3 0,55 10 0,-94 5 0,166-4 0,-1 0 0,0 0 0,0 0 0,1 0 0,-1 0 0,0 0 0,1 0 0,-1 0 0,0 0 0,1 1 0,-1-1 0,1 0 0,-1 0 0,0 1 0,1-1 0,-1 0 0,1 1 0,-1-1 0,1 1 0,-1-1 0,1 1 0,-1-1 0,1 1 0,-1-1 0,1 1 0,0-1 0,-1 1 0,1-1 0,0 1 0,-1 1 0,10 17 0,28 15 0,-37-34 0,126 91 0,59 48 0,-54-33 0,-25-21 0,160 165 0,-266-250 0,1 0 0,-1 0 0,0 1 0,1-1 0,-1 0 0,0 0 0,1 1 0,-1-1 0,0 0 0,0 1 0,1-1 0,-1 0 0,0 1 0,0-1 0,1 1 0,-1-1 0,0 0 0,0 1 0,0-1 0,0 1 0,0-1 0,0 1 0,0-1 0,0 0 0,0 1 0,0-1 0,0 1 0,0-1 0,0 1 0,0-1 0,0 0 0,0 1 0,-1-1 0,1 1 0,0-1 0,0 0 0,0 1 0,-1-1 0,1 0 0,0 1 0,-1 0 0,-22 4 0,-29-7 0,-225-52 0,186 32 0,86 21 0,-1-1 0,1 1 0,0 0 0,-1 1 0,1 0 0,-1-1 0,1 2 0,-1-1 0,1 1 0,-1-1 0,-9 4 0,11-2 0,1 0 0,0 0 0,0 0 0,0 1 0,0-1 0,0 1 0,1-1 0,-1 1 0,1 0 0,-1 0 0,1 0 0,0 0 0,0 1 0,1-1 0,-1 0 0,1 1 0,-1 0 0,0 4 0,-1 4 0,1 0 0,0 1 0,0-1 0,1 0 0,1 1 0,0-1 0,1 0 0,3 18 0,-1-2 0,-3-26 0,1-1 0,-2 1 0,1-1 0,0 1 0,0-1 0,0 1 0,-1-1 0,1 1 0,0-1 0,-1 0 0,0 1 0,1-1 0,-1 0 0,0 0 0,1 1 0,-1-1 0,0 0 0,0 0 0,0 0 0,0 0 0,0 0 0,0 0 0,-1 0 0,1 0 0,0 0 0,0-1 0,-1 1 0,1 0 0,0-1 0,-1 1 0,1-1 0,-1 0 0,1 1 0,-1-1 0,1 0 0,0 0 0,-1 0 0,-2 0 0,-9 0 0,0 0 0,0 0 0,-20-5 0,13 3 0,-134-14 0,-259-16 0,-48 34 0,456-2 0,-1-1 0,1 2 0,-1-1 0,1 1 0,-1 0 0,1 0 0,0 0 0,-8 4 0,13-5 0,-1 0 0,1 0 0,0 1 0,-1-1 0,1 0 0,0 0 0,0 1 0,-1-1 0,1 0 0,0 0 0,0 1 0,-1-1 0,1 0 0,0 1 0,0-1 0,0 0 0,0 1 0,-1-1 0,1 0 0,0 1 0,0-1 0,0 0 0,0 1 0,0-1 0,0 1 0,0-1 0,0 0 0,0 1 0,0-1 0,0 0 0,0 1 0,0-1 0,1 0 0,-1 1 0,0-1 0,0 1 0,0-1 0,0 0 0,1 1 0,27 20 0,15 0 0,0-2 0,80 23 0,99 12 0,-202-49 0,90 18 0,82 20 0,-164-36 0,-10-2 0,-1 0 0,25 11 0,-36-13 0,0 0 0,0 1 0,0 0 0,-1 0 0,0 0 0,1 1 0,-1 0 0,-1 0 0,1 0 0,3 6 0,26 31 0,10 16 0,-44-58 0,0 0 0,0 0 0,0 0 0,0 1 0,0-1 0,0 0 0,0 0 0,0 0 0,0 1 0,0-1 0,0 0 0,0 0 0,0 1 0,0-1 0,0 0 0,0 0 0,0 0 0,0 1 0,0-1 0,0 0 0,0 0 0,-1 0 0,1 1 0,0-1 0,0 0 0,0 0 0,0 0 0,0 0 0,0 0 0,-1 1 0,1-1 0,0 0 0,0 0 0,0 0 0,-1 0 0,1 0 0,0 0 0,0 0 0,0 0 0,-1 1 0,1-1 0,0 0 0,0 0 0,0 0 0,-1 0 0,1 0 0,0 0 0,0 0 0,0 0 0,-1 0 0,1 0 0,0-1 0,0 1 0,0 0 0,-1 0 0,1 0 0,0 0 0,0 0 0,0 0 0,-1 0 0,1 0 0,0-1 0,0 1 0,0 0 0,0 0 0,0 0 0,-1 0 0,1-1 0,-19-6 0,17 7 0,-74-29 0,26 10 0,-80-41 0,129 60 0,0 0 0,-1-1 0,1 1 0,0-1 0,0 1 0,0-1 0,1 1 0,-1-1 0,0 0 0,0 0 0,0 1 0,0-1 0,1 0 0,-1 0 0,0 0 0,1 0 0,-1 0 0,0 0 0,1 0 0,0 0 0,-1-1 0,1 1 0,1 1 0,-1-1 0,1 0 0,-1 1 0,1-1 0,-1 1 0,1-1 0,0 1 0,-1-1 0,1 1 0,0 0 0,-1-1 0,1 1 0,0 0 0,0 0 0,-1-1 0,1 1 0,0 0 0,0 0 0,-1 0 0,3 0 0,51-1 0,-3 9 0,-1 1 0,1 3 0,-2 2 0,79 33 0,-72-26 0,64 25 0,241 77 0,-260-93 0,-60-16 0,2-2 0,0-2 0,0-2 0,78 6 0,-79-15 0,-1 3 0,0 1 0,0 2 0,49 12 0,252 59 0,-217-31 0,-47-16 0,-309-84 0,-31-9 0,226 54 0,0 2 0,0 2 0,-1 2 0,0 0 0,-41 3 0,48 0 0,1-1 0,-1-2 0,-55-15 0,44 9 0,-47-4 0,-460-66 0,487 70 0,-1 3 0,0 3 0,-116 7 0,251 16 0,451 72 0,-506-88 0,-6-1 0,0 0 0,0 0 0,-1 1 0,14 6 0,-23-9 0,-1 1 0,0-1 0,0 1 0,0-1 0,0 1 0,0 0 0,0 0 0,0-1 0,0 1 0,0 0 0,0 0 0,-1 0 0,1 0 0,0 0 0,0 0 0,-1 0 0,1 0 0,-1 1 0,1 0 0,-1 0 0,0-1 0,0 1 0,0-1 0,0 1 0,-1-1 0,1 1 0,-1-1 0,1 1 0,-1-1 0,0 0 0,1 1 0,-1-1 0,0 0 0,0 0 0,0 1 0,0-1 0,0 0 0,0 0 0,0 0 0,-2 1 0,-8 7 0,-1 0 0,0-1 0,-1-1 0,1 0 0,-1 0 0,-1-1 0,-19 5 0,-104 25 0,134-35 0,-76 12 0,-159 6 0,162-17 0,-1 4 0,-98 21 0,-40 21 0,253-51 0,57 4 0,-27 0 0,18-2 0,118 3 0,-168 6 0,-27-1 0,-25 1 0,-46-5 0,54-3 0,0-1 0,0 1 0,1 0 0,-1 1 0,0 0 0,0 1 0,0-1 0,-12 6 0,19-2 0,12 2 0,13 3 0,148 34 0,-14-6 0,-145-31 0,-30-7 0,-34-8 0,1-7 0,37 9 0,0 2 0,0 0 0,0 0 0,-1 1 0,1 1 0,-1 0 0,0 1 0,-21 1 0,34 0 0,-1 0 0,1 0 0,0 0 0,0 1 0,-1-1 0,1 0 0,0 1 0,0-1 0,0 1 0,0 0 0,0-1 0,0 1 0,-1 0 0,2 0 0,-1-1 0,0 1 0,0 0 0,0 0 0,0 0 0,0 0 0,1 0 0,-1 0 0,0 0 0,0 2 0,1 0 0,-1-1 0,1 0 0,0 1 0,0-1 0,0 0 0,0 1 0,0-1 0,1 0 0,-1 1 0,1-1 0,-1 0 0,3 4 0,3 8 0,1 1 0,1-1 0,13 17 0,-11-17 0,13 18 0,1-2 0,1-1 0,34 31 0,-8-8 0,-49-51 0,-1 0 0,0 1 0,1-1 0,-1 0 0,0 1 0,0 0 0,0-1 0,0 1 0,0 0 0,0-1 0,-1 1 0,1 0 0,0 0 0,0 2 0,-2-3 0,1 0 0,0-1 0,0 1 0,0 0 0,0-1 0,-1 1 0,1 0 0,0-1 0,0 1 0,-1-1 0,1 1 0,-1 0 0,1-1 0,-1 1 0,1-1 0,-1 1 0,1-1 0,-1 1 0,1-1 0,-1 0 0,1 1 0,-1-1 0,0 1 0,1-1 0,-2 0 0,-6 3 0,0-1 0,-1-1 0,1 0 0,-1 0 0,-10 0 0,-11 1 0,20 1 0,1 0 0,0 0 0,0 1 0,0 0 0,1 1 0,-1 0 0,1 0 0,0 0 0,1 1 0,-1 1 0,1-1 0,1 1 0,-1 1 0,1-1 0,0 1 0,1 0 0,0 0 0,0 0 0,0 1 0,1 0 0,1 0 0,0 0 0,0 0 0,0 1 0,1-1 0,-1 19 0,5 106 0,-12-179 0,-22-67 0,20 74 0,1-1 0,1 0 0,-4-51 0,10-321 0,7 205 0,-3 181 0,0-8 0,0 0 0,8-45 0,-5 66 0,0 0 0,0 1 0,1-1 0,0 1 0,1 0 0,0 0 0,1 1 0,0 0 0,1 0 0,9-11 0,-15 20 0,4-5 0,0 0 0,0 1 0,0 0 0,1 0 0,8-6 0,-13 10 0,0 1 0,0-1 0,-1 1 0,1-1 0,0 1 0,0 0 0,0 0 0,0-1 0,0 1 0,0 0 0,0 0 0,-1 0 0,1 0 0,0 0 0,0 0 0,0 0 0,0 0 0,0 0 0,0 1 0,0-1 0,1 1 0,-1 0 0,0 0 0,0 0 0,1 0 0,-1 0 0,0 0 0,0 1 0,0-1 0,-1 0 0,1 1 0,0-1 0,0 1 0,-1-1 0,1 1 0,-1-1 0,1 1 0,-1-1 0,0 3 0,7 40 0,-3 0 0,-1 1 0,-7 88 0,1-36 0,1 836 0,2-1130 0,24 609 0,-22-386 0,2 28 0,-2-46 0,-2-30 0,15-160 0,-1 17 0,-16 867 0,3-470 0,-1-1050 0,1 781 0,1 1 0,14-69 0,-13 96 0,0 12 0,1 27 0,-1 46 0,-4 880 0,1-1014 0,-1-63 0,21-163 0,-7 99 0,-15 1253 0,3-583 0,-1-483 0,0-1 0,0 1 0,0-1 0,0 1 0,0 0 0,0-1 0,0 1 0,0-1 0,-1 1 0,1-1 0,-1 1 0,1-1 0,-1 1 0,0-1 0,1 1 0,-2 0 0,1-1 0,1-1 0,-1 0 0,1 0 0,-1 0 0,0 0 0,1 0 0,-1 0 0,1 0 0,-1-1 0,1 1 0,-1 0 0,1 0 0,-1 0 0,0 0 0,1-1 0,-1 1 0,1 0 0,0-1 0,-1 1 0,1 0 0,-1-1 0,1 1 0,-1 0 0,1-1 0,0 1 0,-1-1 0,1 1 0,-1-2 0,-33-53 0,25 40 0,-55-99 0,-11-17 0,75 131 0,0 0 0,0 0 0,0-1 0,0 1 0,0 0 0,0 0 0,0 0 0,0 0 0,0-1 0,-1 1 0,1 0 0,0 0 0,0 0 0,0 0 0,0-1 0,0 1 0,0 0 0,0 0 0,-1 0 0,1 0 0,0 0 0,0 0 0,0 0 0,0-1 0,-1 1 0,1 0 0,0 0 0,0 0 0,0 0 0,0 0 0,-1 0 0,1 0 0,0 0 0,0 0 0,0 0 0,-1 0 0,1 0 0,0 0 0,0 0 0,0 0 0,-1 0 0,1 0 0,0 0 0,0 1 0,0-1 0,0 0 0,-1 0 0,1 0 0,0 0 0,0 0 0,0 0 0,0 0 0,0 1 0,-1-1 0,-3 15 0,3 19 0,1-34 0,3 731 0,-2-720 0,0-1 0,0 0 0,1 0 0,0 0 0,1 0 0,0 0 0,1 0 0,5 11 0,48 74 0,-16-27 0,-24-42 0,1 0 0,41 46 0,9 11 0,21 38 0,-73-102 0,0 0 0,25 21 0,0 0 0,-37-35 0,1-1 0,0 0 0,0 0 0,1 0 0,-1-1 0,1 1 0,-1-2 0,1 1 0,0 0 0,9 1 0,67 11 0,-65-14 0,1 2 0,0 0 0,24 8 0,79 47 0,-7-4 0,-98-45 0,0 0 0,0 0 0,-1 2 0,0 0 0,0 1 0,17 19 0,-5-7 0,37 41 0,-64-65 0,0-1 0,0 1 0,0 0 0,0 0 0,0 0 0,0 0 0,1 0 0,-1 0 0,0 0 0,0-1 0,0 1 0,0 0 0,0 0 0,0 0 0,0 0 0,0 0 0,0 0 0,1 0 0,-1 0 0,0 0 0,0 0 0,0 0 0,0 0 0,0 0 0,0 0 0,1-1 0,-1 1 0,0 0 0,0 0 0,0 0 0,0 0 0,0 0 0,1 0 0,-1 1 0,0-1 0,0 0 0,0 0 0,0 0 0,0 0 0,0 0 0,1 0 0,-1 0 0,0 0 0,0 0 0,0 0 0,0 0 0,0 0 0,0 0 0,0 1 0,0-1 0,1 0 0,-1 0 0,0 0 0,0 0 0,0 0 0,0 0 0,0 0 0,0 1 0,0-1 0,0 0 0,0 0 0,0 0 0,0 0 0,-7-15 0,-14-18 0,-87-79 0,74 81 0,2-3 0,-31-39 0,39 38 0,1-1 0,2-1 0,2-1 0,1 0 0,2-2 0,2 0 0,2 0 0,-9-48 0,18 73 0,-7-28 0,2-1 0,2 0 0,-1-50 0,6 9 0,4-130 0,6 160 0,-9 52 0,1 0 0,-1 0 0,1 1 0,0-1 0,0 0 0,0 1 0,0-1 0,1 1 0,-1 0 0,1-1 0,-1 1 0,1 0 0,0 0 0,0 0 0,0 0 0,0 0 0,3-2 0,-4 4 0,0 0 0,1-1 0,-1 1 0,0 0 0,0 0 0,0 0 0,0 0 0,0 0 0,0 0 0,0 0 0,1 1 0,-1-1 0,0 0 0,0 1 0,0-1 0,0 0 0,0 1 0,0-1 0,0 1 0,0 0 0,0-1 0,-1 1 0,1 0 0,0-1 0,0 1 0,0 0 0,-1 0 0,1 0 0,0 0 0,-1 0 0,1 0 0,-1 0 0,1 0 0,-1 0 0,0 0 0,1 2 0,14 45 0,-14-43 0,113 459 0,-109-428 0,-5-29 0,0-1 0,1 1 0,0 0 0,0-1 0,1 1 0,-1-1 0,1 1 0,1-1 0,-1 1 0,1-1 0,4 7 0,-6-13 0,-1 0 0,1-1 0,-1 1 0,1 0 0,-1 0 0,1 0 0,-1 0 0,0 0 0,1 0 0,-1-1 0,1 1 0,-1 0 0,1 0 0,-1-1 0,0 1 0,1 0 0,-1-1 0,0 1 0,1 0 0,-1-1 0,0 1 0,1 0 0,-1-1 0,0 1 0,0-1 0,0 1 0,1 0 0,-1-1 0,0 1 0,0-1 0,0 1 0,0-1 0,0 1 0,0-1 0,0 1 0,0-1 0,0 1 0,0-1 0,0 1 0,0-1 0,0 1 0,0-1 0,3-25 0,1-380 0,-6 296 0,2 303 0,0-228 0,1-88 0,-4-1 0,-35-213 0,-27 1 0,62 324 0,-1-1 0,0 1 0,-1 0 0,0 1 0,-1-1 0,0 1 0,-9-12 0,13 20 0,1 1 0,-1 0 0,0-1 0,0 1 0,0 0 0,0 0 0,0 0 0,0 0 0,0 0 0,-1 1 0,1-1 0,-1 1 0,1-1 0,-1 1 0,0 0 0,1 0 0,-1 0 0,0 1 0,0-1 0,0 1 0,1-1 0,-1 1 0,0 0 0,0 0 0,0 0 0,0 0 0,0 1 0,0-1 0,1 1 0,-1 0 0,0 0 0,0 0 0,1 0 0,-1 0 0,0 0 0,1 1 0,-4 2 0,-1 2 0,0 1 0,0 0 0,0 0 0,1 1 0,0 0 0,1 0 0,0 0 0,0 0 0,1 1 0,-6 16 0,-1 5 0,-13 61 0,16-41 0,7-72 0,0 0 0,-1 1 0,-6-27 0,-4-33 0,8 31 0,-1-18 0,-3 1 0,-30-123 0,-3 26 0,39 309 0,3 471 0,-1-613 0,-1 6 0,1 1 0,0-1 0,1 1 0,0-1 0,1 0 0,0 0 0,5 15 0,-1-18 0,-1-16 0,-1-19 0,1-37 0,-4-1 0,-2 1 0,-19-119 0,13 126 0,0-120 0,5 156 0,-5 38 0,-6 41 0,-22 220 0,2 465 0,35-692 0,-1-8 0,-8-80 0,-46-251 0,49 409 0,8-41 0,22 135 0,34 71 0,-38-185 0,-12-71 0,-6-38 0,-4-51 0,0 52 0,-3-903 0,3 1570 0,0-654 0,6 59 0,-7-62 0,1 0 0,0 0 0,0 0 0,1-1 0,-1 1 0,0 0 0,0 0 0,0 0 0,1 0 0,-1 0 0,0 0 0,1 0 0,-1 0 0,1 0 0,-1 0 0,1-1 0,0 1 0,-1 0 0,1 0 0,0-1 0,-1 1 0,1 0 0,0-1 0,0 1 0,0-1 0,-1 1 0,1-1 0,0 1 0,0-1 0,0 0 0,0 1 0,0-1 0,0 0 0,0 0 0,0 0 0,0 1 0,0-1 0,0 0 0,0 0 0,0-1 0,0 1 0,0 0 0,0 0 0,0 0 0,0-1 0,0 1 0,-1 0 0,1-1 0,0 1 0,0-1 0,0 1 0,1-2 0,5-3 0,-1-1 0,0 1 0,-1-1 0,1 0 0,-1-1 0,-1 1 0,1-1 0,6-12 0,28-69 0,-26 56 0,17-38 0,-3-2 0,-3-1 0,-4 0 0,-3-2 0,-2 0 0,-5-1 0,3-118 0,-41 721 0,25-475 0,3-34 0,-1 0 0,-1 0 0,-5 22 0,7-39 0,0-1 0,0 1 0,0-1 0,0 1 0,0-1 0,0 1 0,0 0 0,0-1 0,-1 1 0,1-1 0,0 1 0,0-1 0,0 1 0,-1-1 0,1 1 0,0-1 0,-1 1 0,1-1 0,0 1 0,-1-1 0,1 1 0,-1-1 0,1 0 0,-1 1 0,1-1 0,-1 0 0,1 1 0,-1-1 0,1 0 0,-1 0 0,-6-15 0,0-30 0,5 18 0,-2 1 0,-1 0 0,-1 1 0,-1-1 0,-1 1 0,-18-36 0,25 58 0,-1 0 0,1 0 0,-1 0 0,0 0 0,1 0 0,-1 0 0,-1 1 0,1-1 0,0 1 0,-1-1 0,1 1 0,-1 0 0,1 0 0,-1 0 0,0 0 0,0 1 0,0-1 0,0 1 0,0 0 0,-1-1 0,1 2 0,0-1 0,0 0 0,-1 1 0,1-1 0,0 1 0,-1 0 0,1 0 0,-1 0 0,1 0 0,0 1 0,-1 0 0,1-1 0,0 1 0,0 0 0,-1 1 0,1-1 0,0 0 0,-5 4 0,-8 5 0,0 0 0,0 0 0,1 2 0,1 0 0,-23 24 0,-5 11 0,2 1 0,-52 82 0,91-128 0,1-1 0,-1 0 0,1 0 0,-1 0 0,0 0 0,1 0 0,-1 0 0,0-1 0,0 1 0,0 0 0,0 0 0,0 0 0,0-1 0,0 1 0,0 0 0,-2 0 0,2-1 0,1 0 0,-1-1 0,1 1 0,0 0 0,-1 0 0,1 0 0,-1-1 0,1 1 0,-1 0 0,1-1 0,0 1 0,-1 0 0,1-1 0,0 1 0,-1 0 0,1-1 0,0 1 0,0-1 0,-1 1 0,1 0 0,0-1 0,0 1 0,0-1 0,0 1 0,-1-1 0,1 1 0,0-2 0,-5-53 0,4 31 0,-11-51 0,-5 1 0,-35-102 0,9 34 0,30 84 0,6 31 0,6 73 0,4 699 0,-3-2576 0,1 1824 0,0 1 0,0-1 0,0 1 0,1-1 0,0 1 0,0 0 0,1 0 0,-1 0 0,1 0 0,1 0 0,-1 0 0,9-9 0,11-21 0,126-278 0,-94 187 0,93-154 0,-137 251 0,-10 22 0,-10 17 0,-10 22 0,1 0 0,2 1 0,1 0 0,2 2 0,1-1 0,1 2 0,3-1 0,-9 60 0,7 19 0,6 159 0,5-169 0,-1-85 0,1 0 0,1 0 0,0 0 0,1 0 0,1-1 0,1 1 0,1-1 0,7 17 0,-7-23 0,0 0 0,1 0 0,0 0 0,0-1 0,1 1 0,1-2 0,-1 0 0,2 0 0,-1 0 0,1-1 0,1 0 0,12 7 0,8 5 0,-2 2 0,0 1 0,29 32 0,-50-47 0,-1 0 0,-1 1 0,1 0 0,-2 0 0,1 1 0,-1-1 0,-1 1 0,1 0 0,-2 1 0,0-1 0,0 1 0,0-1 0,-2 1 0,1 0 0,-1 0 0,-1 0 0,0 0 0,-3 21 0,-3 14 0,-3-1 0,-1-1 0,-18 49 0,26-89 0,-29 93 0,-54 182 0,69-214 0,3 0 0,-6 92 0,9-8 0,-10 314 0,20-441 0,6 135 0,-3-136 0,1 0 0,1 0 0,0 0 0,2 0 0,11 25 0,-8-25 0,15 36 0,61 97 0,-77-143 0,0-1 0,1 0 0,1 0 0,-1-1 0,1 0 0,1 0 0,0-2 0,0 1 0,0-2 0,1 1 0,0-2 0,17 6 0,61 32 0,133 108 0,-98-85 0,-111-59 0,0 1 0,-1 0 0,-1 1 0,1 1 0,18 18 0,-25-22 0,-1 0 0,0 1 0,0 0 0,0 0 0,-1 0 0,-1 0 0,1 1 0,-1 0 0,0 0 0,-1 0 0,5 16 0,-8-24 0,0 1 0,0-1 0,1 0 0,-1 1 0,0-1 0,0 0 0,0 1 0,0-1 0,0 0 0,0 1 0,0-1 0,0 0 0,0 1 0,0-1 0,0 1 0,0-1 0,0 0 0,0 1 0,0-1 0,0 0 0,0 1 0,-1-1 0,1 0 0,0 1 0,0-1 0,0 0 0,-1 1 0,1-1 0,0 0 0,0 1 0,-1-1 0,1 0 0,0 0 0,0 0 0,-1 1 0,1-1 0,0 0 0,-1 0 0,1 0 0,-1 1 0,-17-8 0,-17-18 0,-238-213 0,198 174 0,38 31 0,-71-49 0,107 80 0,-1 1 0,0 0 0,0 0 0,0 0 0,1 0 0,-1 0 0,0 0 0,0 1 0,0-1 0,0 1 0,0-1 0,0 1 0,-1 0 0,1-1 0,0 1 0,-3 1 0,4-1 0,0 1 0,1-1 0,-1 0 0,0 1 0,0 0 0,1-1 0,-1 1 0,0-1 0,1 1 0,-1 0 0,0-1 0,1 1 0,-1 0 0,1 0 0,0 0 0,-1-1 0,1 1 0,-1 0 0,1 0 0,0 0 0,0 0 0,0 0 0,-1 0 0,1-1 0,0 3 0,0 4 0,1 1 0,-1-1 0,1 1 0,0 0 0,1-1 0,0 1 0,3 8 0,13 27 0,2 0 0,2-1 0,1-1 0,2-1 0,2-2 0,2 0 0,1-2 0,2-1 0,54 46 0,-23-30 0,1-3 0,3-3 0,1-2 0,129 58 0,-29-34 0,-166-66 0,-1 0 0,1 0 0,-1-1 0,1 1 0,0-1 0,-1 1 0,1-1 0,0 0 0,-1 0 0,1 1 0,0-1 0,-1 0 0,1 0 0,0-1 0,-1 1 0,1 0 0,0-1 0,-1 1 0,1-1 0,1 0 0,-3-10 0,-17-6 0,-148-85 0,5 3 0,154 94 0,0 0 0,0 0 0,0 1 0,-1 0 0,1 0 0,-1 1 0,-10-4 0,16 7 0,1 0 0,-1-1 0,1 1 0,-1 0 0,1 0 0,-1 0 0,1 0 0,-1 0 0,1 1 0,-1-1 0,1 0 0,-1 0 0,1 0 0,-1 0 0,1 0 0,0 1 0,-1-1 0,1 0 0,-1 0 0,1 1 0,-1-1 0,1 0 0,0 1 0,-1-1 0,1 0 0,0 1 0,-1-1 0,1 1 0,0-1 0,0 1 0,-1-1 0,1 0 0,0 1 0,0-1 0,0 1 0,0-1 0,0 1 0,-1-1 0,1 1 0,0-1 0,0 1 0,0-1 0,0 1 0,0-1 0,1 1 0,-1-1 0,0 1 0,0-1 0,0 1 0,0-1 0,0 1 0,1-1 0,-1 1 0,10 28 0,5-3 0,1-1 0,38 45 0,12 17 0,30 48 0,-68-100 0,-1 1 0,-2 1 0,-2 1 0,-1 2 0,27 70 0,-39-83 0,1 0 0,0-1 0,2-1 0,32 47 0,-6-21 0,48 50 0,-78-91 0,0 1 0,-1 0 0,-1 0 0,0 1 0,0 0 0,-1 0 0,-1 0 0,0 1 0,-1 0 0,3 14 0,-54-124 0,-73-218 0,110 276 0,-8-63 0,-6-24 0,1 39 0,-44-136 0,55 187 0,-8-44 0,15 54 0,-1 1 0,-1 0 0,-2 0 0,-18-38 0,17 44 0,-24-36 0,34 55 0,0 0 0,0 1 0,0-1 0,0 0 0,0 0 0,-1 1 0,1-1 0,0 0 0,0 0 0,0 1 0,0-1 0,0 0 0,0 0 0,0 1 0,0-1 0,-1 0 0,1 0 0,0 0 0,0 1 0,0-1 0,-1 0 0,1 0 0,0 0 0,0 0 0,0 1 0,-1-1 0,1 0 0,0 0 0,0 0 0,-1 0 0,1 0 0,0 0 0,0 0 0,-1 0 0,1 0 0,0 0 0,0 0 0,-1 0 0,1 0 0,0 0 0,-1 0 0,1 0 0,0 0 0,0 0 0,-1 0 0,1 0 0,0 0 0,0 0 0,-1-1 0,1 1 0,0 0 0,0 0 0,0 0 0,-1 0 0,1-1 0,0 1 0,0 0 0,0 0 0,0 0 0,-1-1 0,1 1 0,0 0 0,0 0 0,0-1 0,1 23 0,6 6 0,1-1 0,2 0 0,0-1 0,2 0 0,1 0 0,21 30 0,-6-6 0,-17-30 0,35 66 0,3-3 0,4-1 0,78 92 0,-90-117 0,-14-16 0,-81-110 0,19 26 0,-53-88 0,73 103 0,10 17 0,-1 0 0,0 0 0,0 1 0,-1 0 0,-15-17 0,21 27 0,1-1 0,-1 0 0,1 1 0,-1-1 0,0 0 0,1 1 0,-1-1 0,0 1 0,1 0 0,-1-1 0,0 1 0,0-1 0,1 1 0,-1 0 0,0 0 0,0-1 0,0 1 0,1 0 0,-1 0 0,0 0 0,-1 0 0,-4 12 0,10 26 0,11 1 0,1-1 0,3 0 0,1-2 0,1 0 0,28 34 0,-42-60 0,0 0 0,0 0 0,1 0 0,1-1 0,0 0 0,0 0 0,0-1 0,1 0 0,1-1 0,14 9 0,-22-14 0,1-1 0,-1 0 0,0 0 0,1 0 0,-1 0 0,1 0 0,-1 0 0,1-1 0,-1 0 0,1 0 0,-1 0 0,1 0 0,-1 0 0,1-1 0,5-1 0,-6 0 0,1 0 0,0 0 0,-1 0 0,1 0 0,-1-1 0,1 1 0,-1-1 0,0 0 0,0 0 0,-1 0 0,1-1 0,-1 1 0,1 0 0,-1-1 0,0 0 0,2-4 0,0-2 0,0 0 0,-1-1 0,0 1 0,-1 0 0,0-1 0,0 0 0,-1 1 0,-1-1 0,0 0 0,0 0 0,-1 1 0,0-1 0,-1 1 0,-4-16 0,-1 3 0,-2-1 0,0 1 0,-1 1 0,-1 0 0,-18-25 0,20 33 0,-2 1 0,0 0 0,0 1 0,-1 1 0,0 0 0,-20-13 0,-90-53 0,55 38 0,-20-13 0,-83-56 0,79 30 0,3-3 0,-87-105 0,120 126 0,47 52 0,0 1 0,-1 0 0,0 0 0,0 1 0,-1 0 0,1 0 0,-1 1 0,-1 0 0,-17-5 0,-10 0 0,-56-9 0,21 5 0,20 3 0,31 8 0,-1-2 0,1 0 0,0-1 0,1-1 0,-1-1 0,1-2 0,-34-19 0,6-4 0,29 21 0,0-1 0,1 0 0,1-1 0,0-1 0,1-1 0,1-1 0,-23-29 0,18 17 0,-35-37 0,-3-3 0,50 55 0,0-1 0,1 0 0,1 0 0,0 0 0,1-1 0,-7-29 0,3 0 0,-6-56 0,8-28 0,8-144 0,3 98 0,-3 134 0,6-172 0,-4 185 0,2 1 0,1 0 0,1 0 0,1 0 0,18-40 0,-25 66 0,0 0 0,0-1 0,1 1 0,-1 0 0,0 0 0,1 0 0,-1 0 0,1 0 0,0 0 0,-1 0 0,1 0 0,0 0 0,0 0 0,-1 0 0,1 0 0,0 1 0,0-1 0,0 0 0,0 1 0,0-1 0,0 0 0,0 1 0,0-1 0,2 0 0,-2 2 0,0 0 0,0 0 0,-1 0 0,1-1 0,0 1 0,0 0 0,-1 0 0,1 0 0,0 0 0,-1 0 0,1 0 0,-1 0 0,1 1 0,-1-1 0,0 0 0,0 0 0,1 0 0,-1 2 0,7 67 0,-10 26 0,-4 1 0,-4-2 0,-31 122 0,-9 71 0,42-216 0,-22 165 0,0 327 0,3-953 0,26-187 0,3 332 0,-1 843 0,2-578 0,1 0 0,1 0 0,1-1 0,0 1 0,2-1 0,13 28 0,8 29 0,-7 21 0,-18-75 0,2-1 0,0 1 0,16 42 0,-6-36 0,1-1 0,2 0 0,0-1 0,28 31 0,-26-34 0,39 58 0,-36-50 0,0-1 0,48 49 0,-56-64 0,0 1 0,-2 0 0,0 1 0,21 38 0,-4-6 0,15 32 0,-30-54 0,1 0 0,21 28 0,-7-5 0,-24-40 0,-1-1 0,2 0 0,-1 0 0,16 17 0,-22-27 0,0 0 0,1 0 0,-1 0 0,0 0 0,0 1 0,0-1 0,1 0 0,-1 0 0,0 0 0,0 0 0,1 0 0,-1 0 0,0 0 0,0 0 0,0 0 0,1 0 0,-1 1 0,0-1 0,0 0 0,1 0 0,-1-1 0,0 1 0,0 0 0,1 0 0,-1 0 0,0 0 0,0 0 0,1 0 0,-1 0 0,0 0 0,0 0 0,0 0 0,1-1 0,-1 1 0,0 0 0,0 0 0,0 0 0,0 0 0,1-1 0,-1 1 0,0 0 0,0 0 0,0 0 0,0-1 0,0 1 0,0 0 0,1 0 0,-1-1 0,0 1 0,0 0 0,0 0 0,0 0 0,0-1 0,0 1 0,0 0 0,0 0 0,0-1 0,0 1 0,0 0 0,0 0 0,0-1 0,0 1 0,-1 0 0,1 0 0,0-1 0,0 1 0,0 0 0,0 0 0,0-1 0,-2-19 0,-4-2 0,-1-1 0,-1 1 0,-2 0 0,1 0 0,-2 1 0,-1 1 0,-1 0 0,0 0 0,-2 2 0,-22-24 0,30 34 0,0-1 0,1 0 0,0 0 0,0 0 0,1-1 0,0 0 0,0 0 0,1 0 0,1 0 0,0-1 0,-2-11 0,0-10 0,2 0 0,1-45 0,3 43 0,-3 0 0,-5-35 0,-4 24 0,-1 1 0,-3 0 0,-2 1 0,-34-64 0,35 73 0,-9-14 0,-1 1 0,-50-66 0,75 111 0,0 0 0,-1 1 0,1-1 0,0 1 0,-1-1 0,1 1 0,-1 0 0,1-1 0,-1 1 0,0 0 0,0 0 0,1 0 0,-3-1 0,3 2 0,0 0 0,1 0 0,-1 0 0,0 0 0,0 0 0,1 0 0,-1 0 0,0 1 0,1-1 0,-1 0 0,0 0 0,1 0 0,-1 1 0,0-1 0,1 0 0,-1 1 0,0-1 0,1 0 0,-1 1 0,1-1 0,-1 1 0,1-1 0,-1 1 0,0 1 0,-3 4 0,1 0 0,0 1 0,0 0 0,0 0 0,-2 14 0,3-16 0,-89 423 0,20-72 0,38-217 0,-24 231 0,28-153 0,15-127 0,-5 145 0,17-198 0,-10 59 0,6-57 0,-1 44 0,7 322 0,1-389 0,0 0 0,1-1 0,1 1 0,1-1 0,0 1 0,0-1 0,2 0 0,11 23 0,9 9 0,40 53 0,-1 0 0,-27-32 0,-2 1 0,38 109 0,-55-95 0,-17-68 0,0 0 0,2 0 0,-1-1 0,2 0 0,0 0 0,9 18 0,68 97 0,-44-72 0,-29-42 0,-2 1 0,0-1 0,0 1 0,-2 0 0,0 1 0,0-1 0,-2 1 0,2 20 0,-2-4 0,-1 1 0,-2 0 0,-4 38 0,4-70 0,0 0 0,0-1 0,-1 1 0,1 0 0,0-1 0,-1 1 0,1 0 0,-1-1 0,1 1 0,-1-1 0,0 1 0,1-1 0,-1 1 0,0-1 0,0 1 0,0-1 0,0 0 0,0 1 0,-1-1 0,1 0 0,0 0 0,-1 0 0,1 0 0,-2 1 0,1-2 0,-1 1 0,1-1 0,-1 0 0,1 0 0,0 0 0,-1 0 0,1 0 0,-1 0 0,1-1 0,0 1 0,-1-1 0,1 1 0,0-1 0,-5-2 0,-8-5 0,0-1 0,1 0 0,-25-20 0,33 24 0,-17-14 0,-51-29 0,69 44 0,-1 0 0,-1 1 0,1 0 0,0 1 0,-1 0 0,1 0 0,-1 0 0,0 0 0,0 1 0,0 0 0,0 1 0,0 0 0,1 0 0,-14 2 0,17-2 0,1 1 0,0 0 0,-1 0 0,1 0 0,0 0 0,0 1 0,0-1 0,0 0 0,0 1 0,0-1 0,0 1 0,1 0 0,-1 0 0,1 0 0,-1 0 0,1 0 0,-1 0 0,1 0 0,0 0 0,0 0 0,0 1 0,0-1 0,1 0 0,-1 1 0,1-1 0,-1 1 0,1-1 0,0 1 0,0-1 0,0 1 0,0-1 0,1 5 0,0 0 0,0-1 0,0 1 0,1-1 0,0 1 0,0-1 0,1 0 0,0 0 0,0 0 0,0 0 0,0 0 0,5 5 0,-1-4 0,1 1 0,-1-2 0,1 1 0,1-1 0,-1 0 0,1-1 0,0 0 0,0 0 0,0-1 0,1 0 0,19 4 0,6 0 0,0-2 0,39 1 0,-33-3 0,30 13 0,-71-17 0,0 0 0,-1 0 0,1 0 0,0 0 0,0 0 0,0 0 0,0 0 0,0 1 0,0-1 0,0 0 0,0 0 0,0 0 0,0 0 0,0 0 0,0 0 0,0 1 0,0-1 0,0 0 0,-1 0 0,1 0 0,0 0 0,1 0 0,-1 1 0,0-1 0,0 0 0,0 0 0,0 0 0,0 0 0,0 0 0,0 0 0,0 1 0,0-1 0,0 0 0,0 0 0,0 0 0,0 0 0,0 0 0,0 0 0,0 0 0,1 1 0,-1-1 0,0 0 0,0 0 0,0 0 0,0 0 0,0 0 0,0 0 0,1 0 0,-1 0 0,0 0 0,0 0 0,0 0 0,0 0 0,0 0 0,0 0 0,1 0 0,-1 0 0,0 0 0,0 0 0,0 0 0,0 0 0,0 0 0,1 0 0,-1 0 0,0 0 0,0 0 0,0 0 0,0 0 0,0 0 0,-15 3 0,-25 1 0,-400-4 0,201-1 0,232 1 0,0 0 0,0 0 0,0 1 0,0 0 0,0 0 0,0 1 0,1-1 0,-1 2 0,0-1 0,-9 6 0,12-6 0,1 1 0,0 0 0,-1-1 0,1 1 0,1 0 0,-1 1 0,0-1 0,1 0 0,0 1 0,0-1 0,0 1 0,0 0 0,0 0 0,1 0 0,0 0 0,-1 0 0,1 0 0,1 0 0,-1 5 0,-2 25 0,1 1 0,2-1 0,5 41 0,-4-70 0,0 0 0,0-1 0,0 0 0,1 1 0,-1-1 0,1 0 0,0 1 0,0-1 0,0 0 0,1 0 0,0-1 0,-1 1 0,1 0 0,1-1 0,-1 0 0,0 0 0,7 5 0,4 1 0,0-1 0,1 0 0,25 9 0,24 14 0,-22-2 0,-1 3 0,70 71 0,-22-19 0,-10-6 0,-72-71 0,-1 1 0,-1 0 0,1-1 0,-1 2 0,0-1 0,-1 0 0,0 1 0,0 0 0,3 12 0,-7-19 0,0-1 0,0 1 0,0-1 0,0 1 0,-1-1 0,1 1 0,0-1 0,-1 1 0,1-1 0,-1 1 0,1-1 0,-1 0 0,1 1 0,-1-1 0,0 0 0,0 0 0,0 1 0,0-1 0,0 0 0,0 0 0,0 0 0,0 0 0,0 0 0,0 0 0,-1-1 0,1 1 0,0 0 0,-1 0 0,1-1 0,0 1 0,-1-1 0,1 0 0,-1 1 0,1-1 0,-1 0 0,1 0 0,-4 0 0,-8 2 0,0-1 0,-1 0 0,-16-2 0,20 0 0,-77-1 0,-141 1 0,224 0 0,0 2 0,1-1 0,-1 0 0,0 1 0,1 0 0,-1 0 0,0 0 0,1 0 0,-1 0 0,1 1 0,-1 0 0,1-1 0,0 1 0,0 1 0,0-1 0,0 0 0,0 1 0,0-1 0,1 1 0,-1 0 0,1 0 0,0 0 0,-3 5 0,4-4 0,-1 0 0,2 0 0,-1 0 0,0 0 0,1-1 0,0 1 0,0 0 0,0 0 0,0 0 0,1 0 0,0 0 0,0 0 0,0 0 0,0-1 0,0 1 0,1 0 0,-1-1 0,1 1 0,0-1 0,0 0 0,0 1 0,4 3 0,-1-1 0,0 0 0,1 1 0,-1-2 0,1 1 0,1-1 0,-1 0 0,1 0 0,-1-1 0,1 0 0,0 0 0,1-1 0,-1 1 0,1-2 0,15 5 0,0-4 0,1 0 0,-1-2 0,43-2 0,-36 0 0,-8 0 0,3 0 0,-1 1 0,1 0 0,0 2 0,44 9 0,-63-10 0,0 1 0,0 0 0,0 0 0,0 1 0,-1 0 0,1 0 0,-1 0 0,0 0 0,0 1 0,0 0 0,0 0 0,-1 1 0,1-1 0,-1 1 0,0 0 0,0 0 0,-1 0 0,0 0 0,0 1 0,0 0 0,0-1 0,-1 1 0,0 0 0,2 9 0,15 52 0,-12-49 0,-1 1 0,-2-1 0,5 32 0,-9-49 0,1-1 0,-1 1 0,0 0 0,0 0 0,0-1 0,0 1 0,-1 0 0,1-1 0,0 1 0,0 0 0,0-1 0,0 1 0,-1 0 0,1-1 0,0 1 0,-1-1 0,1 1 0,0 0 0,-1-1 0,1 1 0,-1-1 0,1 1 0,-1-1 0,1 1 0,-1-1 0,1 0 0,-1 1 0,1-1 0,-1 0 0,0 1 0,1-1 0,-1 0 0,0 0 0,1 1 0,-1-1 0,0 0 0,1 0 0,-1 0 0,0 0 0,1 0 0,-1 0 0,0 0 0,1 0 0,-1 0 0,0 0 0,0-1 0,-38-11 0,27 8 0,-34-7 0,-1 3 0,1 1 0,-1 3 0,0 1 0,-1 3 0,-69 8 0,92-5 0,-1 2 0,1 1 0,-25 10 0,-35 8 0,76-23 0,4 0 0,0-1 0,-1 1 0,1 0 0,0 1 0,0-1 0,0 1 0,0 0 0,0 0 0,0 0 0,1 1 0,-7 4 0,12-5 0,1-1 0,0 0 0,0 0 0,0 0 0,0 0 0,0-1 0,0 1 0,0-1 0,0 1 0,0-1 0,0 1 0,0-1 0,0 0 0,4 0 0,-6 0 0,454 4 0,-235-7 0,-119 5 0,-37 0 0,82-7 0,-131-1 0,-23-2 0,-32-8 0,34 14 0,-80-23 0,65 20 0,1-1 0,-1-1 0,-25-11 0,13-1 0,0-2 0,1-1 0,2-1 0,0-2 0,1-1 0,2-1 0,1-2 0,-45-60 0,38 43 0,-2 1 0,3-1 0,-54-101 0,81 134 0,-93-219 0,87 196 0,2 0 0,1-1 0,2 1 0,-5-67 0,10-472 0,4 285 0,-2 224 0,2 1 0,20-120 0,61-466 0,-78 595 0,8-655 0,-16 437 0,1 52 0,5-244 0,-1 422 0,2 0 0,2 0 0,2 0 0,1 1 0,25-68 0,70-216 0,-61 179 0,45-84 0,11-49 0,28-161 0,-110 383 0,75-321 0,-50 92 0,-12-2 0,-10-381 0,-22 642-170,0 0-1,-2 0 0,-1 0 1,-1 0-1,-2 1 0,-1 0 1,-22-48-1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2:03.077"/>
    </inkml:context>
    <inkml:brush xml:id="br0">
      <inkml:brushProperty name="width" value="0.1" units="cm"/>
      <inkml:brushProperty name="height" value="0.1" units="cm"/>
      <inkml:brushProperty name="color" value="#EFF2F5"/>
    </inkml:brush>
  </inkml:definitions>
  <inkml:trace contextRef="#ctx0" brushRef="#br0">911 34 24575,'-15'-2'0,"-1"1"0,1-2 0,-23-6 0,-32-4 0,-286 8 0,199 7 0,150-2 0,3-1 0,0 1 0,0 0 0,0 0 0,1 0 0,-1 0 0,0 1 0,0-1 0,0 1 0,1 0 0,-1 0 0,1 1 0,-1-1 0,1 1 0,-5 2 0,11-1 0,0 1 0,1-1 0,-1 0 0,0 0 0,1 0 0,0 0 0,-1-1 0,1 0 0,6 3 0,-4-1 0,20 10 0,0-2 0,1-1 0,0-1 0,0-2 0,1 0 0,34 4 0,27 8 0,-85-19 0,0 1 0,0-1 0,0 0 0,-1 1 0,1 0 0,0 0 0,-1 0 0,0 0 0,1 1 0,-1 0 0,0-1 0,0 1 0,4 5 0,-7-7 0,1-1 0,-1 1 0,0-1 0,1 1 0,-1 0 0,0-1 0,0 1 0,0 0 0,1-1 0,-1 1 0,0 0 0,0 0 0,0-1 0,0 1 0,0 0 0,0-1 0,0 1 0,0 0 0,-1-1 0,1 1 0,0 0 0,0 0 0,0-1 0,-1 1 0,1-1 0,0 1 0,-1 0 0,0 0 0,-1 1 0,0-1 0,1 0 0,-2 1 0,1-1 0,0 0 0,0 0 0,0 0 0,0 0 0,-1 0 0,1-1 0,-1 1 0,1-1 0,-3 1 0,-39 4 0,0-2 0,-87-6 0,33 0 0,81 3 0,0-1 0,0 0 0,0-2 0,1 0 0,-1-1 0,-21-8 0,54 7 0,15 2 0,-26 3 0,1 0 0,0 0 0,-1 1 0,1 0 0,-1 0 0,0 0 0,1 0 0,-1 1 0,0 0 0,0 0 0,0 0 0,0 1 0,0 0 0,0 0 0,-1 0 0,1 0 0,-1 1 0,5 6 0,-5-5 0,0 0 0,0 1 0,-1-1 0,0 1 0,-1 0 0,1 0 0,-1 0 0,0 1 0,0-1 0,-1 0 0,0 1 0,0-1 0,0 1 0,-1-1 0,-1 11 0,1-13 0,-1-1 0,1 1 0,-1 0 0,0 0 0,0-1 0,0 1 0,-1 0 0,1-1 0,-1 1 0,0-1 0,0 0 0,0 0 0,0 0 0,-1 0 0,-3 5 0,0-3 0,0 0 0,-1-1 0,1 1 0,-1-1 0,1-1 0,-1 1 0,-10 2 0,-10 3 0,0-2 0,-1-1 0,-34 3 0,50-8 0,10-1 0,0 0 0,0 1 0,0-1 0,0 0 0,-1 1 0,1-1 0,0 1 0,0 0 0,0 0 0,0 0 0,0 0 0,1 0 0,-1 0 0,-3 3 0,9 3 0,19-1 0,-11-5 0,2 0 0,-1 0 0,1 2 0,-1-1 0,26 10 0,-34-10 0,-1 1 0,1-1 0,0 1 0,-1 0 0,0 1 0,0-1 0,0 1 0,0 0 0,0 0 0,-1 0 0,1 0 0,-1 1 0,-1 0 0,1-1 0,4 11 0,-4-9 0,0 1 0,-1-1 0,0 1 0,0 0 0,0 0 0,-1 0 0,0 0 0,0 0 0,0 0 0,-1 0 0,-1 0 0,1 0 0,-1 0 0,0 0 0,0 0 0,-1 0 0,0-1 0,0 1 0,-1 0 0,0-1 0,0 0 0,-1 1 0,1-1 0,-1-1 0,0 1 0,-1 0 0,0-1 0,-9 9 0,-32 31-1365,25-28-5461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2:09.079"/>
    </inkml:context>
    <inkml:brush xml:id="br0">
      <inkml:brushProperty name="width" value="0.1" units="cm"/>
      <inkml:brushProperty name="height" value="0.1" units="cm"/>
      <inkml:brushProperty name="color" value="#EFF2F5"/>
    </inkml:brush>
  </inkml:definitions>
  <inkml:trace contextRef="#ctx0" brushRef="#br0">604 172 24575,'0'-1'0,"0"0"0,1 1 0,-1-1 0,0 0 0,0 0 0,-1 1 0,1-1 0,0 0 0,0 0 0,0 1 0,0-1 0,-1 0 0,1 1 0,0-1 0,-1 0 0,1 1 0,0-1 0,-1 0 0,1 1 0,-1-1 0,1 1 0,-1-1 0,1 1 0,-1-1 0,1 1 0,-1-1 0,0 1 0,1-1 0,-1 1 0,0 0 0,1 0 0,-1-1 0,0 1 0,0 0 0,1 0 0,-1 0 0,0 0 0,1-1 0,-1 1 0,0 0 0,0 0 0,1 1 0,-1-1 0,0 0 0,0 0 0,1 0 0,-1 0 0,0 1 0,1-1 0,-1 0 0,0 1 0,1-1 0,-1 0 0,0 1 0,1-1 0,-1 1 0,0 0 0,-41 27 0,38-25 0,-13 12 0,0 0 0,0 1 0,2 1 0,0 1 0,1 0 0,1 1 0,0 0 0,-11 26 0,12-8 0,12-36 0,0 0 0,0 0 0,-1 0 0,1 0 0,0 0 0,0 0 0,0 0 0,0 0 0,1 0 0,-1-1 0,0 1 0,0 0 0,1 0 0,-1 0 0,0 0 0,1 0 0,-1 0 0,1 0 0,-1-1 0,1 1 0,-1 0 0,1 0 0,0-1 0,-1 1 0,1 0 0,0-1 0,0 1 0,-1-1 0,1 1 0,0-1 0,0 1 0,0-1 0,0 0 0,0 1 0,1-1 0,-35-13 0,4 11 0,1 2 0,-1 2 0,1 0 0,-45 10 0,37-6 0,24-4 0,-1-1 0,1 2 0,0-1 0,0 2 0,1 0 0,-1 0 0,1 1 0,0 0 0,-11 8 0,21-13 0,1 0 0,0 0 0,0 0 0,-1 1 0,1-1 0,0 0 0,0 0 0,0 0 0,-1 1 0,1-1 0,0 0 0,0 0 0,0 1 0,-1-1 0,1 0 0,0 0 0,0 1 0,0-1 0,0 0 0,0 0 0,0 1 0,0-1 0,0 0 0,0 1 0,0-1 0,0 0 0,0 0 0,0 1 0,0-1 0,0 0 0,0 1 0,0-1 0,0 0 0,0 1 0,0-1 0,0 0 0,0 0 0,1 1 0,-1-1 0,0 0 0,0 1 0,15 4 0,20-5 0,-4-8 0,1-1 0,-2-1 0,1-2 0,-1-1 0,32-20 0,50-21 0,28-15 0,-63 28 0,-72 38 0,0 1 0,0-1 0,1 1 0,-1 1 0,1-1 0,-1 1 0,1 0 0,0 0 0,0 0 0,-1 1 0,1 0 0,7 0 0,-10 1 0,-1 0 0,1 0 0,-1-1 0,1 1 0,-1 1 0,0-1 0,1 0 0,-1 1 0,0-1 0,0 1 0,0-1 0,0 1 0,0 0 0,0 0 0,0 0 0,-1 0 0,1 0 0,-1 1 0,1-1 0,-1 0 0,0 1 0,0-1 0,0 1 0,0-1 0,-1 1 0,1-1 0,-1 1 0,1 2 0,1 8 0,-1 0 0,0 0 0,-1 0 0,-1 0 0,0 0 0,-1 0 0,0 0 0,-1 0 0,0-1 0,-7 18 0,0-7 0,-1-1 0,0 0 0,-2 0 0,-23 29 0,32-46 0,1 0 0,-2 0 0,1-1 0,0 0 0,-1 0 0,0 0 0,-9 6 0,13-10 0,0 1 0,0-1 0,0 1 0,0-1 0,0 0 0,0 0 0,0 1 0,0-1 0,0 0 0,0 0 0,0 0 0,0 0 0,-1 0 0,1 0 0,0 0 0,0-1 0,0 1 0,0 0 0,0 0 0,-1-2 0,1 1 0,-1 0 0,1 0 0,0 0 0,0-1 0,0 1 0,0 0 0,0-1 0,0 1 0,0-1 0,0 1 0,1-1 0,-1 0 0,0 1 0,1-1 0,0 0 0,-1-3 0,-3-36 0,4 29 0,0 0 0,-2 0 0,1-1 0,-1 1 0,-6-15 0,8 25 0,-1 0 0,0 0 0,0 0 0,0 1 0,0-1 0,0 0 0,0 1 0,0-1 0,-1 1 0,1-1 0,0 1 0,-1-1 0,0 1 0,1 0 0,-1 0 0,0 0 0,1 0 0,-1 0 0,0 0 0,0 0 0,0 1 0,0-1 0,0 0 0,0 1 0,0 0 0,0 0 0,0-1 0,0 1 0,0 0 0,0 1 0,0-1 0,0 0 0,0 0 0,0 1 0,0-1 0,0 1 0,-3 1 0,0 1 0,-1 0 0,1 0 0,0 1 0,-1 0 0,2-1 0,-1 2 0,0-1 0,1 0 0,0 1 0,0 0 0,0 0 0,1 0 0,-1 1 0,1-1 0,0 1 0,1 0 0,-4 10 0,0 3 0,0-1 0,-5 34 0,10-50 0,3-47 0,1 0 0,12-61 0,-12 92 0,0 0 0,-1 0 0,0-20 0,-2 32 0,0 0 0,0 0 0,0 0 0,-1 0 0,1 0 0,0 1 0,-1-1 0,0 0 0,1 0 0,-1 0 0,0 1 0,0-1 0,0 0 0,0 1 0,-2-3 0,2 3 0,0 1 0,0-1 0,0 1 0,0-1 0,0 1 0,-1 0 0,1-1 0,0 1 0,0 0 0,-1 0 0,1 0 0,0 0 0,0 0 0,-1 0 0,1 0 0,0 0 0,0 1 0,-1-1 0,1 0 0,0 1 0,0-1 0,0 1 0,0-1 0,0 1 0,0 0 0,-2 1 0,-8 6 0,1 0 0,0 1 0,1 1 0,0-1 0,0 1 0,1 1 0,-12 20 0,0-2 0,-31 31 0,32-39 0,-26 37 0,40-51 0,1 1 0,-1-1 0,2 1 0,-1 0 0,1 1 0,0-1 0,1 0 0,0 1 0,-2 12 0,4-20 0,0 1 0,-1 0 0,1-1 0,0 1 0,0 0 0,0-1 0,0 1 0,0 0 0,0-1 0,0 1 0,1 0 0,-1-1 0,0 1 0,1 0 0,0-1 0,-1 1 0,1-1 0,0 1 0,0-1 0,0 1 0,0-1 0,0 0 0,0 0 0,0 1 0,0-1 0,0 0 0,1 0 0,-1 0 0,0 0 0,1 0 0,-1 0 0,1-1 0,-1 1 0,1 0 0,-1-1 0,1 1 0,0-1 0,-1 0 0,1 1 0,1-1 0,2 0 0,0 0 0,-1-1 0,1 0 0,0 0 0,-1 0 0,1 0 0,-1-1 0,0 0 0,1 1 0,-1-2 0,0 1 0,0 0 0,6-6 0,15-12 0,0-2 0,-1-1 0,30-39 0,-53 61 0,0 0 0,-1 0 0,1 1 0,-1-1 0,1 0 0,0 0 0,0 0 0,0 0 0,-1 1 0,1-1 0,0 0 0,0 1 0,0-1 0,0 1 0,0-1 0,0 1 0,0 0 0,0-1 0,0 1 0,0 0 0,1-1 0,-1 1 0,0 0 0,0 0 0,0 0 0,0 0 0,0 0 0,0 1 0,0-1 0,1 0 0,0 1 0,0 0 0,1 1 0,-1 0 0,1-1 0,-1 1 0,1 0 0,-1 1 0,0-1 0,0 0 0,0 1 0,-1-1 0,3 4 0,5 10 0,-1 0 0,10 31 0,-17-44 0,1 1 0,-1 0 0,0-1 0,1 1 0,0-1 0,0 0 0,0 1 0,0-1 0,1 0 0,-1 0 0,1 0 0,0-1 0,0 1 0,0-1 0,0 1 0,0-1 0,0 0 0,5 2 0,-5-3 0,0-1 0,0 1 0,0-1 0,0 0 0,0 0 0,0 0 0,0 0 0,0 0 0,0 0 0,0-1 0,0 0 0,0 1 0,0-1 0,0-1 0,0 1 0,0 0 0,-1 0 0,1-1 0,0 0 0,-1 1 0,1-1 0,-1 0 0,3-4 0,34-41 0,-22 24 0,-17 24 0,0-1 0,0 0 0,0 1 0,0-1 0,0 1 0,0-1 0,0 0 0,0 1 0,0-1 0,0 1 0,0-1 0,0 0 0,0 1 0,1-1 0,-1 0 0,0 1 0,0-1 0,0 1 0,1-1 0,-1 0 0,0 1 0,0-1 0,1 0 0,-1 0 0,0 1 0,1-1 0,-1 0 0,0 0 0,1 1 0,-1-1 0,0 0 0,1 0 0,-1 0 0,1 0 0,-1 0 0,0 0 0,1 1 0,-1-1 0,1 0 0,-1 0 0,0 0 0,1 0 0,-1 0 0,1 0 0,-1-1 0,0 1 0,1 0 0,-1 0 0,1 0 0,-1 0 0,0 0 0,1-1 0,-1 1 0,0 0 0,1 0 0,-1 0 0,0-1 0,1 1 0,-1 0 0,0-1 0,0 1 0,1 0 0,-1-1 0,0 14 0,-2-19 0,-3-471 0,7 296 0,-4 207 0,-1 1 0,-1-1 0,-2 0 0,-13 38 0,-4 21 0,-5 12 0,32-92 0,9-10 0,17-13 0,-24 14 0,22-11 0,0 1 0,0 2 0,1 1 0,1 1 0,-1 1 0,2 2 0,39-5 0,-5 5 0,0 3 0,92 7 0,-225-3 0,-1 4 0,1 2 0,-125 29 0,106-17 0,-145 11 0,224-28 0,0-1 0,1 1 0,-1 0 0,0 0 0,1 1 0,-1 0 0,1 0 0,0 1 0,0 0 0,0 0 0,-11 8 0,14-8 0,0 0 0,1 1 0,-1 0 0,1 0 0,0 0 0,0 0 0,0 0 0,0 1 0,1-1 0,0 1 0,0 0 0,0-1 0,0 1 0,1 0 0,0 0 0,0 0 0,0 1 0,0 5 0,-1 21 0,3 58 0,0-79 0,0 1 0,1-1 0,0 1 0,1-1 0,0 0 0,1 0 0,0 0 0,8 14 0,-11-22 0,1-1 0,0 1 0,0-1 0,0 1 0,0-1 0,0 0 0,0 0 0,1 0 0,-1 0 0,1 0 0,0 0 0,-1-1 0,1 1 0,0-1 0,0 0 0,0 0 0,0 0 0,0 0 0,0 0 0,0-1 0,0 1 0,0-1 0,1 0 0,-1 0 0,0 0 0,0 0 0,0-1 0,0 1 0,0-1 0,0 0 0,4-1 0,9-4 0,0-1 0,0-1 0,-1 0 0,24-17 0,-6 3 0,-28 20 0,-1-1 0,1 0 0,-1 1 0,0 0 0,1 0 0,-1 0 0,1 0 0,0 1 0,7-2 0,-11 3 0,-1 0 0,1 0 0,0 0 0,0 1 0,0-1 0,0 0 0,0 0 0,-1 1 0,1-1 0,0 0 0,0 1 0,0-1 0,-1 1 0,1-1 0,0 1 0,-1-1 0,1 1 0,0-1 0,-1 1 0,2 1 0,7 27 0,-8-6 0,4 31 0,-5-53 0,0 1 0,1 0 0,-1-1 0,0 1 0,1-1 0,-1 1 0,1-1 0,-1 0 0,1 1 0,0-1 0,0 1 0,0-1 0,0 0 0,0 0 0,0 0 0,0 1 0,0-1 0,0 0 0,0 0 0,1 0 0,-1-1 0,0 1 0,1 0 0,-1 0 0,0-1 0,3 1 0,-2-1 0,0 0 0,0 0 0,0-1 0,0 1 0,0-1 0,0 0 0,0 1 0,0-1 0,0 0 0,0 0 0,0 0 0,-1 0 0,1-1 0,0 1 0,-1-1 0,1 1 0,-1-1 0,2-1 0,30-38 0,-22 27 0,233-272 0,-226 267 0,1 1 0,1 1 0,0 0 0,2 2 0,0 0 0,0 1 0,1 2 0,1 0 0,34-11 0,-54 21-170,1 1-1,-1-1 0,0 0 1,1-1-1,-1 1 0,0-1 1,4-3-1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04.610"/>
    </inkml:context>
    <inkml:brush xml:id="br0">
      <inkml:brushProperty name="width" value="0.2" units="cm"/>
      <inkml:brushProperty name="height" value="0.2" units="cm"/>
      <inkml:brushProperty name="color" value="#EFF2F5"/>
    </inkml:brush>
  </inkml:definitions>
  <inkml:trace contextRef="#ctx0" brushRef="#br0">1183 5 24575,'72'-1'0,"-37"-2"0,1 3 0,0 1 0,0 1 0,-1 2 0,1 2 0,56 16 0,179 69 0,85 32 0,-300-105 0,0 3 0,-2 2 0,0 2 0,69 45 0,-105-57 0,-2 0 0,0 1 0,0 1 0,-1 0 0,14 20 0,-29-34 0,1-1 0,-1 1 0,1-1 0,-1 1 0,1 0 0,-1-1 0,1 1 0,-1 0 0,0 0 0,0-1 0,1 1 0,-1 0 0,0 0 0,0-1 0,0 1 0,0 0 0,0 0 0,0 0 0,0-1 0,0 1 0,0 0 0,0 0 0,0 0 0,0-1 0,-1 1 0,1 0 0,0 0 0,-1-1 0,0 2 0,0-1 0,0 0 0,-1 1 0,1-1 0,-1 0 0,0 0 0,1 0 0,-1-1 0,0 1 0,1 0 0,-1-1 0,0 1 0,-2 0 0,-63 4 0,58-5 0,-603-3 0,305-26 0,255 20 0,0-3 0,1-1 0,-89-38 0,92 28 0,1-3 0,-85-62 0,127 85 0,0-1 0,1 0 0,0 0 0,0-1 0,0 1 0,0-1 0,1 0 0,-1 0 0,1 0 0,1 0 0,-5-10 0,7 14 0,1 1 0,-1 0 0,0-1 0,0 1 0,0 0 0,1-1 0,-1 1 0,0 0 0,0-1 0,1 1 0,-1 0 0,0 0 0,1-1 0,-1 1 0,1 0 0,-1 0 0,0-1 0,1 1 0,-1 0 0,0 0 0,1 0 0,-1 0 0,1 0 0,-1 0 0,1 0 0,-1 0 0,0 0 0,1 0 0,-1 0 0,1 0 0,-1 0 0,1 0 0,-1 0 0,0 0 0,1 0 0,-1 0 0,1 0 0,-1 1 0,0-1 0,1 0 0,-1 0 0,0 1 0,1-1 0,21 9 0,65 29 0,171 49 0,-183-70 0,80 8 0,46 10 0,-369-90 0,-72-22 0,102 40 0,-88-18 0,212 53 0,7 1 0,1 0 0,-1 0 0,1 0 0,-1-1 0,1 0 0,0 0 0,0 0 0,0-1 0,0 0 0,-6-4 0,12 6 0,-1 1 0,1 0 0,0 0 0,0 0 0,-1-1 0,1 1 0,0 0 0,0 0 0,-1-1 0,1 1 0,0 0 0,0 0 0,0-1 0,-1 1 0,1 0 0,0-1 0,0 1 0,0 0 0,0-1 0,0 1 0,0 0 0,0-1 0,0 1 0,0 0 0,0-1 0,0 1 0,0 0 0,0-1 0,0 1 0,0 0 0,0-1 0,0 1 0,0 0 0,0-1 0,0 1 0,1 0 0,-1-1 0,0 1 0,0 0 0,1-1 0,15-7 0,26 1 0,461-3 0,-305 13 0,-105-5 0,-47 0 0,-1 1 0,90 12 0,-114-5 0,-27-4 0,-36-5 0,-94-24 0,-1 6 0,-1 6 0,-274 6 0,411 9 0,1 0 0,0-1 0,0 1 0,0 0 0,0 0 0,0 0 0,-1 0 0,1 0 0,0 0 0,0 0 0,0 0 0,0 0 0,0-1 0,-1 1 0,1 0 0,0 0 0,0 0 0,0 0 0,-1 0 0,1 0 0,0 0 0,0 0 0,0 0 0,0 0 0,-1 0 0,1 1 0,0-1 0,0 0 0,0 0 0,0 0 0,-1 0 0,1 0 0,0 0 0,0 0 0,0 0 0,0 0 0,0 1 0,-1-1 0,1 0 0,0 0 0,0 0 0,0 0 0,0 0 0,0 1 0,0-1 0,0 0 0,0 0 0,0 0 0,-1 0 0,1 1 0,0-1 0,0 0 0,0 0 0,0 0 0,0 0 0,0 1 0,0-1 0,0 0 0,0 0 0,0 0 0,0 0 0,1 1 0,-1-1 0,0 0 0,15 10 0,29 8 0,63 22 0,-30-9 0,1-4 0,114 23 0,134 20 0,-308-65 0,-1 1 0,0 0 0,-1 1 0,1 1 0,15 11 0,-24-15 0,0 2 0,0-1 0,-1 1 0,1 1 0,-2-1 0,1 1 0,-1 0 0,0 1 0,0-1 0,0 1 0,3 10 0,-8-17 0,-1-1 0,0 1 0,1 0 0,-1 0 0,0 0 0,0 0 0,0 0 0,0 0 0,0 0 0,0 0 0,0 0 0,0 0 0,0 0 0,0 0 0,-1 0 0,1 0 0,0 0 0,-1 0 0,1 0 0,-1 0 0,1 0 0,-1-1 0,1 1 0,-1 0 0,1 0 0,-1 0 0,0-1 0,0 1 0,1 0 0,-1-1 0,0 1 0,0-1 0,0 1 0,0-1 0,1 1 0,-1-1 0,0 0 0,0 1 0,0-1 0,0 0 0,0 0 0,0 0 0,-1 0 0,-51 7 0,47-7 0,-13 1 0,0-1 0,1-1 0,-1-1 0,0-1 0,1 0 0,-1-1 0,1-1 0,0-1 0,0-1 0,1 0 0,-29-17 0,34 17 0,-1 2 0,0 0 0,0 0 0,0 1 0,-1 1 0,1 0 0,-1 0 0,-15 1 0,-116 3 0,69 1 0,-39-2 0,-92 2 0,176 3 0,30-5 0,1 0 0,0 0 0,-1 0 0,1 0 0,-1 0 0,1 0 0,0 1 0,-1-1 0,1 0 0,-1 0 0,1 0 0,0 0 0,-1 1 0,1-1 0,0 0 0,-1 0 0,1 1 0,0-1 0,-1 0 0,1 1 0,0-1 0,0 0 0,0 1 0,-1-1 0,1 0 0,0 1 0,0-1 0,0 0 0,-1 1 0,1-1 0,0 1 0,0-1 0,0 0 0,0 1 0,0-1 0,0 1 0,0-1 0,0 1 0,0-1 0,0 0 0,0 1 0,0-1 0,1 1 0,-1-1 0,0 0 0,0 1 0,0-1 0,0 0 0,1 1 0,-1-1 0,0 0 0,0 1 0,1-1 0,-1 0 0,0 1 0,1-1 0,-1 0 0,0 0 0,1 1 0,-1-1 0,0 0 0,1 0 0,-1 0 0,0 1 0,1-1 0,-1 0 0,1 0 0,29 17 0,0-1 0,0-1 0,1-2 0,57 16 0,49 21 0,-81-22 0,-1 2 0,-2 2 0,-1 2 0,75 66 0,-90-68 0,58 69 0,-94-101 0,-1 1 0,1-1 0,-1 1 0,0-1 0,0 0 0,1 1 0,-1-1 0,0 1 0,0-1 0,0 1 0,1 0 0,-1-1 0,0 1 0,0-1 0,0 1 0,0-1 0,0 1 0,0-1 0,0 1 0,0-1 0,0 1 0,-1 0 0,1-1 0,0 1 0,0-1 0,0 1 0,0-1 0,-1 1 0,1-1 0,0 1 0,-1-1 0,1 0 0,0 1 0,-1-1 0,1 1 0,0-1 0,-1 0 0,1 1 0,-1-1 0,1 0 0,-1 1 0,1-1 0,-1 0 0,1 0 0,-1 0 0,1 1 0,-1-1 0,1 0 0,-1 0 0,1 0 0,-1 0 0,0 0 0,1 0 0,-1 0 0,-36 4 0,34-4 0,-40 1 0,0-3 0,0-1 0,1-2 0,-71-18 0,-160-66 0,227 75 0,-1 1 0,-50-6 0,-36-9 0,95 21 0,-68-4 0,87 9 0,58 9 0,1 2 0,-1 1 0,-1 2 0,0 2 0,-1 2 0,0 1 0,-1 1 0,56 40 0,-62-34 0,33 34 0,-36-31 0,42 31 0,-57-50 0,-7-5 0,1 0 0,-1 0 0,0 1 0,-1 0 0,1 0 0,-1 0 0,1 0 0,-1 1 0,5 8 0,-9-13 0,0 1 0,0 0 0,0-1 0,-1 1 0,1 0 0,0-1 0,-1 1 0,1-1 0,-1 1 0,1 0 0,-1-1 0,1 1 0,-1-1 0,1 0 0,-1 1 0,1-1 0,-1 1 0,0-1 0,1 0 0,-1 1 0,0-1 0,1 0 0,-1 0 0,0 1 0,1-1 0,-1 0 0,0 0 0,1 0 0,-1 0 0,0 0 0,0 0 0,1 0 0,-1 0 0,0 0 0,1-1 0,-1 1 0,-1 0 0,-30-4 0,-15-11 0,0-3 0,-49-25 0,57 24 0,0 1 0,-2 3 0,-73-19 0,58 23 0,-23-3 0,-119-39 0,171 45 0,-1 1 0,0 1 0,0 1 0,-47-2 0,-118 9 0,70 1 0,59-4 0,-75 3 0,137-2 0,1 0 0,-1 0 0,0 0 0,1 0 0,-1 0 0,1 0 0,-1 0 0,1 1 0,-1-1 0,1 1 0,-1-1 0,1 1 0,0-1 0,-1 1 0,1 0 0,0 0 0,-1-1 0,1 1 0,0 0 0,0 0 0,0 1 0,0-1 0,-2 2 0,3-1 0,0-1 0,0 0 0,0 1 0,1-1 0,-1 0 0,0 1 0,1-1 0,-1 0 0,1 1 0,-1-1 0,1 0 0,0 0 0,0 0 0,-1 1 0,1-1 0,0 0 0,0 0 0,0 0 0,0 0 0,2 1 0,6 5 0,0 0 0,0 0 0,1-1 0,0 0 0,12 5 0,149 50 0,-104-40 0,-1 4 0,-1 1 0,116 68 0,-151-71 0,-1 1 0,33 34 0,4 4 0,153 110 0,-186-147 0,-10-8 0,0 0 0,1-2 0,0 0 0,1-2 0,38 15 0,-33-17 0,-2 1 0,44 27 0,-38-20 0,38 15 0,-52-24 0,-1 1 0,-1 0 0,0 2 0,0 0 0,-2 1 0,30 31 0,-22-22 0,43 34 0,-66-57 0,0 0 0,0 1 0,0-1 0,-1 1 0,1-1 0,0 1 0,0-1 0,0 1 0,-1 0 0,1-1 0,0 1 0,-1 0 0,1 0 0,0 0 0,-1-1 0,1 1 0,-1 0 0,0 0 0,1 0 0,-1 0 0,1 2 0,-17 2 0,-36-12 0,-436-95 0,426 91 0,14 4 0,2-2 0,-55-19 0,-74-39 0,100 31 0,58 27 0,0 0 0,-34-11 0,-64-6 0,-11-3 0,123 28 0,0 0 0,1 0 0,-1 1 0,1-1 0,-1 1 0,0 0 0,0 0 0,1 0 0,-1 0 0,0 0 0,1 0 0,-1 1 0,0 0 0,1-1 0,-1 1 0,1 0 0,-1 0 0,1 0 0,0 1 0,-3 1 0,1 0 0,0 0 0,1 0 0,-1 1 0,1 0 0,0 0 0,0-1 0,1 2 0,-1-1 0,1 0 0,-3 7 0,0 2 0,1-1 0,1 1 0,0 0 0,0 0 0,1 1 0,1-1 0,0 18 0,2-27 0,0 0 0,0 0 0,0 0 0,0 0 0,1-1 0,0 1 0,-1 0 0,1-1 0,0 0 0,1 1 0,-1-1 0,1 0 0,-1 0 0,1 0 0,0 0 0,0-1 0,0 1 0,1-1 0,-1 0 0,0 0 0,1 0 0,0 0 0,7 2 0,10 4 0,0-1 0,1-1 0,23 3 0,-28-5 0,47 8 0,-201-8 0,107-4 0,0 0 0,0 2 0,0 2 0,0 0 0,1 2 0,0 1 0,-28 12 0,47-16 0,1 1 0,0 1 0,0-1 0,0 1 0,1 1 0,-1 0 0,2 0 0,-1 1 0,0 0 0,1 0 0,1 0 0,-1 1 0,1 0 0,1 0 0,-1 1 0,1 0 0,1 0 0,-1 0 0,2 0 0,-1 1 0,1 0 0,1-1 0,0 1 0,-1 13 0,2-14 0,0 0 0,1 0 0,0 0 0,0-1 0,1 1 0,0 0 0,1 0 0,4 15 0,-3-18 0,0-1 0,0 1 0,0 0 0,1-1 0,0 0 0,0 0 0,0 0 0,1 0 0,-1-1 0,1 0 0,0 0 0,10 7 0,361 187 0,-334-179 0,72 36 0,3-6 0,181 52 0,-237-86 0,1-2 0,1-3 0,98 2 0,-141-11 0,-1 1 0,0 0 0,0 1 0,0 2 0,-1-1 0,1 2 0,22 10 0,4 5 0,66 43 0,-109-63 0,0 0 0,0 0 0,0 0 0,0 1 0,0-1 0,0 1 0,0-1 0,0 1 0,-1 0 0,1 0 0,-1 0 0,1 0 0,1 3 0,-3-4 0,0 0 0,0-1 0,0 1 0,0-1 0,0 1 0,-1-1 0,1 1 0,0-1 0,0 1 0,0 0 0,-1-1 0,1 1 0,0-1 0,0 1 0,-1-1 0,1 0 0,-1 1 0,1-1 0,0 1 0,-1-1 0,1 0 0,-1 1 0,1-1 0,-1 0 0,1 1 0,-1-1 0,1 0 0,-1 0 0,1 1 0,-1-1 0,1 0 0,-1 0 0,0 0 0,-8 2 0,0 0 0,0-1 0,1 0 0,-1-1 0,-15-1 0,-27-5 0,-51-13 0,58 10 0,1 2 0,-50-3 0,-476 10 0,259 2 0,299-2 0,0 0 0,1 1 0,-1 0 0,1 1 0,-1 0 0,1 0 0,-1 1 0,1 1 0,-15 7 0,20-8 0,0 0 0,1 0 0,-1 1 0,1 0 0,0-1 0,0 1 0,0 1 0,0-1 0,1 1 0,-1-1 0,1 1 0,0 0 0,1 0 0,-1 1 0,1-1 0,0 0 0,1 1 0,-1-1 0,0 10 0,-3 33 0,2 0 0,6 79 0,1-20 0,-4-85 0,0 0 0,2 0 0,0 0 0,2 0 0,0-1 0,1 1 0,2-1 0,0 0 0,14 27 0,5 12 0,-3 2 0,17 67 0,-38-121 0,7 18 0,2 0 0,1-1 0,16 27 0,7 13 0,-9-17 0,2-2 0,2-1 0,56 64 0,-80-102 0,1 0 0,0 0 0,0-1 0,0 1 0,1-1 0,0-1 0,0 0 0,0 0 0,1 0 0,-1-1 0,1-1 0,16 5 0,-5-4 0,1 0 0,0-2 0,1-1 0,36-1 0,342-4 0,-285 4 0,-99 1 0,0 0 0,-1 1 0,1 1 0,0 0 0,-1 1 0,17 7 0,89 44 0,-83-36 0,71 25 0,0-9 0,235 60 0,-280-82 0,-36-6 0,47 5 0,-774-14 0,392 2 0,278-1 0,1-2 0,-49-12 0,17 3 0,-2-1 0,44 8 0,-1 1 0,1 1 0,-32-2 0,547 29 0,-420-19 0,89-5 0,51 2 0,-213-1 0,0-1 0,0 0 0,-1 1 0,1 0 0,0-1 0,0 2 0,-1-1 0,1 0 0,-1 1 0,1 0 0,-1-1 0,1 1 0,-1 1 0,0-1 0,0 0 0,0 1 0,0 0 0,-1-1 0,1 1 0,-1 0 0,0 0 0,1 1 0,-1-1 0,-1 0 0,1 1 0,2 4 0,-1 7 0,1 0 0,-2 0 0,0 0 0,-1 0 0,-1 24 0,0-21 0,1 0 0,5 33 0,-4-42 0,1 2 0,0 1 0,-1-1 0,1 19 0,-2-29 0,-1 0 0,0 0 0,0 0 0,0 0 0,0 0 0,0 0 0,0 0 0,0 0 0,0 0 0,0 0 0,0 0 0,0 0 0,-1 0 0,1 0 0,0 0 0,-1 0 0,1 0 0,-1 0 0,1 0 0,-1 0 0,0 0 0,1-1 0,-1 1 0,0 0 0,1 0 0,-1-1 0,0 1 0,0 0 0,0-1 0,0 1 0,0-1 0,0 1 0,0-1 0,0 0 0,0 1 0,0-1 0,0 0 0,0 1 0,0-1 0,0 0 0,0 0 0,0 0 0,0 0 0,0 0 0,0 0 0,0 0 0,0-1 0,0 1 0,-2-1 0,-9-4 0,0 0 0,1-1 0,-1 0 0,1-1 0,0 0 0,1-1 0,0 0 0,0-1 0,-9-10 0,-41-33 0,36 35-1365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13.360"/>
    </inkml:context>
    <inkml:brush xml:id="br0">
      <inkml:brushProperty name="width" value="0.2" units="cm"/>
      <inkml:brushProperty name="height" value="0.2" units="cm"/>
      <inkml:brushProperty name="color" value="#EFF2F5"/>
    </inkml:brush>
  </inkml:definitions>
  <inkml:trace contextRef="#ctx0" brushRef="#br0">843 1817 24575,'26'1'0,"0"2"0,0 1 0,0 1 0,28 10 0,58 9 0,-33-11 0,141 41 0,191 44 0,-163-43 0,-185-43 0,-48-11 0,0 2 0,0-1 0,0 2 0,0 0 0,0 1 0,-1 1 0,16 8 0,-28-14 0,-1 1 0,0 0 0,1 0 0,-1 0 0,1 0 0,-1 0 0,0 0 0,0 0 0,0 0 0,0 1 0,0-1 0,0 0 0,0 1 0,0-1 0,0 0 0,0 1 0,-1-1 0,1 1 0,-1 0 0,1 1 0,-1-1 0,0-1 0,-1 0 0,1 0 0,0 0 0,-1 0 0,1 0 0,-1 0 0,1 0 0,-1 0 0,0 0 0,1 0 0,-1 0 0,0 0 0,0 0 0,0 0 0,0 0 0,0-1 0,0 1 0,0 0 0,-2 0 0,-4 3 0,0-1 0,-1 1 0,0-2 0,0 1 0,0-1 0,-13 1 0,-61 3 0,-129-7 0,135-3 0,-1 4 0,-97 12 0,30 3 0,-276-9 0,232-9 0,143 2 0,29-1 0,-1 1 0,1 1 0,0 1 0,0 1 0,-29 5 0,43-6 0,1-1 0,0 0 0,0 0 0,-1 1 0,1-1 0,0 1 0,0-1 0,-1 1 0,1 0 0,0-1 0,0 1 0,0 0 0,0 0 0,0 0 0,0-1 0,0 1 0,0 0 0,0 0 0,1 1 0,-1-1 0,0 0 0,1 0 0,-1 0 0,0 2 0,1-2 0,0 1 0,1-1 0,-1 1 0,0-1 0,1 0 0,-1 1 0,1-1 0,0 0 0,-1 1 0,1-1 0,0 0 0,0 0 0,0 0 0,0 0 0,0 0 0,0 0 0,0 0 0,2 1 0,11 8 0,0-1 0,0 0 0,18 7 0,-16-8 0,1 1 0,0-1 0,0-1 0,1-1 0,0 0 0,0-1 0,1-1 0,24 2 0,-7-4 0,-1-1 0,69-7 0,-102 6 0,1 0 0,-1 0 0,1 0 0,-1 0 0,1-1 0,-1 1 0,0-1 0,1 0 0,-1 0 0,0 0 0,0 0 0,1 0 0,-1 0 0,0-1 0,0 1 0,0-1 0,-1 1 0,1-1 0,0 0 0,0 0 0,-1 0 0,1 1 0,-1-2 0,0 1 0,0 0 0,2-2 0,-2-3 0,0 1 0,0-1 0,-1 1 0,0-1 0,0 1 0,0-1 0,-2-11 0,-1-25 0,4 41 0,-1 0 0,1 0 0,-1-1 0,1 1 0,0 0 0,0 0 0,0 0 0,0 0 0,0 0 0,0 1 0,1-1 0,-1 0 0,0 0 0,1 1 0,0-1 0,-1 1 0,1-1 0,0 1 0,0 0 0,0 0 0,0 0 0,0 0 0,0 0 0,0 0 0,0 0 0,0 1 0,0-1 0,0 1 0,1 0 0,3-1 0,10 0 0,0 0 0,0 0 0,21 4 0,-19-2 0,-12-1 0,-1 0 0,1 0 0,-1 1 0,1 0 0,-1 0 0,0 0 0,1 1 0,-1-1 0,0 1 0,9 5 0,-12-5 0,0 0 0,0 0 0,-1 0 0,1 0 0,0 0 0,-1 0 0,1 0 0,-1 1 0,0-1 0,0 1 0,0-1 0,0 1 0,0-1 0,0 1 0,-1-1 0,1 1 0,-1 0 0,0-1 0,0 1 0,0 0 0,0 0 0,0-1 0,-1 5 0,0 0 0,1-1 0,-1 0 0,1 1 0,1-1 0,-1 0 0,1 0 0,0 1 0,1-1 0,-1 0 0,1 0 0,1 0 0,-1 0 0,1-1 0,0 1 0,0-1 0,0 1 0,1-1 0,0 0 0,0-1 0,0 1 0,1 0 0,-1-1 0,1 0 0,0 0 0,0-1 0,1 0 0,-1 1 0,1-2 0,0 1 0,0-1 0,-1 1 0,2-2 0,-1 1 0,8 1 0,3 1 0,0 1 0,-1 1 0,0 1 0,0 0 0,0 1 0,-1 1 0,0 0 0,-1 1 0,0 0 0,-1 1 0,0 1 0,22 25 0,-27-30 0,0 0 0,1-1 0,0 0 0,0 0 0,18 7 0,-19-9 0,0 0 0,0 0 0,0 1 0,-1 0 0,1 0 0,10 10 0,-18-14 0,0-1 0,0 0 0,0 0 0,1 0 0,-1 1 0,0-1 0,0 0 0,0 0 0,0 1 0,0-1 0,1 0 0,-1 0 0,0 1 0,0-1 0,0 0 0,0 0 0,0 1 0,0-1 0,0 0 0,0 0 0,0 1 0,0-1 0,0 0 0,0 1 0,0-1 0,0 0 0,0 0 0,0 1 0,0-1 0,-1 0 0,1 0 0,0 1 0,0-1 0,0 0 0,0 0 0,0 1 0,-1-1 0,1 0 0,0 0 0,-1 1 0,-14 5 0,-19-1 0,33-5 0,-344 3 0,187-6 0,150 4 0,1-1 0,-1-1 0,1 1 0,-1-1 0,1-1 0,0 1 0,-1-1 0,1 0 0,0-1 0,0 0 0,1 0 0,-10-6 0,12 5 0,-1 0 0,1 0 0,0-1 0,0 1 0,0-1 0,0 0 0,1-1 0,0 1 0,0 0 0,1-1 0,-1 0 0,1 1 0,0-1 0,1 0 0,-2-9 0,-3-30 0,2 0 0,2 0 0,6-77 0,-1 10 0,-4 35 0,3-85 0,0 152 0,0 1 0,0-1 0,1 0 0,1 1 0,-1-1 0,9-14 0,-6 13 0,-1 0 0,-1 0 0,6-19 0,-9 26 0,0-1 0,-1 1 0,1-1 0,-1 1 0,0-1 0,-1 1 0,1-1 0,-1 1 0,0 0 0,0-1 0,0 1 0,-1 0 0,-3-8 0,-3-2 0,0 1 0,-1 0 0,-1 1 0,0 0 0,-16-15 0,15 16 0,0 0 0,0-1 0,2 0 0,-1 0 0,2-1 0,-8-15 0,6 7 0,-15-33 0,-33-105 0,47 129 0,8 24 0,0-1 0,1 0 0,0 0 0,0 0 0,-2-12 0,4 17 0,0 1 0,0-1 0,0 1 0,1-1 0,-1 1 0,0 0 0,1-1 0,-1 1 0,1-1 0,-1 1 0,1 0 0,-1 0 0,1-1 0,0 1 0,0 0 0,0 0 0,0 0 0,0 0 0,0 0 0,0 0 0,0 0 0,0 0 0,0 0 0,0 0 0,1 1 0,-1-1 0,0 0 0,1 1 0,-1-1 0,0 1 0,1 0 0,-1-1 0,2 1 0,27-5 0,0 2 0,1 1 0,-1 1 0,51 6 0,2-1 0,8-4 0,-56 0 0,-30 0 0,-14 0 0,-79 2 0,-100-4 0,175-1 0,0 1 0,0-1 0,0-1 0,0-1 0,-16-7 0,15 6 0,1 0 0,-1 1 0,0 1 0,-18-3 0,-22 4 0,43 4 0,0-1 0,0-1 0,0 0 0,1 0 0,-1-1 0,-15-5 0,23 6 0,0-1 0,1 1 0,-1-1 0,1 0 0,-1 1 0,1-1 0,0 0 0,0 0 0,0-1 0,0 1 0,0 0 0,0-1 0,1 1 0,-1-1 0,1 1 0,-1-1 0,1 0 0,0 0 0,0 1 0,1-1 0,-1 0 0,0 0 0,1 0 0,0 0 0,0 0 0,-1 0 0,2 0 0,-1-5 0,1 5 0,0-1 0,-1 0 0,1 0 0,1 1 0,-1-1 0,0 1 0,1-1 0,0 1 0,0 0 0,0-1 0,0 1 0,0 0 0,1 0 0,-1 1 0,1-1 0,0 0 0,0 1 0,0 0 0,4-3 0,9-5 0,1 0 0,29-11 0,-23 10 0,25-7 0,-38 15 0,1 0 0,-1-1 0,0-1 0,0 1 0,-1-2 0,17-11 0,-25 17 0,-1 0 0,0-1 0,0 1 0,0 0 0,0 0 0,0-1 0,0 1 0,0 0 0,0 0 0,0-1 0,0 1 0,0 0 0,0 0 0,0-1 0,0 1 0,0 0 0,0-1 0,0 1 0,0 0 0,0 0 0,0-1 0,0 1 0,0 0 0,0 0 0,-1-1 0,1 1 0,0 0 0,0 0 0,0 0 0,0-1 0,-1 1 0,1 0 0,0 0 0,0 0 0,0-1 0,-1 1 0,1 0 0,0 0 0,0 0 0,-1 0 0,1 0 0,0 0 0,-1 0 0,1 0 0,0-1 0,0 1 0,-1 0 0,1 0 0,0 0 0,0 0 0,-1 0 0,1 1 0,0-1 0,-1 0 0,1 0 0,0 0 0,0 0 0,-1 0 0,-19-2 0,-182 3 0,-28-1 0,226 0 0,0 0 0,0-1 0,0 0 0,0 0 0,0 0 0,1 0 0,-1 0 0,0-1 0,0 0 0,1 1 0,-1-1 0,1-1 0,0 1 0,-1 0 0,1-1 0,0 0 0,1 0 0,-1 0 0,0 0 0,1 0 0,-1 0 0,1-1 0,0 1 0,0-1 0,1 1 0,-1-1 0,1 0 0,0 0 0,0 0 0,-1-7 0,-1-10 0,1-1 0,1-1 0,1 1 0,4-35 0,0 12 0,-3 35 0,0 0 0,1 0 0,1 0 0,-1 0 0,2 0 0,-1 1 0,1-1 0,1 1 0,0 0 0,0 1 0,1-1 0,12-14 0,1 1 0,2 2 0,0 0 0,32-22 0,-46 37 0,1 1 0,0 0 0,0 0 0,1 1 0,-1 0 0,1 0 0,0 1 0,0 0 0,0 1 0,-1 0 0,18 0 0,-469 4 0,429-3 0,-1 0 0,1-2 0,-1 0 0,1 0 0,0-1 0,0-1 0,-17-7 0,26 9 0,0 0 0,0-1 0,1 1 0,-1-1 0,0 0 0,1 0 0,0-1 0,0 0 0,0 1 0,0-1 0,0-1 0,1 1 0,0 0 0,0-1 0,0 0 0,0 1 0,1-1 0,0 0 0,0 0 0,0-1 0,-1-8 0,-1-54-73,5 56 99,-1 1 0,-1-1 0,0 0 0,0 1 0,-1-1 0,-4-11 0,5 19-88,-1 1 1,0 0-1,1-1 1,-1 1 0,-1 0-1,1 0 1,0 0-1,-1 1 1,1-1 0,-1 0-1,0 1 1,0 0-1,0 0 1,0 0 0,0 0-1,-1 0 1,1 0-1,0 1 1,-1 0 0,0 0-1,1 0 1,-1 0-1,-5-1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32.607"/>
    </inkml:context>
    <inkml:brush xml:id="br0">
      <inkml:brushProperty name="width" value="0.1" units="cm"/>
      <inkml:brushProperty name="height" value="0.1" units="cm"/>
      <inkml:brushProperty name="color" value="#EFF2F5"/>
    </inkml:brush>
  </inkml:definitions>
  <inkml:trace contextRef="#ctx0" brushRef="#br0">1 1 24575,'27'-1'0,"7"1"0,53 6 0,-74-4 0,-1 0 0,0 1 0,0 1 0,-1 0 0,1 0 0,-1 1 0,20 13 0,26 20 0,-38-24 0,0-1 0,1 0 0,0-2 0,0 0 0,1-2 0,1 0 0,33 9 0,-39-13 0,0 0 0,0 2 0,-1 0 0,1 0 0,-2 1 0,1 1 0,14 12 0,-11-8 0,0-1 0,1-1 0,33 14 0,35 6-1365,-60-22-5461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40.726"/>
    </inkml:context>
    <inkml:brush xml:id="br0">
      <inkml:brushProperty name="width" value="0.1" units="cm"/>
      <inkml:brushProperty name="height" value="0.1" units="cm"/>
      <inkml:brushProperty name="color" value="#EFF2F5"/>
    </inkml:brush>
  </inkml:definitions>
  <inkml:trace contextRef="#ctx0" brushRef="#br0">248 208 24575,'15'0'0,"0"1"0,1 0 0,-1 1 0,0 1 0,0 1 0,-1 0 0,1 0 0,13 8 0,16 4 0,67 14 0,-69-20 0,-1 1 0,44 19 0,-42-11 0,18 7 0,-1 3 0,91 58 0,50 36 0,-201-123 0,0 0 0,0 0 0,0 0 0,0 0 0,0 0 0,0 0 0,-1 0 0,1 0 0,0 0 0,0 0 0,0 0 0,0 0 0,0 0 0,0 0 0,0 0 0,0 0 0,0 0 0,-1 0 0,1 0 0,0 0 0,0 0 0,0 1 0,0-1 0,0 0 0,0 0 0,0 0 0,0 0 0,0 0 0,0 0 0,0 0 0,0 0 0,0 0 0,0 0 0,0 1 0,0-1 0,0 0 0,0 0 0,0 0 0,-21-6 0,-26-10 0,-32-14 0,-11-3 0,-88-47 0,162 73 0,0 0 0,-1 1 0,0 1 0,0 0 0,0 1 0,0 1 0,-25-1 0,-129 5 0,85 2 0,32-1 0,-53-1 0,98-1 0,0-1 0,0 0 0,0-1 0,0 0 0,0-1 0,0 1 0,1-2 0,-17-7 0,24 10 0,0 0 0,-1 1 0,1-1 0,0 0 0,0 1 0,0-1 0,-1 0 0,1 0 0,0 0 0,0 0 0,0 0 0,0 0 0,1 0 0,-1-1 0,0 1 0,0 0 0,1 0 0,-1-1 0,1 1 0,-1-1 0,1 1 0,-1 0 0,1-1 0,0 1 0,0-1 0,0 1 0,0 0 0,0-1 0,0 1 0,0-1 0,0 1 0,0-1 0,1 1 0,-1 0 0,0-1 0,1 1 0,0 0 0,-1-1 0,1 1 0,0 0 0,-1 0 0,1-1 0,0 1 0,0 0 0,0 0 0,0 0 0,0 0 0,0 0 0,3-1 0,6-6 0,0 0 0,1 1 0,0 0 0,15-7 0,-23 13 0,24-11 0,0 1 0,32-8 0,36-14 0,-95 33 0,0 0 0,0 0 0,1 0 0,-1 0 0,0 0 0,0 0 0,0 0 0,0 0 0,0 0 0,0 0 0,1 0 0,-1 0 0,0 0 0,0 0 0,0 0 0,0 0 0,0 0 0,0 0 0,1 0 0,-1 0 0,0 0 0,0-1 0,0 1 0,0 0 0,0 0 0,0 0 0,0 0 0,0 0 0,1 0 0,-1 0 0,0 0 0,0-1 0,0 1 0,0 0 0,0 0 0,0 0 0,0 0 0,0 0 0,0 0 0,0-1 0,0 1 0,0 0 0,0 0 0,0 0 0,0 0 0,0 0 0,0-1 0,0 1 0,0 0 0,0 0 0,0 0 0,0 0 0,0 0 0,0 0 0,0 0 0,-1-1 0,1 1 0,0 0 0,0 0 0,0 0 0,0 0 0,0 0 0,-13-4 0,-18 2 0,21 3 0,0-1 0,-1 0 0,1-1 0,0 0 0,0 0 0,0-1 0,0 0 0,0-1 0,0 0 0,1-1 0,0 0 0,-1-1 0,1 0 0,1 0 0,-17-13 0,-64-70 0,77 79 0,9 14 0,13 20 0,-2-12 0,1-2 0,1 1 0,0-1 0,1-1 0,0 0 0,0 0 0,17 10 0,97 51 0,-96-55 0,-16-10 0,1-1 0,0 0 0,0-1 0,0 0 0,1-1 0,14 1 0,-217-3 0,-68-5 0,254 4 0,0 0 0,0 0 0,1-1 0,-1 1 0,0 0 0,0-1 0,0 1 0,0-1 0,1 0 0,-1 1 0,0-1 0,1 0 0,-1 0 0,0 0 0,-1-2 0,2 2 0,1 0 0,0 1 0,-1-1 0,1 0 0,-1 0 0,1 0 0,0 0 0,0 1 0,-1-1 0,1 0 0,0 0 0,0 0 0,0 0 0,0 0 0,0 0 0,0 0 0,0 1 0,1-1 0,-1 0 0,0 0 0,0 0 0,1 0 0,0 0 0,3-8 0,1 1 0,1 0 0,-1 0 0,1 1 0,9-9 0,11-15 0,-21 19-136,0 0-1,0-1 1,-1 1-1,0-1 1,-2 1-1,1-1 1,-1 0-1,-1 0 0,-1-25 1,0 11-6690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43.461"/>
    </inkml:context>
    <inkml:brush xml:id="br0">
      <inkml:brushProperty name="width" value="0.1" units="cm"/>
      <inkml:brushProperty name="height" value="0.1" units="cm"/>
      <inkml:brushProperty name="color" value="#EFF2F5"/>
    </inkml:brush>
  </inkml:definitions>
  <inkml:trace contextRef="#ctx0" brushRef="#br0">451 13 24575,'13'1'0,"-1"1"0,1 0 0,-1 1 0,0 0 0,0 1 0,17 8 0,-13-5 0,0-2 0,32 9 0,226 47 0,-231-55 0,-28-5 0,0 1 0,-1 1 0,1 0 0,21 8 0,-35-11 0,-1 0 0,0 0 0,0 0 0,0 0 0,0 0 0,0 0 0,0 0 0,0 0 0,1 0 0,-1 0 0,0 0 0,0 0 0,0 0 0,0 0 0,0 0 0,0 0 0,0 0 0,0 1 0,1-1 0,-1 0 0,0 0 0,0 0 0,0 0 0,0 0 0,0 0 0,0 0 0,0 0 0,0 0 0,0 0 0,0 0 0,0 1 0,1-1 0,-1 0 0,0 0 0,0 0 0,0 0 0,0 0 0,0 0 0,0 0 0,0 1 0,0-1 0,0 0 0,0 0 0,0 0 0,0 0 0,0 0 0,0 0 0,0 0 0,0 0 0,0 1 0,0-1 0,-1 0 0,1 0 0,0 0 0,0 0 0,0 0 0,0 0 0,0 0 0,0 0 0,0 1 0,0-1 0,0 0 0,0 0 0,0 0 0,0 0 0,-1 0 0,1 0 0,0 0 0,-13 4 0,-18-2 0,4-1 0,0-2 0,0-1 0,-46-9 0,60 8 0,1 0 0,0-1 0,0 0 0,1-1 0,-1-1 0,1 0 0,0 0 0,1-1 0,0 0 0,-13-12 0,14 11 0,-1 1 0,0-1 0,-1 2 0,0-1 0,0 2 0,0-1 0,0 2 0,-1-1 0,0 2 0,0-1 0,0 2 0,-22-3 0,-14 1 0,-97 6 0,62 1 0,18-1-67,34 0-258,-1-1 1,1-2-1,-54-8 1,59 2-6502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19.460"/>
    </inkml:context>
    <inkml:brush xml:id="br0">
      <inkml:brushProperty name="width" value="0.1" units="cm"/>
      <inkml:brushProperty name="height" value="0.1" units="cm"/>
      <inkml:brushProperty name="color" value="#EFF2F5"/>
    </inkml:brush>
  </inkml:definitions>
  <inkml:trace contextRef="#ctx0" brushRef="#br0">1 3 24575,'138'-2'0,"150"5"0,-281-2 11,1 1 0,-1 0 1,1 1-1,-1 0 0,0 0 0,0 0 0,0 1 0,0 0 0,-1 0 0,0 1 1,7 5-1,-5-4-261,0 0 0,0 0 0,0-1 1,1 0-1,15 6 0,-2-5-6576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22.144"/>
    </inkml:context>
    <inkml:brush xml:id="br0">
      <inkml:brushProperty name="width" value="0.1" units="cm"/>
      <inkml:brushProperty name="height" value="0.1" units="cm"/>
      <inkml:brushProperty name="color" value="#EFF2F5"/>
    </inkml:brush>
  </inkml:definitions>
  <inkml:trace contextRef="#ctx0" brushRef="#br0">1 740 24575,'610'0'0,"-581"-2"0,-1-1 0,38-8 0,-35 5 0,53-4 0,262 11 0,-490 1 0,-166-5 0,297 2 0,0-1 0,-1 0 0,1-1 0,0-1 0,0 0 0,0 0 0,1-1 0,0-1 0,0 0 0,0-1 0,1 0 0,-1-1 0,2 0 0,-17-15 0,26 22 0,0 0 0,0 0 0,0 0 0,0 0 0,0 0 0,0-1 0,0 1 0,0 0 0,0 0 0,1-1 0,-1 1 0,0 0 0,1-1 0,-1 1 0,1-1 0,-1 1 0,1-1 0,0 1 0,0-1 0,0 1 0,0-1 0,0 1 0,0-3 0,1 3 0,0-1 0,0 1 0,0 0 0,0-1 0,0 1 0,0 0 0,0 0 0,0 0 0,0 0 0,1 0 0,-1 0 0,1 0 0,-1 0 0,0 1 0,1-1 0,-1 0 0,4 0 0,7-2 0,0 1 0,0 0 0,0 0 0,18 1 0,73 3 0,38-1 0,-149-3 0,-1 0 0,1 0 0,0-1 0,-1 0 0,2-1 0,-1 0 0,0 0 0,-11-8 0,11 7 0,-81-43 0,60 34 0,0-2 0,1 0 0,-48-38 0,-22-48 0,72 72 0,-1 2 0,-49-40 0,43 46 37,-2 1 1,-46-20-1,-9-4-1514,71 33-5349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6-08T14:21:47.361"/>
    </inkml:context>
    <inkml:brush xml:id="br0">
      <inkml:brushProperty name="width" value="0.1" units="cm"/>
      <inkml:brushProperty name="height" value="0.1" units="cm"/>
      <inkml:brushProperty name="color" value="#EFF2F5"/>
    </inkml:brush>
  </inkml:definitions>
  <inkml:trace contextRef="#ctx0" brushRef="#br0">0 29 24575,'5'0'0,"7"0"0,6 0 0,6 0 0,4 0 0,1 0 0,2-6 0,1-1 0,-1 1 0,0 0 0,-5 3-8191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75F5C-21FC-463B-A824-841727ABE4C9}" type="datetimeFigureOut">
              <a:rPr lang="en-GB" smtClean="0"/>
              <a:t>17/07/2026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9555C-345D-4F46-81E7-DA8D356203D5}" type="slidenum">
              <a:rPr lang="en-GB" smtClean="0"/>
              <a:t>‹#›</a:t>
            </a:fld>
            <a:endParaRPr lang="en-GB"/>
          </a:p>
        </p:txBody>
      </p:sp>
    </p:spTree>
    <p:extLst>
      <p:ext uri="{BB962C8B-B14F-4D97-AF65-F5344CB8AC3E}">
        <p14:creationId xmlns:p14="http://schemas.microsoft.com/office/powerpoint/2010/main" val="416134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1</a:t>
            </a:fld>
            <a:endParaRPr lang="en-GB"/>
          </a:p>
        </p:txBody>
      </p:sp>
    </p:spTree>
    <p:extLst>
      <p:ext uri="{BB962C8B-B14F-4D97-AF65-F5344CB8AC3E}">
        <p14:creationId xmlns:p14="http://schemas.microsoft.com/office/powerpoint/2010/main" val="245216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US" dirty="0" err="1"/>
              <a:t>gov.uk</a:t>
            </a:r>
            <a:r>
              <a:rPr lang="en-US" dirty="0"/>
              <a:t> ‘</a:t>
            </a:r>
            <a:r>
              <a:rPr lang="en-US" sz="1200" b="0" i="0" u="none" strike="noStrike" kern="1200" dirty="0">
                <a:solidFill>
                  <a:schemeClr val="tx1"/>
                </a:solidFill>
                <a:effectLst/>
                <a:latin typeface="+mn-lt"/>
                <a:ea typeface="+mn-ea"/>
                <a:cs typeface="+mn-cs"/>
              </a:rPr>
              <a:t>LEO Graduate outcomes provider level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Note: graduates may not be working in purely physics and astronomy areas, but the skills are highly sought after and transferrable to several other careers.</a:t>
            </a:r>
          </a:p>
          <a:p>
            <a:endParaRPr lang="en-US" dirty="0"/>
          </a:p>
        </p:txBody>
      </p:sp>
      <p:sp>
        <p:nvSpPr>
          <p:cNvPr id="4" name="Slide Number Placeholder 3"/>
          <p:cNvSpPr>
            <a:spLocks noGrp="1"/>
          </p:cNvSpPr>
          <p:nvPr>
            <p:ph type="sldNum" sz="quarter" idx="5"/>
          </p:nvPr>
        </p:nvSpPr>
        <p:spPr/>
        <p:txBody>
          <a:bodyPr/>
          <a:lstStyle/>
          <a:p>
            <a:fld id="{E819555C-345D-4F46-81E7-DA8D356203D5}" type="slidenum">
              <a:rPr lang="en-GB" smtClean="0"/>
              <a:t>11</a:t>
            </a:fld>
            <a:endParaRPr lang="en-GB"/>
          </a:p>
        </p:txBody>
      </p:sp>
    </p:spTree>
    <p:extLst>
      <p:ext uri="{BB962C8B-B14F-4D97-AF65-F5344CB8AC3E}">
        <p14:creationId xmlns:p14="http://schemas.microsoft.com/office/powerpoint/2010/main" val="45510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 IOP report ‘Physics in Demand’:</a:t>
            </a:r>
          </a:p>
          <a:p>
            <a:r>
              <a:rPr lang="en-US" sz="1200" kern="1200" dirty="0">
                <a:solidFill>
                  <a:schemeClr val="tx1"/>
                </a:solidFill>
                <a:effectLst/>
                <a:latin typeface="+mn-lt"/>
                <a:ea typeface="+mn-ea"/>
                <a:cs typeface="+mn-cs"/>
              </a:rPr>
              <a:t>Airline pilots and flight engineers are the highest paid – median salary of £97 ,400 – followed by electrical engineers (£52,200), construction managers (£48,600) and research and development managers (£46,700). </a:t>
            </a:r>
          </a:p>
          <a:p>
            <a:endParaRPr lang="en-US" dirty="0"/>
          </a:p>
        </p:txBody>
      </p:sp>
      <p:sp>
        <p:nvSpPr>
          <p:cNvPr id="4" name="Slide Number Placeholder 3"/>
          <p:cNvSpPr>
            <a:spLocks noGrp="1"/>
          </p:cNvSpPr>
          <p:nvPr>
            <p:ph type="sldNum" sz="quarter" idx="5"/>
          </p:nvPr>
        </p:nvSpPr>
        <p:spPr/>
        <p:txBody>
          <a:bodyPr/>
          <a:lstStyle/>
          <a:p>
            <a:fld id="{E819555C-345D-4F46-81E7-DA8D356203D5}" type="slidenum">
              <a:rPr lang="en-GB" smtClean="0"/>
              <a:t>12</a:t>
            </a:fld>
            <a:endParaRPr lang="en-GB"/>
          </a:p>
        </p:txBody>
      </p:sp>
    </p:spTree>
    <p:extLst>
      <p:ext uri="{BB962C8B-B14F-4D97-AF65-F5344CB8AC3E}">
        <p14:creationId xmlns:p14="http://schemas.microsoft.com/office/powerpoint/2010/main" val="2391665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Wide variety of degrees available in many locations.</a:t>
            </a:r>
          </a:p>
          <a:p>
            <a:pPr marL="171450" indent="-171450">
              <a:buFont typeface="Arial" panose="020B0604020202020204" pitchFamily="34" charset="0"/>
              <a:buChar char="•"/>
            </a:pPr>
            <a:r>
              <a:rPr lang="en-US" dirty="0"/>
              <a:t>Choose a degree course that you feel best suits you - if you change your mind, most universities allow switching between courses in the 1</a:t>
            </a:r>
            <a:r>
              <a:rPr lang="en-US" baseline="30000" dirty="0"/>
              <a:t>st</a:t>
            </a:r>
            <a:r>
              <a:rPr lang="en-US" dirty="0"/>
              <a:t> year because modules at this time between physics course are similarly building core knowledge, so tend to overlap. </a:t>
            </a:r>
          </a:p>
          <a:p>
            <a:pPr marL="171450" indent="-171450">
              <a:buFont typeface="Arial" panose="020B0604020202020204" pitchFamily="34" charset="0"/>
              <a:buChar char="•"/>
            </a:pPr>
            <a:r>
              <a:rPr lang="en-US" dirty="0"/>
              <a:t>Ultimately, where you decide to study doesn’t matter too much, but IOP has a register of accredited courses that are academically ‘sound’.</a:t>
            </a:r>
          </a:p>
          <a:p>
            <a:endParaRPr lang="en-US" dirty="0"/>
          </a:p>
          <a:p>
            <a:endParaRPr lang="en-US" dirty="0"/>
          </a:p>
          <a:p>
            <a:r>
              <a:rPr lang="en-US" dirty="0"/>
              <a:t>https://</a:t>
            </a:r>
            <a:r>
              <a:rPr lang="en-US" dirty="0" err="1"/>
              <a:t>www.ucas.com</a:t>
            </a:r>
            <a:r>
              <a:rPr lang="en-US" dirty="0"/>
              <a:t>/explore/subjects/physics-and-astronomy</a:t>
            </a:r>
          </a:p>
        </p:txBody>
      </p:sp>
      <p:sp>
        <p:nvSpPr>
          <p:cNvPr id="4" name="Slide Number Placeholder 3"/>
          <p:cNvSpPr>
            <a:spLocks noGrp="1"/>
          </p:cNvSpPr>
          <p:nvPr>
            <p:ph type="sldNum" sz="quarter" idx="5"/>
          </p:nvPr>
        </p:nvSpPr>
        <p:spPr/>
        <p:txBody>
          <a:bodyPr/>
          <a:lstStyle/>
          <a:p>
            <a:fld id="{E819555C-345D-4F46-81E7-DA8D356203D5}" type="slidenum">
              <a:rPr lang="en-GB" smtClean="0"/>
              <a:t>13</a:t>
            </a:fld>
            <a:endParaRPr lang="en-GB"/>
          </a:p>
        </p:txBody>
      </p:sp>
    </p:spTree>
    <p:extLst>
      <p:ext uri="{BB962C8B-B14F-4D97-AF65-F5344CB8AC3E}">
        <p14:creationId xmlns:p14="http://schemas.microsoft.com/office/powerpoint/2010/main" val="4085007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Not many people wanting to do undergraduate physics, so best grades will only be needed for the most competitive universities.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bg1"/>
                </a:solidFill>
              </a:rPr>
              <a:t>As well as foundation years, you can also apply for a physics degree through clearing if you don’t get accepted at your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www.ucas.com</a:t>
            </a:r>
            <a:r>
              <a:rPr lang="en-US" dirty="0"/>
              <a:t>/explore/subjects/physics-and-astronomy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E819555C-345D-4F46-81E7-DA8D356203D5}" type="slidenum">
              <a:rPr lang="en-GB" smtClean="0"/>
              <a:t>14</a:t>
            </a:fld>
            <a:endParaRPr lang="en-GB"/>
          </a:p>
        </p:txBody>
      </p:sp>
    </p:spTree>
    <p:extLst>
      <p:ext uri="{BB962C8B-B14F-4D97-AF65-F5344CB8AC3E}">
        <p14:creationId xmlns:p14="http://schemas.microsoft.com/office/powerpoint/2010/main" val="4140493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 using telescopes or spacecraft</a:t>
            </a:r>
          </a:p>
          <a:p>
            <a:r>
              <a:rPr lang="en-US"/>
              <a:t>Equipment – telescopes, supercomputers</a:t>
            </a:r>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17</a:t>
            </a:fld>
            <a:endParaRPr lang="en-GB"/>
          </a:p>
        </p:txBody>
      </p:sp>
    </p:spTree>
    <p:extLst>
      <p:ext uri="{BB962C8B-B14F-4D97-AF65-F5344CB8AC3E}">
        <p14:creationId xmlns:p14="http://schemas.microsoft.com/office/powerpoint/2010/main" val="3497872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Travel the world to use observatories</a:t>
            </a:r>
          </a:p>
          <a:p>
            <a:endParaRPr lang="en-US" dirty="0"/>
          </a:p>
          <a:p>
            <a:r>
              <a:rPr lang="en-GB" dirty="0"/>
              <a:t>https://</a:t>
            </a:r>
            <a:r>
              <a:rPr lang="en-GB" dirty="0" err="1"/>
              <a:t>en.wikipedia.org</a:t>
            </a:r>
            <a:r>
              <a:rPr lang="en-GB" dirty="0"/>
              <a:t>/wiki/File:Hawaii_SunSet2111111.jpg</a:t>
            </a:r>
          </a:p>
          <a:p>
            <a:r>
              <a:rPr lang="en-GB" dirty="0"/>
              <a:t>https://</a:t>
            </a:r>
            <a:r>
              <a:rPr lang="en-GB" dirty="0" err="1"/>
              <a:t>pixabay.com</a:t>
            </a:r>
            <a:r>
              <a:rPr lang="en-GB" dirty="0"/>
              <a:t>/photos/summit-la-palma-canary-islands-2871545/</a:t>
            </a:r>
          </a:p>
          <a:p>
            <a:r>
              <a:rPr lang="en-GB" dirty="0"/>
              <a:t>https://</a:t>
            </a:r>
            <a:r>
              <a:rPr lang="en-GB" dirty="0" err="1"/>
              <a:t>www.flickr.com</a:t>
            </a:r>
            <a:r>
              <a:rPr lang="en-GB" dirty="0"/>
              <a:t>/photos/</a:t>
            </a:r>
            <a:r>
              <a:rPr lang="en-GB" dirty="0" err="1"/>
              <a:t>esoastronomy</a:t>
            </a:r>
            <a:r>
              <a:rPr lang="en-GB" dirty="0"/>
              <a:t>/8733985135</a:t>
            </a:r>
          </a:p>
        </p:txBody>
      </p:sp>
      <p:sp>
        <p:nvSpPr>
          <p:cNvPr id="4" name="Slide Number Placeholder 3"/>
          <p:cNvSpPr>
            <a:spLocks noGrp="1"/>
          </p:cNvSpPr>
          <p:nvPr>
            <p:ph type="sldNum" sz="quarter" idx="5"/>
          </p:nvPr>
        </p:nvSpPr>
        <p:spPr/>
        <p:txBody>
          <a:bodyPr/>
          <a:lstStyle/>
          <a:p>
            <a:fld id="{3DD05905-E595-4FAE-829E-5244D4535A65}" type="slidenum">
              <a:rPr lang="en-GB" smtClean="0"/>
              <a:t>18</a:t>
            </a:fld>
            <a:endParaRPr lang="en-GB"/>
          </a:p>
        </p:txBody>
      </p:sp>
    </p:spTree>
    <p:extLst>
      <p:ext uri="{BB962C8B-B14F-4D97-AF65-F5344CB8AC3E}">
        <p14:creationId xmlns:p14="http://schemas.microsoft.com/office/powerpoint/2010/main" val="414744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D05905-E595-4FAE-829E-5244D4535A65}" type="slidenum">
              <a:rPr lang="en-GB" smtClean="0"/>
              <a:t>19</a:t>
            </a:fld>
            <a:endParaRPr lang="en-GB"/>
          </a:p>
        </p:txBody>
      </p:sp>
    </p:spTree>
    <p:extLst>
      <p:ext uri="{BB962C8B-B14F-4D97-AF65-F5344CB8AC3E}">
        <p14:creationId xmlns:p14="http://schemas.microsoft.com/office/powerpoint/2010/main" val="4147447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with data collected in space</a:t>
            </a:r>
          </a:p>
          <a:p>
            <a:r>
              <a:rPr lang="en-US"/>
              <a:t>Use the next generation of space telescopes</a:t>
            </a:r>
            <a:endParaRPr lang="en-GB"/>
          </a:p>
        </p:txBody>
      </p:sp>
      <p:sp>
        <p:nvSpPr>
          <p:cNvPr id="4" name="Slide Number Placeholder 3"/>
          <p:cNvSpPr>
            <a:spLocks noGrp="1"/>
          </p:cNvSpPr>
          <p:nvPr>
            <p:ph type="sldNum" sz="quarter" idx="5"/>
          </p:nvPr>
        </p:nvSpPr>
        <p:spPr/>
        <p:txBody>
          <a:bodyPr/>
          <a:lstStyle/>
          <a:p>
            <a:fld id="{3DD05905-E595-4FAE-829E-5244D4535A65}" type="slidenum">
              <a:rPr lang="en-GB" smtClean="0"/>
              <a:t>20</a:t>
            </a:fld>
            <a:endParaRPr lang="en-GB"/>
          </a:p>
        </p:txBody>
      </p:sp>
    </p:spTree>
    <p:extLst>
      <p:ext uri="{BB962C8B-B14F-4D97-AF65-F5344CB8AC3E}">
        <p14:creationId xmlns:p14="http://schemas.microsoft.com/office/powerpoint/2010/main" val="2886863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22</a:t>
            </a:fld>
            <a:endParaRPr lang="en-GB"/>
          </a:p>
        </p:txBody>
      </p:sp>
    </p:spTree>
    <p:extLst>
      <p:ext uri="{BB962C8B-B14F-4D97-AF65-F5344CB8AC3E}">
        <p14:creationId xmlns:p14="http://schemas.microsoft.com/office/powerpoint/2010/main" val="3296622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24</a:t>
            </a:fld>
            <a:endParaRPr lang="en-GB"/>
          </a:p>
        </p:txBody>
      </p:sp>
    </p:spTree>
    <p:extLst>
      <p:ext uri="{BB962C8B-B14F-4D97-AF65-F5344CB8AC3E}">
        <p14:creationId xmlns:p14="http://schemas.microsoft.com/office/powerpoint/2010/main" val="1198375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HESA</a:t>
            </a:r>
          </a:p>
        </p:txBody>
      </p:sp>
      <p:sp>
        <p:nvSpPr>
          <p:cNvPr id="4" name="Slide Number Placeholder 3"/>
          <p:cNvSpPr>
            <a:spLocks noGrp="1"/>
          </p:cNvSpPr>
          <p:nvPr>
            <p:ph type="sldNum" sz="quarter" idx="5"/>
          </p:nvPr>
        </p:nvSpPr>
        <p:spPr/>
        <p:txBody>
          <a:bodyPr/>
          <a:lstStyle/>
          <a:p>
            <a:fld id="{E819555C-345D-4F46-81E7-DA8D356203D5}" type="slidenum">
              <a:rPr lang="en-GB" smtClean="0"/>
              <a:t>2</a:t>
            </a:fld>
            <a:endParaRPr lang="en-GB"/>
          </a:p>
        </p:txBody>
      </p:sp>
    </p:spTree>
    <p:extLst>
      <p:ext uri="{BB962C8B-B14F-4D97-AF65-F5344CB8AC3E}">
        <p14:creationId xmlns:p14="http://schemas.microsoft.com/office/powerpoint/2010/main" val="171442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of all UK employment</a:t>
            </a:r>
            <a:endParaRPr lang="en-GB"/>
          </a:p>
        </p:txBody>
      </p:sp>
      <p:sp>
        <p:nvSpPr>
          <p:cNvPr id="4" name="Slide Number Placeholder 3"/>
          <p:cNvSpPr>
            <a:spLocks noGrp="1"/>
          </p:cNvSpPr>
          <p:nvPr>
            <p:ph type="sldNum" sz="quarter" idx="5"/>
          </p:nvPr>
        </p:nvSpPr>
        <p:spPr/>
        <p:txBody>
          <a:bodyPr/>
          <a:lstStyle/>
          <a:p>
            <a:fld id="{E819555C-345D-4F46-81E7-DA8D356203D5}" type="slidenum">
              <a:rPr lang="en-GB" smtClean="0"/>
              <a:t>3</a:t>
            </a:fld>
            <a:endParaRPr lang="en-GB"/>
          </a:p>
        </p:txBody>
      </p:sp>
    </p:spTree>
    <p:extLst>
      <p:ext uri="{BB962C8B-B14F-4D97-AF65-F5344CB8AC3E}">
        <p14:creationId xmlns:p14="http://schemas.microsoft.com/office/powerpoint/2010/main" val="223428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‘Size and Health of the UK Space Agency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Direct employment constituted an estimated 52,000 Full Time Equivalents (FTEs), representing 6.7% growth versus 2020/21’s 48,800 FTEs. This is equivalent to 0.16% of the total UK workforce, with a further 76,500 indirectly supported jobs across the supply chain giving a total of 128,500 jobs supported – this number is not directly comparable to 2020/21.</a:t>
            </a:r>
          </a:p>
        </p:txBody>
      </p:sp>
      <p:sp>
        <p:nvSpPr>
          <p:cNvPr id="4" name="Slide Number Placeholder 3"/>
          <p:cNvSpPr>
            <a:spLocks noGrp="1"/>
          </p:cNvSpPr>
          <p:nvPr>
            <p:ph type="sldNum" sz="quarter" idx="5"/>
          </p:nvPr>
        </p:nvSpPr>
        <p:spPr/>
        <p:txBody>
          <a:bodyPr/>
          <a:lstStyle/>
          <a:p>
            <a:fld id="{E819555C-345D-4F46-81E7-DA8D356203D5}" type="slidenum">
              <a:rPr lang="en-GB" smtClean="0"/>
              <a:t>4</a:t>
            </a:fld>
            <a:endParaRPr lang="en-GB"/>
          </a:p>
        </p:txBody>
      </p:sp>
    </p:spTree>
    <p:extLst>
      <p:ext uri="{BB962C8B-B14F-4D97-AF65-F5344CB8AC3E}">
        <p14:creationId xmlns:p14="http://schemas.microsoft.com/office/powerpoint/2010/main" val="508809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14B89-ED36-F912-F2C9-2C9D5C4C4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B3B05-8232-56C6-1B87-EBD245C6C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7EB9E-8B61-7146-4BF0-51C28B0890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a:t>
            </a:r>
            <a:r>
              <a:rPr lang="en-US" sz="1200" b="0" i="0" u="none" strike="noStrike" kern="1200" dirty="0">
                <a:solidFill>
                  <a:schemeClr val="tx1"/>
                </a:solidFill>
                <a:effectLst/>
                <a:latin typeface="+mn-lt"/>
                <a:ea typeface="+mn-ea"/>
                <a:cs typeface="+mn-cs"/>
              </a:rPr>
              <a:t>Supply of skills for jobs in science and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publication assesses STEM workers across the whole economy, accepting the relevance of STEM jobs both in science and technology industries and in non-science and technology industries. </a:t>
            </a:r>
          </a:p>
          <a:p>
            <a:endParaRPr lang="en-GB" dirty="0"/>
          </a:p>
        </p:txBody>
      </p:sp>
      <p:sp>
        <p:nvSpPr>
          <p:cNvPr id="4" name="Slide Number Placeholder 3">
            <a:extLst>
              <a:ext uri="{FF2B5EF4-FFF2-40B4-BE49-F238E27FC236}">
                <a16:creationId xmlns:a16="http://schemas.microsoft.com/office/drawing/2014/main" id="{A8AC54E1-F5D7-6081-F836-7FA94889A4CA}"/>
              </a:ext>
            </a:extLst>
          </p:cNvPr>
          <p:cNvSpPr>
            <a:spLocks noGrp="1"/>
          </p:cNvSpPr>
          <p:nvPr>
            <p:ph type="sldNum" sz="quarter" idx="5"/>
          </p:nvPr>
        </p:nvSpPr>
        <p:spPr/>
        <p:txBody>
          <a:bodyPr/>
          <a:lstStyle/>
          <a:p>
            <a:fld id="{E819555C-345D-4F46-81E7-DA8D356203D5}" type="slidenum">
              <a:rPr lang="en-GB" smtClean="0"/>
              <a:t>5</a:t>
            </a:fld>
            <a:endParaRPr lang="en-GB"/>
          </a:p>
        </p:txBody>
      </p:sp>
    </p:spTree>
    <p:extLst>
      <p:ext uri="{BB962C8B-B14F-4D97-AF65-F5344CB8AC3E}">
        <p14:creationId xmlns:p14="http://schemas.microsoft.com/office/powerpoint/2010/main" val="123907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Occupations most relevant to critical technologies:</a:t>
            </a:r>
          </a:p>
          <a:p>
            <a:r>
              <a:rPr lang="en-US" sz="1200" b="1" i="0" u="none" strike="noStrike" kern="1200" dirty="0">
                <a:solidFill>
                  <a:schemeClr val="tx1"/>
                </a:solidFill>
                <a:effectLst/>
                <a:latin typeface="+mn-lt"/>
                <a:ea typeface="+mn-ea"/>
                <a:cs typeface="+mn-cs"/>
              </a:rPr>
              <a:t>Artificial Intelligence (AI)</a:t>
            </a:r>
            <a:r>
              <a:rPr lang="en-US" sz="1200" b="0" i="0" u="none" strike="noStrike" kern="1200" dirty="0">
                <a:solidFill>
                  <a:schemeClr val="tx1"/>
                </a:solidFill>
                <a:effectLst/>
                <a:latin typeface="+mn-lt"/>
                <a:ea typeface="+mn-ea"/>
                <a:cs typeface="+mn-cs"/>
              </a:rPr>
              <a:t> – machines that perform tasks normally performed by human intelligence, especially when the machines learn from data how to do those tasks.</a:t>
            </a:r>
          </a:p>
          <a:p>
            <a:r>
              <a:rPr lang="en-US" sz="1200" b="1" i="0" u="none" strike="noStrike" kern="1200" dirty="0">
                <a:solidFill>
                  <a:schemeClr val="tx1"/>
                </a:solidFill>
                <a:effectLst/>
                <a:latin typeface="+mn-lt"/>
                <a:ea typeface="+mn-ea"/>
                <a:cs typeface="+mn-cs"/>
              </a:rPr>
              <a:t>Engineering biology</a:t>
            </a:r>
            <a:r>
              <a:rPr lang="en-US" sz="1200" b="0" i="0" u="none" strike="noStrike" kern="1200" dirty="0">
                <a:solidFill>
                  <a:schemeClr val="tx1"/>
                </a:solidFill>
                <a:effectLst/>
                <a:latin typeface="+mn-lt"/>
                <a:ea typeface="+mn-ea"/>
                <a:cs typeface="+mn-cs"/>
              </a:rPr>
              <a:t> – the application of rigorous engineering principles to the design of biological systems.</a:t>
            </a:r>
          </a:p>
          <a:p>
            <a:r>
              <a:rPr lang="en-US" sz="1200" b="1" i="0" u="none" strike="noStrike" kern="1200" dirty="0">
                <a:solidFill>
                  <a:schemeClr val="tx1"/>
                </a:solidFill>
                <a:effectLst/>
                <a:latin typeface="+mn-lt"/>
                <a:ea typeface="+mn-ea"/>
                <a:cs typeface="+mn-cs"/>
              </a:rPr>
              <a:t>Future telecommunications</a:t>
            </a:r>
            <a:r>
              <a:rPr lang="en-US" sz="1200" b="0" i="0" u="none" strike="noStrike" kern="1200" dirty="0">
                <a:solidFill>
                  <a:schemeClr val="tx1"/>
                </a:solidFill>
                <a:effectLst/>
                <a:latin typeface="+mn-lt"/>
                <a:ea typeface="+mn-ea"/>
                <a:cs typeface="+mn-cs"/>
              </a:rPr>
              <a:t> - evolutions of the infrastructure for </a:t>
            </a:r>
            <a:r>
              <a:rPr lang="en-US" sz="1200" b="0" i="0" u="none" strike="noStrike" kern="1200" dirty="0" err="1">
                <a:solidFill>
                  <a:schemeClr val="tx1"/>
                </a:solidFill>
                <a:effectLst/>
                <a:latin typeface="+mn-lt"/>
                <a:ea typeface="+mn-ea"/>
                <a:cs typeface="+mn-cs"/>
              </a:rPr>
              <a:t>digitised</a:t>
            </a:r>
            <a:r>
              <a:rPr lang="en-US" sz="1200" b="0" i="0" u="none" strike="noStrike" kern="1200" dirty="0">
                <a:solidFill>
                  <a:schemeClr val="tx1"/>
                </a:solidFill>
                <a:effectLst/>
                <a:latin typeface="+mn-lt"/>
                <a:ea typeface="+mn-ea"/>
                <a:cs typeface="+mn-cs"/>
              </a:rPr>
              <a:t> data and communications.</a:t>
            </a:r>
          </a:p>
          <a:p>
            <a:r>
              <a:rPr lang="en-US" sz="1200" b="1" i="0" u="none" strike="noStrike" kern="1200" dirty="0">
                <a:solidFill>
                  <a:schemeClr val="tx1"/>
                </a:solidFill>
                <a:effectLst/>
                <a:latin typeface="+mn-lt"/>
                <a:ea typeface="+mn-ea"/>
                <a:cs typeface="+mn-cs"/>
              </a:rPr>
              <a:t>Semiconductors</a:t>
            </a:r>
            <a:r>
              <a:rPr lang="en-US" sz="1200" b="0" i="0" u="none" strike="noStrike" kern="1200" dirty="0">
                <a:solidFill>
                  <a:schemeClr val="tx1"/>
                </a:solidFill>
                <a:effectLst/>
                <a:latin typeface="+mn-lt"/>
                <a:ea typeface="+mn-ea"/>
                <a:cs typeface="+mn-cs"/>
              </a:rPr>
              <a:t> – a class of electronic materials with unique properties that sit at the heart of the devices and technology we use every day.</a:t>
            </a:r>
          </a:p>
          <a:p>
            <a:r>
              <a:rPr lang="en-US" sz="1200" b="1" i="0" u="none" strike="noStrike" kern="1200" dirty="0">
                <a:solidFill>
                  <a:schemeClr val="tx1"/>
                </a:solidFill>
                <a:effectLst/>
                <a:latin typeface="+mn-lt"/>
                <a:ea typeface="+mn-ea"/>
                <a:cs typeface="+mn-cs"/>
              </a:rPr>
              <a:t>Quantum technologies</a:t>
            </a:r>
            <a:r>
              <a:rPr lang="en-US" sz="1200" b="0" i="0" u="none" strike="noStrike" kern="1200" dirty="0">
                <a:solidFill>
                  <a:schemeClr val="tx1"/>
                </a:solidFill>
                <a:effectLst/>
                <a:latin typeface="+mn-lt"/>
                <a:ea typeface="+mn-ea"/>
                <a:cs typeface="+mn-cs"/>
              </a:rPr>
              <a:t> – devices and systems which rely on quantum mechanics, to provide capabilities that ‘classical’ machines cannot.</a:t>
            </a:r>
          </a:p>
        </p:txBody>
      </p:sp>
      <p:sp>
        <p:nvSpPr>
          <p:cNvPr id="4" name="Slide Number Placeholder 3"/>
          <p:cNvSpPr>
            <a:spLocks noGrp="1"/>
          </p:cNvSpPr>
          <p:nvPr>
            <p:ph type="sldNum" sz="quarter" idx="5"/>
          </p:nvPr>
        </p:nvSpPr>
        <p:spPr/>
        <p:txBody>
          <a:bodyPr/>
          <a:lstStyle/>
          <a:p>
            <a:fld id="{E819555C-345D-4F46-81E7-DA8D356203D5}" type="slidenum">
              <a:rPr lang="en-GB" smtClean="0"/>
              <a:t>6</a:t>
            </a:fld>
            <a:endParaRPr lang="en-GB"/>
          </a:p>
        </p:txBody>
      </p:sp>
    </p:spTree>
    <p:extLst>
      <p:ext uri="{BB962C8B-B14F-4D97-AF65-F5344CB8AC3E}">
        <p14:creationId xmlns:p14="http://schemas.microsoft.com/office/powerpoint/2010/main" val="271867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www.prospects.ac.uk</a:t>
            </a:r>
            <a:r>
              <a:rPr lang="en-GB" dirty="0"/>
              <a:t>/careers-advice/what-can-</a:t>
            </a:r>
            <a:r>
              <a:rPr lang="en-GB" dirty="0" err="1"/>
              <a:t>i</a:t>
            </a:r>
            <a:r>
              <a:rPr lang="en-GB" dirty="0"/>
              <a:t>-do-with-my-degree/physics</a:t>
            </a:r>
          </a:p>
          <a:p>
            <a:endParaRPr lang="en-GB" dirty="0"/>
          </a:p>
        </p:txBody>
      </p:sp>
      <p:sp>
        <p:nvSpPr>
          <p:cNvPr id="4" name="Slide Number Placeholder 3"/>
          <p:cNvSpPr>
            <a:spLocks noGrp="1"/>
          </p:cNvSpPr>
          <p:nvPr>
            <p:ph type="sldNum" sz="quarter" idx="5"/>
          </p:nvPr>
        </p:nvSpPr>
        <p:spPr/>
        <p:txBody>
          <a:bodyPr/>
          <a:lstStyle/>
          <a:p>
            <a:fld id="{E819555C-345D-4F46-81E7-DA8D356203D5}" type="slidenum">
              <a:rPr lang="en-GB" smtClean="0"/>
              <a:t>7</a:t>
            </a:fld>
            <a:endParaRPr lang="en-GB"/>
          </a:p>
        </p:txBody>
      </p:sp>
    </p:spTree>
    <p:extLst>
      <p:ext uri="{BB962C8B-B14F-4D97-AF65-F5344CB8AC3E}">
        <p14:creationId xmlns:p14="http://schemas.microsoft.com/office/powerpoint/2010/main" val="4185535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www.prospects.ac.uk</a:t>
            </a:r>
            <a:r>
              <a:rPr lang="en-GB" dirty="0"/>
              <a:t>/careers-advice/what-can-</a:t>
            </a:r>
            <a:r>
              <a:rPr lang="en-GB" dirty="0" err="1"/>
              <a:t>i</a:t>
            </a:r>
            <a:r>
              <a:rPr lang="en-GB" dirty="0"/>
              <a:t>-do-with-my-degree/physics</a:t>
            </a:r>
          </a:p>
        </p:txBody>
      </p:sp>
      <p:sp>
        <p:nvSpPr>
          <p:cNvPr id="4" name="Slide Number Placeholder 3"/>
          <p:cNvSpPr>
            <a:spLocks noGrp="1"/>
          </p:cNvSpPr>
          <p:nvPr>
            <p:ph type="sldNum" sz="quarter" idx="5"/>
          </p:nvPr>
        </p:nvSpPr>
        <p:spPr/>
        <p:txBody>
          <a:bodyPr/>
          <a:lstStyle/>
          <a:p>
            <a:fld id="{3DD05905-E595-4FAE-829E-5244D4535A65}" type="slidenum">
              <a:rPr lang="en-GB" smtClean="0"/>
              <a:t>9</a:t>
            </a:fld>
            <a:endParaRPr lang="en-GB"/>
          </a:p>
        </p:txBody>
      </p:sp>
    </p:spTree>
    <p:extLst>
      <p:ext uri="{BB962C8B-B14F-4D97-AF65-F5344CB8AC3E}">
        <p14:creationId xmlns:p14="http://schemas.microsoft.com/office/powerpoint/2010/main" val="359130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www.savethestudent.org</a:t>
            </a:r>
            <a:r>
              <a:rPr lang="en-GB" dirty="0"/>
              <a:t>/student-jobs/</a:t>
            </a:r>
            <a:r>
              <a:rPr lang="en-GB" dirty="0" err="1"/>
              <a:t>whats</a:t>
            </a:r>
            <a:r>
              <a:rPr lang="en-GB" dirty="0"/>
              <a:t>-the-expected-salary-for-your-</a:t>
            </a:r>
            <a:r>
              <a:rPr lang="en-GB" dirty="0" err="1"/>
              <a:t>degree.html</a:t>
            </a:r>
            <a:endParaRPr lang="en-GB" dirty="0"/>
          </a:p>
          <a:p>
            <a:endParaRPr lang="en-GB" dirty="0"/>
          </a:p>
          <a:p>
            <a:r>
              <a:rPr lang="en-GB" dirty="0"/>
              <a:t>This is an average starting salary – amount will vary depending on location, job sector, etc.</a:t>
            </a:r>
          </a:p>
          <a:p>
            <a:endParaRPr lang="en-GB" dirty="0"/>
          </a:p>
        </p:txBody>
      </p:sp>
      <p:sp>
        <p:nvSpPr>
          <p:cNvPr id="4" name="Slide Number Placeholder 3"/>
          <p:cNvSpPr>
            <a:spLocks noGrp="1"/>
          </p:cNvSpPr>
          <p:nvPr>
            <p:ph type="sldNum" sz="quarter" idx="5"/>
          </p:nvPr>
        </p:nvSpPr>
        <p:spPr/>
        <p:txBody>
          <a:bodyPr/>
          <a:lstStyle/>
          <a:p>
            <a:fld id="{3DD05905-E595-4FAE-829E-5244D4535A65}" type="slidenum">
              <a:rPr lang="en-GB" smtClean="0"/>
              <a:t>10</a:t>
            </a:fld>
            <a:endParaRPr lang="en-GB"/>
          </a:p>
        </p:txBody>
      </p:sp>
    </p:spTree>
    <p:extLst>
      <p:ext uri="{BB962C8B-B14F-4D97-AF65-F5344CB8AC3E}">
        <p14:creationId xmlns:p14="http://schemas.microsoft.com/office/powerpoint/2010/main" val="3323350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FF2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96BDF-7995-8ACD-75F0-805235DF39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055755-233B-99D2-38D8-4EF88B7397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962FF6-0BBA-3DA8-B906-312B57CDDBE6}"/>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5" name="Footer Placeholder 4">
            <a:extLst>
              <a:ext uri="{FF2B5EF4-FFF2-40B4-BE49-F238E27FC236}">
                <a16:creationId xmlns:a16="http://schemas.microsoft.com/office/drawing/2014/main" id="{1C2AF358-103F-E57D-8DF4-E009FF7CF7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D4B01C-05F1-1A12-C2D9-8AFBB2A12AEE}"/>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7262223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BE34-CCCD-1B2F-37C8-BB212A9E3E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2B6097-577C-103F-5B99-10D927B4CB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0A8770-39F8-FE31-2261-12C2A18ACC78}"/>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5" name="Footer Placeholder 4">
            <a:extLst>
              <a:ext uri="{FF2B5EF4-FFF2-40B4-BE49-F238E27FC236}">
                <a16:creationId xmlns:a16="http://schemas.microsoft.com/office/drawing/2014/main" id="{B83A82F6-764F-D1DB-1115-D4F339B26D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DDF1D7-5592-3E49-085E-086EA4D4FECB}"/>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1663198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D0F534-4119-856F-1C9E-70B820EB02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4CFA30-0794-E847-118C-1DC377AC9C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F56450-E0B7-6991-3BE9-84418AFB4E48}"/>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5" name="Footer Placeholder 4">
            <a:extLst>
              <a:ext uri="{FF2B5EF4-FFF2-40B4-BE49-F238E27FC236}">
                <a16:creationId xmlns:a16="http://schemas.microsoft.com/office/drawing/2014/main" id="{4E9CACB3-0D9D-5AA8-9AA2-5F9E3D34C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76E46-6E96-44E3-A50E-263B54395743}"/>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303194989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718D-9AAF-D4A9-153C-D05FDE8C7B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91EF76-BAA2-1253-C9C6-F8B93BCFBC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B5C1CE-E901-AB45-83F3-3C6104138215}"/>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5" name="Footer Placeholder 4">
            <a:extLst>
              <a:ext uri="{FF2B5EF4-FFF2-40B4-BE49-F238E27FC236}">
                <a16:creationId xmlns:a16="http://schemas.microsoft.com/office/drawing/2014/main" id="{826C8B7A-0B75-DB55-E1BD-64DF62664A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E1BDDC-0B95-9DAA-E6AC-E59E44FDD773}"/>
              </a:ext>
            </a:extLst>
          </p:cNvPr>
          <p:cNvSpPr>
            <a:spLocks noGrp="1"/>
          </p:cNvSpPr>
          <p:nvPr>
            <p:ph type="sldNum" sz="quarter" idx="12"/>
          </p:nvPr>
        </p:nvSpPr>
        <p:spPr/>
        <p:txBody>
          <a:bodyPr/>
          <a:lstStyle/>
          <a:p>
            <a:fld id="{B497F76E-62E7-455C-9DF0-24262DA15A4E}" type="slidenum">
              <a:rPr lang="en-GB" smtClean="0"/>
              <a:t>‹#›</a:t>
            </a:fld>
            <a:endParaRPr lang="en-GB"/>
          </a:p>
        </p:txBody>
      </p:sp>
      <p:sp>
        <p:nvSpPr>
          <p:cNvPr id="7" name="Rectangle 6">
            <a:extLst>
              <a:ext uri="{FF2B5EF4-FFF2-40B4-BE49-F238E27FC236}">
                <a16:creationId xmlns:a16="http://schemas.microsoft.com/office/drawing/2014/main" id="{A3E2C977-5DB2-C066-C9B3-1BA632D148CB}"/>
              </a:ext>
            </a:extLst>
          </p:cNvPr>
          <p:cNvSpPr/>
          <p:nvPr userDrawn="1"/>
        </p:nvSpPr>
        <p:spPr>
          <a:xfrm flipV="1">
            <a:off x="53591"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BE334FF-EBB8-7C8E-22E1-8EACE3489E06}"/>
              </a:ext>
            </a:extLst>
          </p:cNvPr>
          <p:cNvSpPr/>
          <p:nvPr userDrawn="1"/>
        </p:nvSpPr>
        <p:spPr>
          <a:xfrm flipV="1">
            <a:off x="6254365"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Graphic 8" descr="Telescope with solid fill">
            <a:extLst>
              <a:ext uri="{FF2B5EF4-FFF2-40B4-BE49-F238E27FC236}">
                <a16:creationId xmlns:a16="http://schemas.microsoft.com/office/drawing/2014/main" id="{5D3E79B4-28B6-6306-A8F1-116E9361593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916844" y="948025"/>
            <a:ext cx="358312" cy="358312"/>
          </a:xfrm>
          <a:prstGeom prst="rect">
            <a:avLst/>
          </a:prstGeom>
        </p:spPr>
      </p:pic>
    </p:spTree>
    <p:extLst>
      <p:ext uri="{BB962C8B-B14F-4D97-AF65-F5344CB8AC3E}">
        <p14:creationId xmlns:p14="http://schemas.microsoft.com/office/powerpoint/2010/main" val="361905806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AE78-D912-EF27-D5DC-7D255525F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6C3B710-F9E4-F747-DA31-606401B19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437B9E-AE38-32DC-88A4-81BCCA45F53F}"/>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5" name="Footer Placeholder 4">
            <a:extLst>
              <a:ext uri="{FF2B5EF4-FFF2-40B4-BE49-F238E27FC236}">
                <a16:creationId xmlns:a16="http://schemas.microsoft.com/office/drawing/2014/main" id="{84D4147C-12CC-79C3-105C-6DDABD28C1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A7C808-D877-7447-8252-D4D4355B8A8D}"/>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413979554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0AF09-3A9F-A8C4-130F-4990ED0107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E3F462D-4CC0-30F3-C127-96B8056511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50711B-E10D-5381-DD6A-5950C0E86D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05B0D64-70A7-1101-FAC8-FF0831133F14}"/>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6" name="Footer Placeholder 5">
            <a:extLst>
              <a:ext uri="{FF2B5EF4-FFF2-40B4-BE49-F238E27FC236}">
                <a16:creationId xmlns:a16="http://schemas.microsoft.com/office/drawing/2014/main" id="{A00DCE2C-CA8D-4202-84A6-DD76FFA234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323FD2-068A-1617-40B2-CEDDFF3C8ECB}"/>
              </a:ext>
            </a:extLst>
          </p:cNvPr>
          <p:cNvSpPr>
            <a:spLocks noGrp="1"/>
          </p:cNvSpPr>
          <p:nvPr>
            <p:ph type="sldNum" sz="quarter" idx="12"/>
          </p:nvPr>
        </p:nvSpPr>
        <p:spPr/>
        <p:txBody>
          <a:bodyPr/>
          <a:lstStyle/>
          <a:p>
            <a:fld id="{B497F76E-62E7-455C-9DF0-24262DA15A4E}" type="slidenum">
              <a:rPr lang="en-GB" smtClean="0"/>
              <a:t>‹#›</a:t>
            </a:fld>
            <a:endParaRPr lang="en-GB"/>
          </a:p>
        </p:txBody>
      </p:sp>
      <p:sp>
        <p:nvSpPr>
          <p:cNvPr id="8" name="Rectangle 7">
            <a:extLst>
              <a:ext uri="{FF2B5EF4-FFF2-40B4-BE49-F238E27FC236}">
                <a16:creationId xmlns:a16="http://schemas.microsoft.com/office/drawing/2014/main" id="{883B1F2F-162E-7DF4-8BA0-3C374BC655DB}"/>
              </a:ext>
            </a:extLst>
          </p:cNvPr>
          <p:cNvSpPr/>
          <p:nvPr userDrawn="1"/>
        </p:nvSpPr>
        <p:spPr>
          <a:xfrm flipV="1">
            <a:off x="53591"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AFCC2EF-366B-9E59-43D0-DD49A60E5749}"/>
              </a:ext>
            </a:extLst>
          </p:cNvPr>
          <p:cNvSpPr/>
          <p:nvPr userDrawn="1"/>
        </p:nvSpPr>
        <p:spPr>
          <a:xfrm flipV="1">
            <a:off x="6254365"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0" name="Graphic 9" descr="Telescope with solid fill">
            <a:extLst>
              <a:ext uri="{FF2B5EF4-FFF2-40B4-BE49-F238E27FC236}">
                <a16:creationId xmlns:a16="http://schemas.microsoft.com/office/drawing/2014/main" id="{8A300C3C-6847-C099-D501-4B1CE47FFD6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916844" y="948025"/>
            <a:ext cx="358312" cy="358312"/>
          </a:xfrm>
          <a:prstGeom prst="rect">
            <a:avLst/>
          </a:prstGeom>
        </p:spPr>
      </p:pic>
    </p:spTree>
    <p:extLst>
      <p:ext uri="{BB962C8B-B14F-4D97-AF65-F5344CB8AC3E}">
        <p14:creationId xmlns:p14="http://schemas.microsoft.com/office/powerpoint/2010/main" val="252666779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03490-52CC-023B-1431-BC1C0396329A}"/>
              </a:ext>
            </a:extLst>
          </p:cNvPr>
          <p:cNvSpPr>
            <a:spLocks noGrp="1"/>
          </p:cNvSpPr>
          <p:nvPr>
            <p:ph type="title"/>
          </p:nvPr>
        </p:nvSpPr>
        <p:spPr>
          <a:xfrm>
            <a:off x="838200" y="555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261B0D-AD29-3200-DB90-4DB8133D3737}"/>
              </a:ext>
            </a:extLst>
          </p:cNvPr>
          <p:cNvSpPr>
            <a:spLocks noGrp="1"/>
          </p:cNvSpPr>
          <p:nvPr>
            <p:ph type="body" idx="1"/>
          </p:nvPr>
        </p:nvSpPr>
        <p:spPr>
          <a:xfrm>
            <a:off x="839788" y="14906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5253B-283D-702B-A911-9BA3F41E9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9A8B14E-5948-4701-4AC6-642ED26F3175}"/>
              </a:ext>
            </a:extLst>
          </p:cNvPr>
          <p:cNvSpPr>
            <a:spLocks noGrp="1"/>
          </p:cNvSpPr>
          <p:nvPr>
            <p:ph type="body" sz="quarter" idx="3"/>
          </p:nvPr>
        </p:nvSpPr>
        <p:spPr>
          <a:xfrm>
            <a:off x="6172200" y="14906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7DE989-01CC-2FBB-A0DF-DCB2E6CFDE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1D5AED6-8F03-11CC-BE95-9EC740CEBA14}"/>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8" name="Footer Placeholder 7">
            <a:extLst>
              <a:ext uri="{FF2B5EF4-FFF2-40B4-BE49-F238E27FC236}">
                <a16:creationId xmlns:a16="http://schemas.microsoft.com/office/drawing/2014/main" id="{17C4AF28-FDBC-000D-79DD-63C9E069FD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0ADE6E-B6B0-D78E-0670-88D1B377E9E3}"/>
              </a:ext>
            </a:extLst>
          </p:cNvPr>
          <p:cNvSpPr>
            <a:spLocks noGrp="1"/>
          </p:cNvSpPr>
          <p:nvPr>
            <p:ph type="sldNum" sz="quarter" idx="12"/>
          </p:nvPr>
        </p:nvSpPr>
        <p:spPr/>
        <p:txBody>
          <a:bodyPr/>
          <a:lstStyle/>
          <a:p>
            <a:fld id="{B497F76E-62E7-455C-9DF0-24262DA15A4E}" type="slidenum">
              <a:rPr lang="en-GB" smtClean="0"/>
              <a:t>‹#›</a:t>
            </a:fld>
            <a:endParaRPr lang="en-GB"/>
          </a:p>
        </p:txBody>
      </p:sp>
      <p:sp>
        <p:nvSpPr>
          <p:cNvPr id="10" name="Rectangle 9">
            <a:extLst>
              <a:ext uri="{FF2B5EF4-FFF2-40B4-BE49-F238E27FC236}">
                <a16:creationId xmlns:a16="http://schemas.microsoft.com/office/drawing/2014/main" id="{BE9A5673-2B25-9ED4-AC71-C482FF70259A}"/>
              </a:ext>
            </a:extLst>
          </p:cNvPr>
          <p:cNvSpPr/>
          <p:nvPr userDrawn="1"/>
        </p:nvSpPr>
        <p:spPr>
          <a:xfrm flipV="1">
            <a:off x="53591"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0EC0772-5DFA-D12B-FEA1-5ED021B23D4C}"/>
              </a:ext>
            </a:extLst>
          </p:cNvPr>
          <p:cNvSpPr/>
          <p:nvPr userDrawn="1"/>
        </p:nvSpPr>
        <p:spPr>
          <a:xfrm flipV="1">
            <a:off x="6254365"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2" name="Graphic 11" descr="Telescope with solid fill">
            <a:extLst>
              <a:ext uri="{FF2B5EF4-FFF2-40B4-BE49-F238E27FC236}">
                <a16:creationId xmlns:a16="http://schemas.microsoft.com/office/drawing/2014/main" id="{8A1B3006-D795-7D2A-69E9-CDBB5E1155A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916844" y="948025"/>
            <a:ext cx="358312" cy="358312"/>
          </a:xfrm>
          <a:prstGeom prst="rect">
            <a:avLst/>
          </a:prstGeom>
        </p:spPr>
      </p:pic>
    </p:spTree>
    <p:extLst>
      <p:ext uri="{BB962C8B-B14F-4D97-AF65-F5344CB8AC3E}">
        <p14:creationId xmlns:p14="http://schemas.microsoft.com/office/powerpoint/2010/main" val="240364643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A22A-950C-2F13-95E0-9EC100A09D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0655FB-C3B8-A1F7-3152-2A8C4578233D}"/>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4" name="Footer Placeholder 3">
            <a:extLst>
              <a:ext uri="{FF2B5EF4-FFF2-40B4-BE49-F238E27FC236}">
                <a16:creationId xmlns:a16="http://schemas.microsoft.com/office/drawing/2014/main" id="{283DB850-210C-303E-D774-5FD0E01293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4AB1D6-6AAC-8765-3434-38FBF7CF7850}"/>
              </a:ext>
            </a:extLst>
          </p:cNvPr>
          <p:cNvSpPr>
            <a:spLocks noGrp="1"/>
          </p:cNvSpPr>
          <p:nvPr>
            <p:ph type="sldNum" sz="quarter" idx="12"/>
          </p:nvPr>
        </p:nvSpPr>
        <p:spPr/>
        <p:txBody>
          <a:bodyPr/>
          <a:lstStyle/>
          <a:p>
            <a:fld id="{B497F76E-62E7-455C-9DF0-24262DA15A4E}" type="slidenum">
              <a:rPr lang="en-GB" smtClean="0"/>
              <a:t>‹#›</a:t>
            </a:fld>
            <a:endParaRPr lang="en-GB"/>
          </a:p>
        </p:txBody>
      </p:sp>
      <p:sp>
        <p:nvSpPr>
          <p:cNvPr id="6" name="Rectangle 5">
            <a:extLst>
              <a:ext uri="{FF2B5EF4-FFF2-40B4-BE49-F238E27FC236}">
                <a16:creationId xmlns:a16="http://schemas.microsoft.com/office/drawing/2014/main" id="{431DA0C2-B1DC-9FDB-BC7C-B415FCAB50E2}"/>
              </a:ext>
            </a:extLst>
          </p:cNvPr>
          <p:cNvSpPr/>
          <p:nvPr userDrawn="1"/>
        </p:nvSpPr>
        <p:spPr>
          <a:xfrm flipV="1">
            <a:off x="53591"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1AB3715-D325-AAA7-138A-12A52B0B6618}"/>
              </a:ext>
            </a:extLst>
          </p:cNvPr>
          <p:cNvSpPr/>
          <p:nvPr userDrawn="1"/>
        </p:nvSpPr>
        <p:spPr>
          <a:xfrm flipV="1">
            <a:off x="6254365" y="1163956"/>
            <a:ext cx="587096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Graphic 7" descr="Telescope with solid fill">
            <a:extLst>
              <a:ext uri="{FF2B5EF4-FFF2-40B4-BE49-F238E27FC236}">
                <a16:creationId xmlns:a16="http://schemas.microsoft.com/office/drawing/2014/main" id="{797D14E4-AFC7-49DD-7FCD-E28B5FA1C90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916844" y="948025"/>
            <a:ext cx="358312" cy="358312"/>
          </a:xfrm>
          <a:prstGeom prst="rect">
            <a:avLst/>
          </a:prstGeom>
        </p:spPr>
      </p:pic>
    </p:spTree>
    <p:extLst>
      <p:ext uri="{BB962C8B-B14F-4D97-AF65-F5344CB8AC3E}">
        <p14:creationId xmlns:p14="http://schemas.microsoft.com/office/powerpoint/2010/main" val="140401689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3E6272-6006-32A9-1295-8D94C8729ADE}"/>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3" name="Footer Placeholder 2">
            <a:extLst>
              <a:ext uri="{FF2B5EF4-FFF2-40B4-BE49-F238E27FC236}">
                <a16:creationId xmlns:a16="http://schemas.microsoft.com/office/drawing/2014/main" id="{D9321501-D130-35C5-F372-452D1B91E78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9E607E7-2623-D54F-29A1-1C3B46E4BE6C}"/>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191055296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F563-98F6-ED49-9256-F438492C934F}"/>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92DE8C-2123-E10E-1D57-ED76E8E2EB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37CC0C-E3F7-9349-2810-3507E19E1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96401F-A593-9E09-D114-F84D86A8ECF4}"/>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6" name="Footer Placeholder 5">
            <a:extLst>
              <a:ext uri="{FF2B5EF4-FFF2-40B4-BE49-F238E27FC236}">
                <a16:creationId xmlns:a16="http://schemas.microsoft.com/office/drawing/2014/main" id="{DE1E3364-7419-8E0A-90E9-C8EA671B43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676DDD-EAC8-8B28-E952-A6B815F99C2C}"/>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19621543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3CC9A-7438-38B1-A572-EB8A51C4AC5D}"/>
              </a:ext>
            </a:extLst>
          </p:cNvPr>
          <p:cNvSpPr>
            <a:spLocks noGrp="1"/>
          </p:cNvSpPr>
          <p:nvPr>
            <p:ph type="title"/>
          </p:nvPr>
        </p:nvSpPr>
        <p:spPr>
          <a:xfrm>
            <a:off x="839788" y="987424"/>
            <a:ext cx="3932237" cy="1069975"/>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1005C5-47CE-77AE-0B23-9C82E215A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58E107-324D-1A0E-17C5-4D65C75122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28B2D-0D09-0657-73D6-2E6E39F70FDD}"/>
              </a:ext>
            </a:extLst>
          </p:cNvPr>
          <p:cNvSpPr>
            <a:spLocks noGrp="1"/>
          </p:cNvSpPr>
          <p:nvPr>
            <p:ph type="dt" sz="half" idx="10"/>
          </p:nvPr>
        </p:nvSpPr>
        <p:spPr/>
        <p:txBody>
          <a:bodyPr/>
          <a:lstStyle/>
          <a:p>
            <a:fld id="{901E60C4-D308-45D6-91B6-512F03247BD2}" type="datetimeFigureOut">
              <a:rPr lang="en-GB" smtClean="0"/>
              <a:t>17/07/2026</a:t>
            </a:fld>
            <a:endParaRPr lang="en-GB"/>
          </a:p>
        </p:txBody>
      </p:sp>
      <p:sp>
        <p:nvSpPr>
          <p:cNvPr id="6" name="Footer Placeholder 5">
            <a:extLst>
              <a:ext uri="{FF2B5EF4-FFF2-40B4-BE49-F238E27FC236}">
                <a16:creationId xmlns:a16="http://schemas.microsoft.com/office/drawing/2014/main" id="{563684EF-CF05-E0C0-8645-DEA48B9B44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AB9445-876E-4C02-645B-0A2E41D76D71}"/>
              </a:ext>
            </a:extLst>
          </p:cNvPr>
          <p:cNvSpPr>
            <a:spLocks noGrp="1"/>
          </p:cNvSpPr>
          <p:nvPr>
            <p:ph type="sldNum" sz="quarter" idx="12"/>
          </p:nvPr>
        </p:nvSpPr>
        <p:spPr/>
        <p:txBody>
          <a:bodyPr/>
          <a:lstStyle/>
          <a:p>
            <a:fld id="{B497F76E-62E7-455C-9DF0-24262DA15A4E}" type="slidenum">
              <a:rPr lang="en-GB" smtClean="0"/>
              <a:t>‹#›</a:t>
            </a:fld>
            <a:endParaRPr lang="en-GB"/>
          </a:p>
        </p:txBody>
      </p:sp>
    </p:spTree>
    <p:extLst>
      <p:ext uri="{BB962C8B-B14F-4D97-AF65-F5344CB8AC3E}">
        <p14:creationId xmlns:p14="http://schemas.microsoft.com/office/powerpoint/2010/main" val="3535913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2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C6C319-A88D-EE82-FB5B-DC9F85B4275E}"/>
              </a:ext>
            </a:extLst>
          </p:cNvPr>
          <p:cNvSpPr>
            <a:spLocks noGrp="1"/>
          </p:cNvSpPr>
          <p:nvPr>
            <p:ph type="title"/>
          </p:nvPr>
        </p:nvSpPr>
        <p:spPr>
          <a:xfrm>
            <a:off x="1695450" y="0"/>
            <a:ext cx="897255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810F1C4-49FC-B3B5-EA27-B4FDFA91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A0ED59-9832-C09B-DF37-0A5AC0410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E60C4-D308-45D6-91B6-512F03247BD2}" type="datetimeFigureOut">
              <a:rPr lang="en-GB" smtClean="0"/>
              <a:t>17/07/2026</a:t>
            </a:fld>
            <a:endParaRPr lang="en-GB"/>
          </a:p>
        </p:txBody>
      </p:sp>
      <p:sp>
        <p:nvSpPr>
          <p:cNvPr id="5" name="Footer Placeholder 4">
            <a:extLst>
              <a:ext uri="{FF2B5EF4-FFF2-40B4-BE49-F238E27FC236}">
                <a16:creationId xmlns:a16="http://schemas.microsoft.com/office/drawing/2014/main" id="{C82052BA-0140-A016-3503-4E702DC224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7C6700-36D6-3AD6-4313-54D1ACDA50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97F76E-62E7-455C-9DF0-24262DA15A4E}" type="slidenum">
              <a:rPr lang="en-GB" smtClean="0"/>
              <a:t>‹#›</a:t>
            </a:fld>
            <a:endParaRPr lang="en-GB"/>
          </a:p>
        </p:txBody>
      </p:sp>
      <p:pic>
        <p:nvPicPr>
          <p:cNvPr id="7" name="Picture 6" descr="Text&#10;&#10;Description automatically generated">
            <a:extLst>
              <a:ext uri="{FF2B5EF4-FFF2-40B4-BE49-F238E27FC236}">
                <a16:creationId xmlns:a16="http://schemas.microsoft.com/office/drawing/2014/main" id="{20AF75D1-786C-DE0F-55C3-5300825977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668000" y="136525"/>
            <a:ext cx="1371600" cy="643344"/>
          </a:xfrm>
          <a:prstGeom prst="rect">
            <a:avLst/>
          </a:prstGeom>
        </p:spPr>
      </p:pic>
      <p:pic>
        <p:nvPicPr>
          <p:cNvPr id="8" name="Content Placeholder 4">
            <a:extLst>
              <a:ext uri="{FF2B5EF4-FFF2-40B4-BE49-F238E27FC236}">
                <a16:creationId xmlns:a16="http://schemas.microsoft.com/office/drawing/2014/main" id="{104C6828-60F5-3F27-28A5-2A739BA9123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152400" y="95597"/>
            <a:ext cx="1127886" cy="1002319"/>
          </a:xfrm>
          <a:prstGeom prst="rect">
            <a:avLst/>
          </a:prstGeom>
        </p:spPr>
      </p:pic>
    </p:spTree>
    <p:extLst>
      <p:ext uri="{BB962C8B-B14F-4D97-AF65-F5344CB8AC3E}">
        <p14:creationId xmlns:p14="http://schemas.microsoft.com/office/powerpoint/2010/main" val="3032327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myphysicscourse.iop.org/"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customXml" Target="../ink/ink6.xml"/><Relationship Id="rId18" Type="http://schemas.openxmlformats.org/officeDocument/2006/relationships/image" Target="../media/image200.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70.png"/><Relationship Id="rId17" Type="http://schemas.openxmlformats.org/officeDocument/2006/relationships/customXml" Target="../ink/ink8.xml"/><Relationship Id="rId2" Type="http://schemas.openxmlformats.org/officeDocument/2006/relationships/image" Target="../media/image39.jpeg"/><Relationship Id="rId16" Type="http://schemas.openxmlformats.org/officeDocument/2006/relationships/image" Target="../media/image190.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customXml" Target="../ink/ink5.xml"/><Relationship Id="rId24" Type="http://schemas.openxmlformats.org/officeDocument/2006/relationships/image" Target="../media/image23.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16.png"/><Relationship Id="rId19" Type="http://schemas.openxmlformats.org/officeDocument/2006/relationships/customXml" Target="../ink/ink9.xml"/><Relationship Id="rId4" Type="http://schemas.openxmlformats.org/officeDocument/2006/relationships/image" Target="../media/image130.png"/><Relationship Id="rId9" Type="http://schemas.openxmlformats.org/officeDocument/2006/relationships/customXml" Target="../ink/ink4.xml"/><Relationship Id="rId14" Type="http://schemas.openxmlformats.org/officeDocument/2006/relationships/image" Target="../media/image18.png"/><Relationship Id="rId22" Type="http://schemas.openxmlformats.org/officeDocument/2006/relationships/image" Target="../media/image220.png"/></Relationships>
</file>

<file path=ppt/slides/_rels/slide2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svg"/></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ideo" Target="https://www.youtube.com/embed/fBYP-J6HFDs?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night sky&#10;&#10;Description automatically generated">
            <a:extLst>
              <a:ext uri="{FF2B5EF4-FFF2-40B4-BE49-F238E27FC236}">
                <a16:creationId xmlns:a16="http://schemas.microsoft.com/office/drawing/2014/main" id="{F61EE49B-C55F-7F19-4248-01A7833935B8}"/>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1"/>
            <a:ext cx="12192000" cy="6858000"/>
          </a:xfrm>
          <a:prstGeom prst="rect">
            <a:avLst/>
          </a:prstGeom>
        </p:spPr>
      </p:pic>
      <p:sp>
        <p:nvSpPr>
          <p:cNvPr id="8" name="Rectangle 7">
            <a:extLst>
              <a:ext uri="{FF2B5EF4-FFF2-40B4-BE49-F238E27FC236}">
                <a16:creationId xmlns:a16="http://schemas.microsoft.com/office/drawing/2014/main" id="{F99BAC92-DE3D-F5CE-B9A0-FA93DA283854}"/>
              </a:ext>
            </a:extLst>
          </p:cNvPr>
          <p:cNvSpPr/>
          <p:nvPr/>
        </p:nvSpPr>
        <p:spPr>
          <a:xfrm>
            <a:off x="0" y="1"/>
            <a:ext cx="12192000" cy="6890582"/>
          </a:xfrm>
          <a:prstGeom prst="rect">
            <a:avLst/>
          </a:prstGeom>
          <a:solidFill>
            <a:srgbClr val="45506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2178E82-3FE3-4022-4C61-F5DC999D40AD}"/>
              </a:ext>
            </a:extLst>
          </p:cNvPr>
          <p:cNvSpPr>
            <a:spLocks noGrp="1"/>
          </p:cNvSpPr>
          <p:nvPr>
            <p:ph type="ctrTitle"/>
          </p:nvPr>
        </p:nvSpPr>
        <p:spPr>
          <a:xfrm>
            <a:off x="1524000" y="997853"/>
            <a:ext cx="9144000" cy="1027759"/>
          </a:xfrm>
        </p:spPr>
        <p:txBody>
          <a:bodyPr/>
          <a:lstStyle/>
          <a:p>
            <a:r>
              <a:rPr lang="en-US" dirty="0">
                <a:solidFill>
                  <a:schemeClr val="accent3"/>
                </a:solidFill>
              </a:rPr>
              <a:t>Careers in Physics</a:t>
            </a:r>
            <a:endParaRPr lang="en-GB" dirty="0">
              <a:solidFill>
                <a:schemeClr val="accent3"/>
              </a:solidFill>
            </a:endParaRPr>
          </a:p>
        </p:txBody>
      </p:sp>
      <p:sp>
        <p:nvSpPr>
          <p:cNvPr id="3" name="Subtitle 2">
            <a:extLst>
              <a:ext uri="{FF2B5EF4-FFF2-40B4-BE49-F238E27FC236}">
                <a16:creationId xmlns:a16="http://schemas.microsoft.com/office/drawing/2014/main" id="{FA33C244-7A35-6C43-9C14-AF5D60D89A23}"/>
              </a:ext>
            </a:extLst>
          </p:cNvPr>
          <p:cNvSpPr>
            <a:spLocks noGrp="1"/>
          </p:cNvSpPr>
          <p:nvPr>
            <p:ph type="subTitle" idx="1"/>
          </p:nvPr>
        </p:nvSpPr>
        <p:spPr>
          <a:xfrm>
            <a:off x="1394908" y="4770746"/>
            <a:ext cx="9144000" cy="1655762"/>
          </a:xfrm>
        </p:spPr>
        <p:txBody>
          <a:bodyPr anchor="b"/>
          <a:lstStyle/>
          <a:p>
            <a:r>
              <a:rPr lang="en-US" dirty="0">
                <a:solidFill>
                  <a:schemeClr val="accent3"/>
                </a:solidFill>
              </a:rPr>
              <a:t>The Schools’ Observatory</a:t>
            </a:r>
            <a:endParaRPr lang="en-GB" dirty="0">
              <a:solidFill>
                <a:schemeClr val="accent3"/>
              </a:solidFill>
            </a:endParaRPr>
          </a:p>
        </p:txBody>
      </p:sp>
      <p:sp>
        <p:nvSpPr>
          <p:cNvPr id="4" name="Lightning Bolt 3" descr="-">
            <a:extLst>
              <a:ext uri="{FF2B5EF4-FFF2-40B4-BE49-F238E27FC236}">
                <a16:creationId xmlns:a16="http://schemas.microsoft.com/office/drawing/2014/main" id="{B0CE251B-8CB2-4345-415D-FF9FFF121D8E}"/>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Lightning Bolt 4" descr="-">
            <a:extLst>
              <a:ext uri="{FF2B5EF4-FFF2-40B4-BE49-F238E27FC236}">
                <a16:creationId xmlns:a16="http://schemas.microsoft.com/office/drawing/2014/main" id="{005A5351-FAEA-5882-8950-B2633A8DC749}"/>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Text&#10;&#10;Description automatically generated">
            <a:extLst>
              <a:ext uri="{FF2B5EF4-FFF2-40B4-BE49-F238E27FC236}">
                <a16:creationId xmlns:a16="http://schemas.microsoft.com/office/drawing/2014/main" id="{09BB4E52-B9E8-C0FC-064C-2519CCDB5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8022" y="99651"/>
            <a:ext cx="1845489" cy="865620"/>
          </a:xfrm>
          <a:prstGeom prst="rect">
            <a:avLst/>
          </a:prstGeom>
        </p:spPr>
      </p:pic>
      <p:sp>
        <p:nvSpPr>
          <p:cNvPr id="20" name="TextBox 19">
            <a:extLst>
              <a:ext uri="{FF2B5EF4-FFF2-40B4-BE49-F238E27FC236}">
                <a16:creationId xmlns:a16="http://schemas.microsoft.com/office/drawing/2014/main" id="{E53514CE-D8CF-F3EE-18B2-AB6DE37F4000}"/>
              </a:ext>
            </a:extLst>
          </p:cNvPr>
          <p:cNvSpPr txBox="1"/>
          <p:nvPr/>
        </p:nvSpPr>
        <p:spPr>
          <a:xfrm>
            <a:off x="8932152" y="6426508"/>
            <a:ext cx="3471696" cy="369332"/>
          </a:xfrm>
          <a:prstGeom prst="rect">
            <a:avLst/>
          </a:prstGeom>
          <a:noFill/>
        </p:spPr>
        <p:txBody>
          <a:bodyPr wrap="square" rtlCol="0">
            <a:spAutoFit/>
          </a:bodyPr>
          <a:lstStyle/>
          <a:p>
            <a:r>
              <a:rPr lang="en-US" i="1">
                <a:solidFill>
                  <a:schemeClr val="accent3"/>
                </a:solidFill>
              </a:rPr>
              <a:t>Picture credit: Daniel López - IAC</a:t>
            </a:r>
            <a:endParaRPr lang="en-GB" i="1">
              <a:solidFill>
                <a:schemeClr val="accent3"/>
              </a:solidFill>
            </a:endParaRPr>
          </a:p>
        </p:txBody>
      </p:sp>
      <p:pic>
        <p:nvPicPr>
          <p:cNvPr id="10" name="Picture 9" descr="A logo with white text&#10;&#10;Description automatically generated">
            <a:extLst>
              <a:ext uri="{FF2B5EF4-FFF2-40B4-BE49-F238E27FC236}">
                <a16:creationId xmlns:a16="http://schemas.microsoft.com/office/drawing/2014/main" id="{3466CF7F-668D-92A3-8785-0E32B704B5C4}"/>
              </a:ext>
            </a:extLst>
          </p:cNvPr>
          <p:cNvPicPr>
            <a:picLocks noChangeAspect="1"/>
          </p:cNvPicPr>
          <p:nvPr/>
        </p:nvPicPr>
        <p:blipFill rotWithShape="1">
          <a:blip r:embed="rId5">
            <a:extLst>
              <a:ext uri="{28A0092B-C50C-407E-A947-70E740481C1C}">
                <a14:useLocalDpi xmlns:a14="http://schemas.microsoft.com/office/drawing/2010/main" val="0"/>
              </a:ext>
            </a:extLst>
          </a:blip>
          <a:srcRect r="53665"/>
          <a:stretch/>
        </p:blipFill>
        <p:spPr>
          <a:xfrm>
            <a:off x="79899" y="-80598"/>
            <a:ext cx="1651247" cy="1508288"/>
          </a:xfrm>
          <a:prstGeom prst="rect">
            <a:avLst/>
          </a:prstGeom>
        </p:spPr>
      </p:pic>
    </p:spTree>
    <p:extLst>
      <p:ext uri="{BB962C8B-B14F-4D97-AF65-F5344CB8AC3E}">
        <p14:creationId xmlns:p14="http://schemas.microsoft.com/office/powerpoint/2010/main" val="27646766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6B25-655D-F66F-A9AE-D2DB24B5EFA0}"/>
              </a:ext>
            </a:extLst>
          </p:cNvPr>
          <p:cNvSpPr>
            <a:spLocks noGrp="1"/>
          </p:cNvSpPr>
          <p:nvPr>
            <p:ph type="title"/>
          </p:nvPr>
        </p:nvSpPr>
        <p:spPr/>
        <p:txBody>
          <a:bodyPr/>
          <a:lstStyle/>
          <a:p>
            <a:r>
              <a:rPr lang="en-US" dirty="0"/>
              <a:t>Earnings</a:t>
            </a:r>
            <a:endParaRPr lang="en-GB" dirty="0"/>
          </a:p>
        </p:txBody>
      </p:sp>
      <p:sp>
        <p:nvSpPr>
          <p:cNvPr id="29" name="Title 3">
            <a:extLst>
              <a:ext uri="{FF2B5EF4-FFF2-40B4-BE49-F238E27FC236}">
                <a16:creationId xmlns:a16="http://schemas.microsoft.com/office/drawing/2014/main" id="{62163FBB-63EF-7CA9-451F-56065DBC3273}"/>
              </a:ext>
            </a:extLst>
          </p:cNvPr>
          <p:cNvSpPr txBox="1">
            <a:spLocks/>
          </p:cNvSpPr>
          <p:nvPr/>
        </p:nvSpPr>
        <p:spPr>
          <a:xfrm>
            <a:off x="247135" y="1686081"/>
            <a:ext cx="8291384" cy="6912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2800" dirty="0"/>
              <a:t>What is the annual starting salary for a physical scientist graduate?</a:t>
            </a:r>
          </a:p>
        </p:txBody>
      </p:sp>
      <p:sp>
        <p:nvSpPr>
          <p:cNvPr id="48" name="Title 3">
            <a:extLst>
              <a:ext uri="{FF2B5EF4-FFF2-40B4-BE49-F238E27FC236}">
                <a16:creationId xmlns:a16="http://schemas.microsoft.com/office/drawing/2014/main" id="{1F2DF672-40FF-B990-AB40-9FE9559358E4}"/>
              </a:ext>
            </a:extLst>
          </p:cNvPr>
          <p:cNvSpPr txBox="1">
            <a:spLocks/>
          </p:cNvSpPr>
          <p:nvPr/>
        </p:nvSpPr>
        <p:spPr>
          <a:xfrm>
            <a:off x="8941685" y="1667511"/>
            <a:ext cx="1866358" cy="691200"/>
          </a:xfrm>
          <a:prstGeom prst="rect">
            <a:avLst/>
          </a:prstGeom>
          <a:solidFill>
            <a:schemeClr val="accent2">
              <a:lumMod val="60000"/>
              <a:lumOff val="4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£29,000</a:t>
            </a:r>
          </a:p>
        </p:txBody>
      </p:sp>
      <p:sp>
        <p:nvSpPr>
          <p:cNvPr id="49" name="Title 3">
            <a:extLst>
              <a:ext uri="{FF2B5EF4-FFF2-40B4-BE49-F238E27FC236}">
                <a16:creationId xmlns:a16="http://schemas.microsoft.com/office/drawing/2014/main" id="{F9DE4AA2-7B73-728D-9E21-8ED7FA3C8011}"/>
              </a:ext>
            </a:extLst>
          </p:cNvPr>
          <p:cNvSpPr txBox="1">
            <a:spLocks/>
          </p:cNvSpPr>
          <p:nvPr/>
        </p:nvSpPr>
        <p:spPr>
          <a:xfrm rot="20969482">
            <a:off x="1120893" y="3144954"/>
            <a:ext cx="4553429" cy="963534"/>
          </a:xfrm>
          <a:prstGeom prst="rect">
            <a:avLst/>
          </a:prstGeom>
          <a:solidFill>
            <a:schemeClr val="accent4">
              <a:lumMod val="60000"/>
              <a:lumOff val="4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Veterinary: £33,000</a:t>
            </a:r>
          </a:p>
        </p:txBody>
      </p:sp>
      <p:sp>
        <p:nvSpPr>
          <p:cNvPr id="50" name="Title 3">
            <a:extLst>
              <a:ext uri="{FF2B5EF4-FFF2-40B4-BE49-F238E27FC236}">
                <a16:creationId xmlns:a16="http://schemas.microsoft.com/office/drawing/2014/main" id="{0F8E2128-ED47-DCA7-17A1-A6FE6212BDE9}"/>
              </a:ext>
            </a:extLst>
          </p:cNvPr>
          <p:cNvSpPr txBox="1">
            <a:spLocks/>
          </p:cNvSpPr>
          <p:nvPr/>
        </p:nvSpPr>
        <p:spPr>
          <a:xfrm rot="208221">
            <a:off x="1102125" y="4651551"/>
            <a:ext cx="4525464" cy="1158490"/>
          </a:xfrm>
          <a:prstGeom prst="rect">
            <a:avLst/>
          </a:prstGeom>
          <a:solidFill>
            <a:schemeClr val="bg2">
              <a:lumMod val="9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Architecture, building and planning: £25,000</a:t>
            </a:r>
          </a:p>
        </p:txBody>
      </p:sp>
      <p:sp>
        <p:nvSpPr>
          <p:cNvPr id="52" name="Title 3">
            <a:extLst>
              <a:ext uri="{FF2B5EF4-FFF2-40B4-BE49-F238E27FC236}">
                <a16:creationId xmlns:a16="http://schemas.microsoft.com/office/drawing/2014/main" id="{1A9486DD-2C1D-7AA4-4265-6B1A26606CF2}"/>
              </a:ext>
            </a:extLst>
          </p:cNvPr>
          <p:cNvSpPr txBox="1">
            <a:spLocks/>
          </p:cNvSpPr>
          <p:nvPr/>
        </p:nvSpPr>
        <p:spPr>
          <a:xfrm rot="21440437">
            <a:off x="5548658" y="5667688"/>
            <a:ext cx="4632077" cy="944586"/>
          </a:xfrm>
          <a:prstGeom prst="rect">
            <a:avLst/>
          </a:prstGeom>
          <a:solidFill>
            <a:schemeClr val="accent4">
              <a:lumMod val="20000"/>
              <a:lumOff val="8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Law: £24,000</a:t>
            </a:r>
          </a:p>
        </p:txBody>
      </p:sp>
      <p:sp>
        <p:nvSpPr>
          <p:cNvPr id="53" name="Title 3">
            <a:extLst>
              <a:ext uri="{FF2B5EF4-FFF2-40B4-BE49-F238E27FC236}">
                <a16:creationId xmlns:a16="http://schemas.microsoft.com/office/drawing/2014/main" id="{03F6DA99-6237-1BDA-5C3F-88F57D795B57}"/>
              </a:ext>
            </a:extLst>
          </p:cNvPr>
          <p:cNvSpPr txBox="1">
            <a:spLocks/>
          </p:cNvSpPr>
          <p:nvPr/>
        </p:nvSpPr>
        <p:spPr>
          <a:xfrm rot="167170">
            <a:off x="5911792" y="3195109"/>
            <a:ext cx="4553429" cy="963534"/>
          </a:xfrm>
          <a:prstGeom prst="rect">
            <a:avLst/>
          </a:prstGeom>
          <a:solidFill>
            <a:schemeClr val="accent6">
              <a:lumMod val="20000"/>
              <a:lumOff val="8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Medicine and dentistry: £35,000</a:t>
            </a:r>
          </a:p>
        </p:txBody>
      </p:sp>
      <p:sp>
        <p:nvSpPr>
          <p:cNvPr id="51" name="Title 3">
            <a:extLst>
              <a:ext uri="{FF2B5EF4-FFF2-40B4-BE49-F238E27FC236}">
                <a16:creationId xmlns:a16="http://schemas.microsoft.com/office/drawing/2014/main" id="{7E18B6C1-B51D-8529-C5D2-F6C274A4F024}"/>
              </a:ext>
            </a:extLst>
          </p:cNvPr>
          <p:cNvSpPr txBox="1">
            <a:spLocks/>
          </p:cNvSpPr>
          <p:nvPr/>
        </p:nvSpPr>
        <p:spPr>
          <a:xfrm rot="560021">
            <a:off x="4312560" y="4127332"/>
            <a:ext cx="4444711" cy="919703"/>
          </a:xfrm>
          <a:prstGeom prst="rect">
            <a:avLst/>
          </a:prstGeom>
          <a:solidFill>
            <a:schemeClr val="accent2">
              <a:lumMod val="20000"/>
              <a:lumOff val="8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Business and management: £27,000</a:t>
            </a:r>
          </a:p>
        </p:txBody>
      </p:sp>
    </p:spTree>
    <p:extLst>
      <p:ext uri="{BB962C8B-B14F-4D97-AF65-F5344CB8AC3E}">
        <p14:creationId xmlns:p14="http://schemas.microsoft.com/office/powerpoint/2010/main" val="4247090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2" grpId="0" animBg="1"/>
      <p:bldP spid="53"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bar graph&#10;&#10;AI-generated content may be incorrect.">
            <a:extLst>
              <a:ext uri="{FF2B5EF4-FFF2-40B4-BE49-F238E27FC236}">
                <a16:creationId xmlns:a16="http://schemas.microsoft.com/office/drawing/2014/main" id="{58BDF7AC-FF73-3EFF-D89A-4CEDA5EC48B8}"/>
              </a:ext>
            </a:extLst>
          </p:cNvPr>
          <p:cNvPicPr>
            <a:picLocks noChangeAspect="1"/>
          </p:cNvPicPr>
          <p:nvPr/>
        </p:nvPicPr>
        <p:blipFill>
          <a:blip r:embed="rId3">
            <a:extLst>
              <a:ext uri="{28A0092B-C50C-407E-A947-70E740481C1C}">
                <a14:useLocalDpi xmlns:a14="http://schemas.microsoft.com/office/drawing/2010/main" val="0"/>
              </a:ext>
            </a:extLst>
          </a:blip>
          <a:srcRect l="3702" t="7387" b="5406"/>
          <a:stretch>
            <a:fillRect/>
          </a:stretch>
        </p:blipFill>
        <p:spPr>
          <a:xfrm>
            <a:off x="5490519" y="43248"/>
            <a:ext cx="5048887" cy="6771503"/>
          </a:xfrm>
          <a:prstGeom prst="rect">
            <a:avLst/>
          </a:prstGeom>
        </p:spPr>
      </p:pic>
      <p:sp>
        <p:nvSpPr>
          <p:cNvPr id="6" name="TextBox 5">
            <a:extLst>
              <a:ext uri="{FF2B5EF4-FFF2-40B4-BE49-F238E27FC236}">
                <a16:creationId xmlns:a16="http://schemas.microsoft.com/office/drawing/2014/main" id="{88810673-1002-8E00-EB89-57AA2AF60801}"/>
              </a:ext>
            </a:extLst>
          </p:cNvPr>
          <p:cNvSpPr txBox="1"/>
          <p:nvPr/>
        </p:nvSpPr>
        <p:spPr>
          <a:xfrm>
            <a:off x="333633" y="2532952"/>
            <a:ext cx="5156886" cy="2062103"/>
          </a:xfrm>
          <a:prstGeom prst="rect">
            <a:avLst/>
          </a:prstGeom>
          <a:noFill/>
        </p:spPr>
        <p:txBody>
          <a:bodyPr wrap="square" rtlCol="0">
            <a:spAutoFit/>
          </a:bodyPr>
          <a:lstStyle/>
          <a:p>
            <a:pPr algn="ctr"/>
            <a:r>
              <a:rPr lang="en-US" sz="3200" dirty="0"/>
              <a:t>Median Earnings of Graduates 5 years after Graduation </a:t>
            </a:r>
          </a:p>
          <a:p>
            <a:pPr algn="ctr"/>
            <a:r>
              <a:rPr lang="en-US" sz="3200" dirty="0"/>
              <a:t>(Tax Year 2022/23)</a:t>
            </a:r>
          </a:p>
        </p:txBody>
      </p:sp>
      <p:sp>
        <p:nvSpPr>
          <p:cNvPr id="7" name="TextBox 6">
            <a:extLst>
              <a:ext uri="{FF2B5EF4-FFF2-40B4-BE49-F238E27FC236}">
                <a16:creationId xmlns:a16="http://schemas.microsoft.com/office/drawing/2014/main" id="{BF61C62C-FB9D-2BA7-E8C3-32B6F08832E6}"/>
              </a:ext>
            </a:extLst>
          </p:cNvPr>
          <p:cNvSpPr txBox="1"/>
          <p:nvPr/>
        </p:nvSpPr>
        <p:spPr>
          <a:xfrm>
            <a:off x="1865870" y="6488668"/>
            <a:ext cx="4139514" cy="369332"/>
          </a:xfrm>
          <a:prstGeom prst="rect">
            <a:avLst/>
          </a:prstGeom>
          <a:noFill/>
        </p:spPr>
        <p:txBody>
          <a:bodyPr wrap="square" rtlCol="0">
            <a:spAutoFit/>
          </a:bodyPr>
          <a:lstStyle/>
          <a:p>
            <a:r>
              <a:rPr lang="en-US" dirty="0"/>
              <a:t>Source: Outcomes and earnings data</a:t>
            </a:r>
          </a:p>
        </p:txBody>
      </p:sp>
    </p:spTree>
    <p:extLst>
      <p:ext uri="{BB962C8B-B14F-4D97-AF65-F5344CB8AC3E}">
        <p14:creationId xmlns:p14="http://schemas.microsoft.com/office/powerpoint/2010/main" val="348586959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817C-9E83-14ED-7425-11AABA29B0EE}"/>
              </a:ext>
            </a:extLst>
          </p:cNvPr>
          <p:cNvSpPr>
            <a:spLocks noGrp="1"/>
          </p:cNvSpPr>
          <p:nvPr>
            <p:ph type="title"/>
          </p:nvPr>
        </p:nvSpPr>
        <p:spPr/>
        <p:txBody>
          <a:bodyPr/>
          <a:lstStyle/>
          <a:p>
            <a:endParaRPr lang="en-US"/>
          </a:p>
        </p:txBody>
      </p:sp>
      <p:pic>
        <p:nvPicPr>
          <p:cNvPr id="7" name="Content Placeholder 6" descr="A graph of the number of the average economy&#10;&#10;AI-generated content may be incorrect.">
            <a:extLst>
              <a:ext uri="{FF2B5EF4-FFF2-40B4-BE49-F238E27FC236}">
                <a16:creationId xmlns:a16="http://schemas.microsoft.com/office/drawing/2014/main" id="{FE5E23B5-D653-2DF6-E2D3-093A9355FD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9725" y="1479634"/>
            <a:ext cx="8972550" cy="4968599"/>
          </a:xfrm>
        </p:spPr>
      </p:pic>
    </p:spTree>
    <p:extLst>
      <p:ext uri="{BB962C8B-B14F-4D97-AF65-F5344CB8AC3E}">
        <p14:creationId xmlns:p14="http://schemas.microsoft.com/office/powerpoint/2010/main" val="325259552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B9EC-DD54-C06B-7654-A83FE4F91792}"/>
              </a:ext>
            </a:extLst>
          </p:cNvPr>
          <p:cNvSpPr>
            <a:spLocks noGrp="1"/>
          </p:cNvSpPr>
          <p:nvPr>
            <p:ph type="title"/>
          </p:nvPr>
        </p:nvSpPr>
        <p:spPr/>
        <p:txBody>
          <a:bodyPr/>
          <a:lstStyle/>
          <a:p>
            <a:r>
              <a:rPr lang="en-US" dirty="0"/>
              <a:t>Physics Degrees</a:t>
            </a:r>
          </a:p>
        </p:txBody>
      </p:sp>
      <p:sp>
        <p:nvSpPr>
          <p:cNvPr id="3" name="Content Placeholder 2">
            <a:extLst>
              <a:ext uri="{FF2B5EF4-FFF2-40B4-BE49-F238E27FC236}">
                <a16:creationId xmlns:a16="http://schemas.microsoft.com/office/drawing/2014/main" id="{C21A0DDA-3C9B-ED6E-8653-98FBC447A7C7}"/>
              </a:ext>
            </a:extLst>
          </p:cNvPr>
          <p:cNvSpPr>
            <a:spLocks noGrp="1"/>
          </p:cNvSpPr>
          <p:nvPr>
            <p:ph idx="1"/>
          </p:nvPr>
        </p:nvSpPr>
        <p:spPr>
          <a:xfrm>
            <a:off x="800622" y="1517380"/>
            <a:ext cx="5487444" cy="5032478"/>
          </a:xfrm>
        </p:spPr>
        <p:txBody>
          <a:bodyPr>
            <a:normAutofit/>
          </a:bodyPr>
          <a:lstStyle/>
          <a:p>
            <a:pPr>
              <a:spcBef>
                <a:spcPts val="600"/>
              </a:spcBef>
              <a:spcAft>
                <a:spcPts val="600"/>
              </a:spcAft>
            </a:pPr>
            <a:r>
              <a:rPr lang="en-GB" dirty="0"/>
              <a:t>What do you enjoy most about physics?</a:t>
            </a:r>
          </a:p>
          <a:p>
            <a:pPr>
              <a:spcBef>
                <a:spcPts val="600"/>
              </a:spcBef>
              <a:spcAft>
                <a:spcPts val="600"/>
              </a:spcAft>
            </a:pPr>
            <a:r>
              <a:rPr lang="en-GB" dirty="0"/>
              <a:t>Do you want to combine physics with another subject? </a:t>
            </a:r>
          </a:p>
          <a:p>
            <a:pPr>
              <a:spcBef>
                <a:spcPts val="600"/>
              </a:spcBef>
              <a:spcAft>
                <a:spcPts val="600"/>
              </a:spcAft>
            </a:pPr>
            <a:r>
              <a:rPr lang="en-GB" dirty="0"/>
              <a:t>Do you want a year abroad or in industry?</a:t>
            </a:r>
          </a:p>
          <a:p>
            <a:pPr>
              <a:spcBef>
                <a:spcPts val="600"/>
              </a:spcBef>
              <a:spcAft>
                <a:spcPts val="600"/>
              </a:spcAft>
            </a:pPr>
            <a:r>
              <a:rPr lang="en-GB" dirty="0"/>
              <a:t>Where would you be happy to live for 3+ years?</a:t>
            </a:r>
          </a:p>
          <a:p>
            <a:pPr>
              <a:spcBef>
                <a:spcPts val="600"/>
              </a:spcBef>
              <a:spcAft>
                <a:spcPts val="600"/>
              </a:spcAft>
            </a:pPr>
            <a:r>
              <a:rPr lang="en-GB" dirty="0"/>
              <a:t>Is the degree course IOP accredited?</a:t>
            </a:r>
          </a:p>
          <a:p>
            <a:endParaRPr lang="en-US" dirty="0"/>
          </a:p>
        </p:txBody>
      </p:sp>
      <p:grpSp>
        <p:nvGrpSpPr>
          <p:cNvPr id="4" name="Group 3">
            <a:extLst>
              <a:ext uri="{FF2B5EF4-FFF2-40B4-BE49-F238E27FC236}">
                <a16:creationId xmlns:a16="http://schemas.microsoft.com/office/drawing/2014/main" id="{C9393243-7CEB-95DE-46FC-F4D580C92D9F}"/>
              </a:ext>
            </a:extLst>
          </p:cNvPr>
          <p:cNvGrpSpPr/>
          <p:nvPr/>
        </p:nvGrpSpPr>
        <p:grpSpPr>
          <a:xfrm>
            <a:off x="6513535" y="1452730"/>
            <a:ext cx="5316370" cy="5097128"/>
            <a:chOff x="6955970" y="2066095"/>
            <a:chExt cx="4548258" cy="4585481"/>
          </a:xfrm>
        </p:grpSpPr>
        <p:pic>
          <p:nvPicPr>
            <p:cNvPr id="5" name="Picture 4">
              <a:extLst>
                <a:ext uri="{FF2B5EF4-FFF2-40B4-BE49-F238E27FC236}">
                  <a16:creationId xmlns:a16="http://schemas.microsoft.com/office/drawing/2014/main" id="{A7313ABE-7D8D-D300-3ABF-E260E37DFB5C}"/>
                </a:ext>
              </a:extLst>
            </p:cNvPr>
            <p:cNvPicPr>
              <a:picLocks noChangeAspect="1"/>
            </p:cNvPicPr>
            <p:nvPr/>
          </p:nvPicPr>
          <p:blipFill rotWithShape="1">
            <a:blip r:embed="rId3"/>
            <a:srcRect l="488" r="50823" b="6184"/>
            <a:stretch/>
          </p:blipFill>
          <p:spPr>
            <a:xfrm>
              <a:off x="6955970" y="2066095"/>
              <a:ext cx="4548258" cy="2579640"/>
            </a:xfrm>
            <a:prstGeom prst="rect">
              <a:avLst/>
            </a:prstGeom>
          </p:spPr>
        </p:pic>
        <p:pic>
          <p:nvPicPr>
            <p:cNvPr id="6" name="Picture 5">
              <a:extLst>
                <a:ext uri="{FF2B5EF4-FFF2-40B4-BE49-F238E27FC236}">
                  <a16:creationId xmlns:a16="http://schemas.microsoft.com/office/drawing/2014/main" id="{93EAF002-30C4-CE4C-F9CC-DF02AD9B7D26}"/>
                </a:ext>
              </a:extLst>
            </p:cNvPr>
            <p:cNvPicPr>
              <a:picLocks noChangeAspect="1"/>
            </p:cNvPicPr>
            <p:nvPr/>
          </p:nvPicPr>
          <p:blipFill rotWithShape="1">
            <a:blip r:embed="rId3"/>
            <a:srcRect l="49891" t="2978" r="1420" b="16845"/>
            <a:stretch/>
          </p:blipFill>
          <p:spPr>
            <a:xfrm>
              <a:off x="6955970" y="4446980"/>
              <a:ext cx="4548258" cy="2204596"/>
            </a:xfrm>
            <a:prstGeom prst="rect">
              <a:avLst/>
            </a:prstGeom>
          </p:spPr>
        </p:pic>
        <p:pic>
          <p:nvPicPr>
            <p:cNvPr id="7" name="Picture 6">
              <a:extLst>
                <a:ext uri="{FF2B5EF4-FFF2-40B4-BE49-F238E27FC236}">
                  <a16:creationId xmlns:a16="http://schemas.microsoft.com/office/drawing/2014/main" id="{AA92A7E7-BA1F-72A5-97FF-ABB32876DC7A}"/>
                </a:ext>
              </a:extLst>
            </p:cNvPr>
            <p:cNvPicPr>
              <a:picLocks noChangeAspect="1"/>
            </p:cNvPicPr>
            <p:nvPr/>
          </p:nvPicPr>
          <p:blipFill rotWithShape="1">
            <a:blip r:embed="rId3"/>
            <a:srcRect l="488" t="67235" r="50823" b="6184"/>
            <a:stretch/>
          </p:blipFill>
          <p:spPr>
            <a:xfrm>
              <a:off x="6955970" y="3716085"/>
              <a:ext cx="4548258" cy="730893"/>
            </a:xfrm>
            <a:prstGeom prst="rect">
              <a:avLst/>
            </a:prstGeom>
          </p:spPr>
        </p:pic>
      </p:grpSp>
    </p:spTree>
    <p:extLst>
      <p:ext uri="{BB962C8B-B14F-4D97-AF65-F5344CB8AC3E}">
        <p14:creationId xmlns:p14="http://schemas.microsoft.com/office/powerpoint/2010/main" val="103982637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FA28-6FC5-FD73-27B5-8E00C2318960}"/>
              </a:ext>
            </a:extLst>
          </p:cNvPr>
          <p:cNvSpPr>
            <a:spLocks noGrp="1"/>
          </p:cNvSpPr>
          <p:nvPr>
            <p:ph type="title"/>
          </p:nvPr>
        </p:nvSpPr>
        <p:spPr/>
        <p:txBody>
          <a:bodyPr/>
          <a:lstStyle/>
          <a:p>
            <a:r>
              <a:rPr lang="en-US" dirty="0"/>
              <a:t>Grade Requirements</a:t>
            </a:r>
            <a:endParaRPr lang="en-GB" dirty="0"/>
          </a:p>
        </p:txBody>
      </p:sp>
      <p:sp>
        <p:nvSpPr>
          <p:cNvPr id="4" name="Content Placeholder 3">
            <a:extLst>
              <a:ext uri="{FF2B5EF4-FFF2-40B4-BE49-F238E27FC236}">
                <a16:creationId xmlns:a16="http://schemas.microsoft.com/office/drawing/2014/main" id="{DF5BD689-F0B5-440C-7179-8D6041AEABC2}"/>
              </a:ext>
            </a:extLst>
          </p:cNvPr>
          <p:cNvSpPr txBox="1">
            <a:spLocks noGrp="1"/>
          </p:cNvSpPr>
          <p:nvPr>
            <p:ph idx="1"/>
          </p:nvPr>
        </p:nvSpPr>
        <p:spPr>
          <a:xfrm>
            <a:off x="475989" y="1325563"/>
            <a:ext cx="6450903" cy="5226046"/>
          </a:xfrm>
          <a:prstGeom prst="rect">
            <a:avLst/>
          </a:prstGeom>
          <a:noFill/>
        </p:spPr>
        <p:txBody>
          <a:bodyPr wrap="square">
            <a:spAutoFit/>
          </a:bodyPr>
          <a:lstStyle/>
          <a:p>
            <a:pPr>
              <a:spcBef>
                <a:spcPts val="600"/>
              </a:spcBef>
              <a:spcAft>
                <a:spcPts val="600"/>
              </a:spcAft>
            </a:pPr>
            <a:r>
              <a:rPr lang="en-GB" sz="3200" dirty="0"/>
              <a:t>Vary with each institution</a:t>
            </a:r>
          </a:p>
          <a:p>
            <a:pPr lvl="1">
              <a:spcBef>
                <a:spcPts val="600"/>
              </a:spcBef>
              <a:spcAft>
                <a:spcPts val="600"/>
              </a:spcAft>
            </a:pPr>
            <a:r>
              <a:rPr lang="en-GB" sz="2800" dirty="0"/>
              <a:t>110 – 160 UCAS points</a:t>
            </a:r>
          </a:p>
          <a:p>
            <a:pPr lvl="1">
              <a:spcBef>
                <a:spcPts val="600"/>
              </a:spcBef>
              <a:spcAft>
                <a:spcPts val="600"/>
              </a:spcAft>
            </a:pPr>
            <a:r>
              <a:rPr lang="en-GB" sz="2800" b="1" dirty="0"/>
              <a:t>A-Levels: </a:t>
            </a:r>
            <a:r>
              <a:rPr lang="en-GB" sz="2800" dirty="0"/>
              <a:t>A* = 56, A = 48, B = 40, C = 32, D = 24, E = 16</a:t>
            </a:r>
          </a:p>
          <a:p>
            <a:pPr>
              <a:spcBef>
                <a:spcPts val="600"/>
              </a:spcBef>
              <a:spcAft>
                <a:spcPts val="600"/>
              </a:spcAft>
            </a:pPr>
            <a:r>
              <a:rPr lang="en-GB" sz="3200" dirty="0"/>
              <a:t>Average A-Level Grades: AAB – ABB</a:t>
            </a:r>
          </a:p>
          <a:p>
            <a:pPr lvl="1">
              <a:spcBef>
                <a:spcPts val="600"/>
              </a:spcBef>
              <a:spcAft>
                <a:spcPts val="600"/>
              </a:spcAft>
            </a:pPr>
            <a:r>
              <a:rPr lang="en-GB" sz="2800" dirty="0"/>
              <a:t>MUST include Maths and Physics</a:t>
            </a:r>
          </a:p>
          <a:p>
            <a:pPr>
              <a:spcBef>
                <a:spcPts val="600"/>
              </a:spcBef>
              <a:spcAft>
                <a:spcPts val="600"/>
              </a:spcAft>
            </a:pPr>
            <a:r>
              <a:rPr lang="en-GB" sz="3200" dirty="0"/>
              <a:t>Some degrees offer Foundation Years for those with lower grades</a:t>
            </a:r>
          </a:p>
          <a:p>
            <a:pPr>
              <a:spcBef>
                <a:spcPts val="600"/>
              </a:spcBef>
              <a:spcAft>
                <a:spcPts val="600"/>
              </a:spcAft>
            </a:pPr>
            <a:r>
              <a:rPr lang="en-GB" sz="3200" dirty="0"/>
              <a:t>BSc and </a:t>
            </a:r>
            <a:r>
              <a:rPr lang="en-GB" sz="3200" dirty="0" err="1"/>
              <a:t>MPhys</a:t>
            </a:r>
            <a:r>
              <a:rPr lang="en-GB" sz="3200" dirty="0"/>
              <a:t> may have different requirements</a:t>
            </a:r>
          </a:p>
        </p:txBody>
      </p:sp>
      <p:pic>
        <p:nvPicPr>
          <p:cNvPr id="7" name="Picture 2" descr="Image result for university">
            <a:extLst>
              <a:ext uri="{FF2B5EF4-FFF2-40B4-BE49-F238E27FC236}">
                <a16:creationId xmlns:a16="http://schemas.microsoft.com/office/drawing/2014/main" id="{72D7F1BC-A84F-5654-17B4-D511B525D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602" y="2350009"/>
            <a:ext cx="4298901" cy="2950065"/>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TextBox 8">
            <a:hlinkClick r:id="rId4"/>
            <a:extLst>
              <a:ext uri="{FF2B5EF4-FFF2-40B4-BE49-F238E27FC236}">
                <a16:creationId xmlns:a16="http://schemas.microsoft.com/office/drawing/2014/main" id="{EBC9BFB1-230B-948B-EA35-B3C155F246ED}"/>
              </a:ext>
            </a:extLst>
          </p:cNvPr>
          <p:cNvSpPr txBox="1"/>
          <p:nvPr/>
        </p:nvSpPr>
        <p:spPr>
          <a:xfrm>
            <a:off x="7312687" y="1454618"/>
            <a:ext cx="4754733" cy="461665"/>
          </a:xfrm>
          <a:custGeom>
            <a:avLst/>
            <a:gdLst>
              <a:gd name="csX0" fmla="*/ 0 w 4754733"/>
              <a:gd name="csY0" fmla="*/ 0 h 461665"/>
              <a:gd name="csX1" fmla="*/ 499247 w 4754733"/>
              <a:gd name="csY1" fmla="*/ 0 h 461665"/>
              <a:gd name="csX2" fmla="*/ 1141136 w 4754733"/>
              <a:gd name="csY2" fmla="*/ 0 h 461665"/>
              <a:gd name="csX3" fmla="*/ 1687930 w 4754733"/>
              <a:gd name="csY3" fmla="*/ 0 h 461665"/>
              <a:gd name="csX4" fmla="*/ 2187177 w 4754733"/>
              <a:gd name="csY4" fmla="*/ 0 h 461665"/>
              <a:gd name="csX5" fmla="*/ 2829066 w 4754733"/>
              <a:gd name="csY5" fmla="*/ 0 h 461665"/>
              <a:gd name="csX6" fmla="*/ 3423408 w 4754733"/>
              <a:gd name="csY6" fmla="*/ 0 h 461665"/>
              <a:gd name="csX7" fmla="*/ 4017749 w 4754733"/>
              <a:gd name="csY7" fmla="*/ 0 h 461665"/>
              <a:gd name="csX8" fmla="*/ 4754733 w 4754733"/>
              <a:gd name="csY8" fmla="*/ 0 h 461665"/>
              <a:gd name="csX9" fmla="*/ 4754733 w 4754733"/>
              <a:gd name="csY9" fmla="*/ 461665 h 461665"/>
              <a:gd name="csX10" fmla="*/ 4255486 w 4754733"/>
              <a:gd name="csY10" fmla="*/ 461665 h 461665"/>
              <a:gd name="csX11" fmla="*/ 3803786 w 4754733"/>
              <a:gd name="csY11" fmla="*/ 461665 h 461665"/>
              <a:gd name="csX12" fmla="*/ 3161897 w 4754733"/>
              <a:gd name="csY12" fmla="*/ 461665 h 461665"/>
              <a:gd name="csX13" fmla="*/ 2662650 w 4754733"/>
              <a:gd name="csY13" fmla="*/ 461665 h 461665"/>
              <a:gd name="csX14" fmla="*/ 2020762 w 4754733"/>
              <a:gd name="csY14" fmla="*/ 461665 h 461665"/>
              <a:gd name="csX15" fmla="*/ 1331325 w 4754733"/>
              <a:gd name="csY15" fmla="*/ 461665 h 461665"/>
              <a:gd name="csX16" fmla="*/ 784531 w 4754733"/>
              <a:gd name="csY16" fmla="*/ 461665 h 461665"/>
              <a:gd name="csX17" fmla="*/ 0 w 4754733"/>
              <a:gd name="csY17" fmla="*/ 461665 h 461665"/>
              <a:gd name="csX18" fmla="*/ 0 w 4754733"/>
              <a:gd name="csY18" fmla="*/ 0 h 4616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54733" h="461665" fill="none" extrusionOk="0">
                <a:moveTo>
                  <a:pt x="0" y="0"/>
                </a:moveTo>
                <a:cubicBezTo>
                  <a:pt x="153352" y="-18946"/>
                  <a:pt x="260974" y="42812"/>
                  <a:pt x="499247" y="0"/>
                </a:cubicBezTo>
                <a:cubicBezTo>
                  <a:pt x="737520" y="-42812"/>
                  <a:pt x="966249" y="62788"/>
                  <a:pt x="1141136" y="0"/>
                </a:cubicBezTo>
                <a:cubicBezTo>
                  <a:pt x="1316023" y="-62788"/>
                  <a:pt x="1465742" y="7754"/>
                  <a:pt x="1687930" y="0"/>
                </a:cubicBezTo>
                <a:cubicBezTo>
                  <a:pt x="1910118" y="-7754"/>
                  <a:pt x="2018918" y="33536"/>
                  <a:pt x="2187177" y="0"/>
                </a:cubicBezTo>
                <a:cubicBezTo>
                  <a:pt x="2355436" y="-33536"/>
                  <a:pt x="2612848" y="14326"/>
                  <a:pt x="2829066" y="0"/>
                </a:cubicBezTo>
                <a:cubicBezTo>
                  <a:pt x="3045284" y="-14326"/>
                  <a:pt x="3216513" y="3101"/>
                  <a:pt x="3423408" y="0"/>
                </a:cubicBezTo>
                <a:cubicBezTo>
                  <a:pt x="3630303" y="-3101"/>
                  <a:pt x="3857240" y="49232"/>
                  <a:pt x="4017749" y="0"/>
                </a:cubicBezTo>
                <a:cubicBezTo>
                  <a:pt x="4178258" y="-49232"/>
                  <a:pt x="4478819" y="52407"/>
                  <a:pt x="4754733" y="0"/>
                </a:cubicBezTo>
                <a:cubicBezTo>
                  <a:pt x="4792593" y="210027"/>
                  <a:pt x="4715875" y="299039"/>
                  <a:pt x="4754733" y="461665"/>
                </a:cubicBezTo>
                <a:cubicBezTo>
                  <a:pt x="4591478" y="517267"/>
                  <a:pt x="4457721" y="407196"/>
                  <a:pt x="4255486" y="461665"/>
                </a:cubicBezTo>
                <a:cubicBezTo>
                  <a:pt x="4053251" y="516134"/>
                  <a:pt x="4024493" y="446104"/>
                  <a:pt x="3803786" y="461665"/>
                </a:cubicBezTo>
                <a:cubicBezTo>
                  <a:pt x="3583079" y="477226"/>
                  <a:pt x="3403331" y="391482"/>
                  <a:pt x="3161897" y="461665"/>
                </a:cubicBezTo>
                <a:cubicBezTo>
                  <a:pt x="2920463" y="531848"/>
                  <a:pt x="2795373" y="445210"/>
                  <a:pt x="2662650" y="461665"/>
                </a:cubicBezTo>
                <a:cubicBezTo>
                  <a:pt x="2529927" y="478120"/>
                  <a:pt x="2304153" y="403951"/>
                  <a:pt x="2020762" y="461665"/>
                </a:cubicBezTo>
                <a:cubicBezTo>
                  <a:pt x="1737371" y="519379"/>
                  <a:pt x="1472928" y="410458"/>
                  <a:pt x="1331325" y="461665"/>
                </a:cubicBezTo>
                <a:cubicBezTo>
                  <a:pt x="1189722" y="512872"/>
                  <a:pt x="896454" y="439253"/>
                  <a:pt x="784531" y="461665"/>
                </a:cubicBezTo>
                <a:cubicBezTo>
                  <a:pt x="672608" y="484077"/>
                  <a:pt x="228888" y="403059"/>
                  <a:pt x="0" y="461665"/>
                </a:cubicBezTo>
                <a:cubicBezTo>
                  <a:pt x="-42265" y="258403"/>
                  <a:pt x="44246" y="162309"/>
                  <a:pt x="0" y="0"/>
                </a:cubicBezTo>
                <a:close/>
              </a:path>
              <a:path w="4754733" h="461665" stroke="0" extrusionOk="0">
                <a:moveTo>
                  <a:pt x="0" y="0"/>
                </a:moveTo>
                <a:cubicBezTo>
                  <a:pt x="175849" y="-33609"/>
                  <a:pt x="372701" y="6067"/>
                  <a:pt x="546794" y="0"/>
                </a:cubicBezTo>
                <a:cubicBezTo>
                  <a:pt x="720887" y="-6067"/>
                  <a:pt x="866367" y="25997"/>
                  <a:pt x="998494" y="0"/>
                </a:cubicBezTo>
                <a:cubicBezTo>
                  <a:pt x="1130621" y="-25997"/>
                  <a:pt x="1503292" y="39670"/>
                  <a:pt x="1687930" y="0"/>
                </a:cubicBezTo>
                <a:cubicBezTo>
                  <a:pt x="1872568" y="-39670"/>
                  <a:pt x="1970625" y="60118"/>
                  <a:pt x="2234725" y="0"/>
                </a:cubicBezTo>
                <a:cubicBezTo>
                  <a:pt x="2498826" y="-60118"/>
                  <a:pt x="2577583" y="15834"/>
                  <a:pt x="2781519" y="0"/>
                </a:cubicBezTo>
                <a:cubicBezTo>
                  <a:pt x="2985455" y="-15834"/>
                  <a:pt x="3209702" y="72048"/>
                  <a:pt x="3470955" y="0"/>
                </a:cubicBezTo>
                <a:cubicBezTo>
                  <a:pt x="3732208" y="-72048"/>
                  <a:pt x="3849129" y="16925"/>
                  <a:pt x="3970202" y="0"/>
                </a:cubicBezTo>
                <a:cubicBezTo>
                  <a:pt x="4091275" y="-16925"/>
                  <a:pt x="4529304" y="91462"/>
                  <a:pt x="4754733" y="0"/>
                </a:cubicBezTo>
                <a:cubicBezTo>
                  <a:pt x="4788348" y="160129"/>
                  <a:pt x="4705784" y="233147"/>
                  <a:pt x="4754733" y="461665"/>
                </a:cubicBezTo>
                <a:cubicBezTo>
                  <a:pt x="4515182" y="480038"/>
                  <a:pt x="4498171" y="460676"/>
                  <a:pt x="4255486" y="461665"/>
                </a:cubicBezTo>
                <a:cubicBezTo>
                  <a:pt x="4012801" y="462654"/>
                  <a:pt x="3895041" y="451897"/>
                  <a:pt x="3661144" y="461665"/>
                </a:cubicBezTo>
                <a:cubicBezTo>
                  <a:pt x="3427247" y="471433"/>
                  <a:pt x="3232343" y="400530"/>
                  <a:pt x="3114350" y="461665"/>
                </a:cubicBezTo>
                <a:cubicBezTo>
                  <a:pt x="2996357" y="522800"/>
                  <a:pt x="2711194" y="412778"/>
                  <a:pt x="2424914" y="461665"/>
                </a:cubicBezTo>
                <a:cubicBezTo>
                  <a:pt x="2138634" y="510552"/>
                  <a:pt x="1924021" y="382910"/>
                  <a:pt x="1735478" y="461665"/>
                </a:cubicBezTo>
                <a:cubicBezTo>
                  <a:pt x="1546935" y="540420"/>
                  <a:pt x="1459579" y="415122"/>
                  <a:pt x="1236231" y="461665"/>
                </a:cubicBezTo>
                <a:cubicBezTo>
                  <a:pt x="1012883" y="508208"/>
                  <a:pt x="909404" y="391498"/>
                  <a:pt x="641889" y="461665"/>
                </a:cubicBezTo>
                <a:cubicBezTo>
                  <a:pt x="374374" y="531832"/>
                  <a:pt x="298018" y="408141"/>
                  <a:pt x="0" y="461665"/>
                </a:cubicBezTo>
                <a:cubicBezTo>
                  <a:pt x="-48289" y="270104"/>
                  <a:pt x="21382" y="127505"/>
                  <a:pt x="0" y="0"/>
                </a:cubicBezTo>
                <a:close/>
              </a:path>
            </a:pathLst>
          </a:custGeom>
          <a:solidFill>
            <a:srgbClr val="00205B"/>
          </a:solidFill>
          <a:ln>
            <a:solidFill>
              <a:srgbClr val="00205B"/>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pPr algn="ctr"/>
            <a:r>
              <a:rPr lang="en-GB" sz="2400" dirty="0">
                <a:solidFill>
                  <a:schemeClr val="bg1"/>
                </a:solidFill>
              </a:rPr>
              <a:t>ucas.com/</a:t>
            </a:r>
            <a:r>
              <a:rPr lang="en-GB" sz="2400" dirty="0" err="1">
                <a:solidFill>
                  <a:schemeClr val="bg1"/>
                </a:solidFill>
              </a:rPr>
              <a:t>ucas</a:t>
            </a:r>
            <a:r>
              <a:rPr lang="en-GB" sz="2400" dirty="0">
                <a:solidFill>
                  <a:schemeClr val="bg1"/>
                </a:solidFill>
              </a:rPr>
              <a:t>/tariff-calculator</a:t>
            </a:r>
          </a:p>
        </p:txBody>
      </p:sp>
    </p:spTree>
    <p:extLst>
      <p:ext uri="{BB962C8B-B14F-4D97-AF65-F5344CB8AC3E}">
        <p14:creationId xmlns:p14="http://schemas.microsoft.com/office/powerpoint/2010/main" val="4159971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9925E-B323-44CF-494B-A975452CAA3A}"/>
              </a:ext>
            </a:extLst>
          </p:cNvPr>
          <p:cNvSpPr>
            <a:spLocks noGrp="1"/>
          </p:cNvSpPr>
          <p:nvPr>
            <p:ph type="title"/>
          </p:nvPr>
        </p:nvSpPr>
        <p:spPr/>
        <p:txBody>
          <a:bodyPr/>
          <a:lstStyle/>
          <a:p>
            <a:r>
              <a:rPr lang="en-GB"/>
              <a:t>Astrophysics in Liverpool</a:t>
            </a:r>
          </a:p>
        </p:txBody>
      </p:sp>
      <p:sp>
        <p:nvSpPr>
          <p:cNvPr id="4" name="Content Placeholder 2">
            <a:extLst>
              <a:ext uri="{FF2B5EF4-FFF2-40B4-BE49-F238E27FC236}">
                <a16:creationId xmlns:a16="http://schemas.microsoft.com/office/drawing/2014/main" id="{9764E885-E90B-88BB-4600-D5FA4DAD9BE2}"/>
              </a:ext>
            </a:extLst>
          </p:cNvPr>
          <p:cNvSpPr txBox="1">
            <a:spLocks/>
          </p:cNvSpPr>
          <p:nvPr/>
        </p:nvSpPr>
        <p:spPr>
          <a:xfrm>
            <a:off x="417057" y="1540646"/>
            <a:ext cx="8563420" cy="3101109"/>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Wingdings" panose="05000000000000000000" pitchFamily="2" charset="2"/>
              <a:buNone/>
              <a:defRPr sz="1800" kern="1200">
                <a:solidFill>
                  <a:schemeClr val="tx1">
                    <a:tint val="75000"/>
                  </a:schemeClr>
                </a:solidFill>
                <a:latin typeface="+mn-lt"/>
                <a:ea typeface="+mn-ea"/>
                <a:cs typeface="+mn-cs"/>
              </a:defRPr>
            </a:lvl1pPr>
            <a:lvl2pPr marL="342900" indent="0" algn="l" defTabSz="685800" rtl="0" eaLnBrk="1" latinLnBrk="0" hangingPunct="1">
              <a:lnSpc>
                <a:spcPct val="90000"/>
              </a:lnSpc>
              <a:spcBef>
                <a:spcPts val="375"/>
              </a:spcBef>
              <a:buFont typeface="Wingdings" panose="05000000000000000000" pitchFamily="2" charset="2"/>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Wingdings" panose="05000000000000000000" pitchFamily="2" charset="2"/>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Wingdings" panose="05000000000000000000" pitchFamily="2" charset="2"/>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Wingdings" panose="05000000000000000000" pitchFamily="2" charset="2"/>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34290">
              <a:lnSpc>
                <a:spcPct val="100000"/>
              </a:lnSpc>
              <a:spcBef>
                <a:spcPts val="600"/>
              </a:spcBef>
            </a:pPr>
            <a:r>
              <a:rPr lang="en-GB" sz="2400" b="1" dirty="0">
                <a:solidFill>
                  <a:schemeClr val="tx1"/>
                </a:solidFill>
              </a:rPr>
              <a:t>A-Levels: </a:t>
            </a:r>
            <a:r>
              <a:rPr lang="en-GB" sz="2400" dirty="0">
                <a:solidFill>
                  <a:schemeClr val="tx1"/>
                </a:solidFill>
              </a:rPr>
              <a:t>A* = 56, A = 48, B = 40, C = 32, D = 24, E = 16</a:t>
            </a:r>
          </a:p>
          <a:p>
            <a:pPr marL="34290">
              <a:lnSpc>
                <a:spcPct val="100000"/>
              </a:lnSpc>
              <a:spcBef>
                <a:spcPts val="600"/>
              </a:spcBef>
            </a:pPr>
            <a:r>
              <a:rPr lang="en-GB" sz="2400" b="1" dirty="0">
                <a:solidFill>
                  <a:schemeClr val="tx1"/>
                </a:solidFill>
              </a:rPr>
              <a:t>Physical Science Foundation Year:</a:t>
            </a:r>
          </a:p>
          <a:p>
            <a:pPr marL="720090" lvl="1" indent="-342900">
              <a:lnSpc>
                <a:spcPct val="100000"/>
              </a:lnSpc>
              <a:spcBef>
                <a:spcPts val="600"/>
              </a:spcBef>
              <a:buFont typeface="Arial" panose="020B0604020202020204" pitchFamily="34" charset="0"/>
              <a:buChar char="•"/>
            </a:pPr>
            <a:r>
              <a:rPr lang="en-GB" sz="2400" dirty="0">
                <a:solidFill>
                  <a:srgbClr val="294762"/>
                </a:solidFill>
              </a:rPr>
              <a:t>Typical offer is 80 UCAS points (CDD at A-Level)</a:t>
            </a:r>
          </a:p>
          <a:p>
            <a:pPr marL="34290">
              <a:lnSpc>
                <a:spcPct val="100000"/>
              </a:lnSpc>
              <a:spcBef>
                <a:spcPts val="600"/>
              </a:spcBef>
            </a:pPr>
            <a:r>
              <a:rPr lang="en-GB" sz="2400" b="1" dirty="0">
                <a:solidFill>
                  <a:schemeClr val="tx1"/>
                </a:solidFill>
              </a:rPr>
              <a:t>Physics with Astronomy BSc (Hons)/Astrophysics </a:t>
            </a:r>
            <a:r>
              <a:rPr lang="en-GB" sz="2400" b="1" dirty="0" err="1">
                <a:solidFill>
                  <a:schemeClr val="tx1"/>
                </a:solidFill>
              </a:rPr>
              <a:t>MPhys</a:t>
            </a:r>
            <a:r>
              <a:rPr lang="en-GB" sz="2400" b="1" dirty="0">
                <a:solidFill>
                  <a:schemeClr val="tx1"/>
                </a:solidFill>
              </a:rPr>
              <a:t>:</a:t>
            </a:r>
          </a:p>
          <a:p>
            <a:pPr marL="685800" lvl="1" indent="-342900">
              <a:lnSpc>
                <a:spcPct val="100000"/>
              </a:lnSpc>
              <a:spcBef>
                <a:spcPts val="600"/>
              </a:spcBef>
              <a:buFont typeface="Arial" panose="020B0604020202020204" pitchFamily="34" charset="0"/>
              <a:buChar char="•"/>
            </a:pPr>
            <a:r>
              <a:rPr lang="en-GB" sz="2400" dirty="0">
                <a:solidFill>
                  <a:srgbClr val="294762"/>
                </a:solidFill>
              </a:rPr>
              <a:t>128 UCAS points (ABB at A-Level)</a:t>
            </a:r>
          </a:p>
          <a:p>
            <a:pPr marL="685800" lvl="1" indent="-342900">
              <a:lnSpc>
                <a:spcPct val="100000"/>
              </a:lnSpc>
              <a:spcBef>
                <a:spcPts val="600"/>
              </a:spcBef>
              <a:buFont typeface="Arial" panose="020B0604020202020204" pitchFamily="34" charset="0"/>
              <a:buChar char="•"/>
            </a:pPr>
            <a:r>
              <a:rPr lang="en-GB" sz="2400" dirty="0">
                <a:solidFill>
                  <a:srgbClr val="294762"/>
                </a:solidFill>
              </a:rPr>
              <a:t>must include Maths and Physics.</a:t>
            </a:r>
          </a:p>
          <a:p>
            <a:pPr>
              <a:lnSpc>
                <a:spcPct val="100000"/>
              </a:lnSpc>
              <a:spcBef>
                <a:spcPts val="600"/>
              </a:spcBef>
            </a:pPr>
            <a:r>
              <a:rPr lang="en-GB" sz="2700" b="1" dirty="0">
                <a:solidFill>
                  <a:schemeClr val="tx1"/>
                </a:solidFill>
              </a:rPr>
              <a:t>Accredited, and offering study abroad opportunities</a:t>
            </a:r>
          </a:p>
        </p:txBody>
      </p:sp>
      <p:sp>
        <p:nvSpPr>
          <p:cNvPr id="5" name="TextBox 4">
            <a:extLst>
              <a:ext uri="{FF2B5EF4-FFF2-40B4-BE49-F238E27FC236}">
                <a16:creationId xmlns:a16="http://schemas.microsoft.com/office/drawing/2014/main" id="{C50E7A45-3515-516C-3A9C-DA1D39626D7C}"/>
              </a:ext>
            </a:extLst>
          </p:cNvPr>
          <p:cNvSpPr txBox="1"/>
          <p:nvPr/>
        </p:nvSpPr>
        <p:spPr>
          <a:xfrm>
            <a:off x="417057" y="4962482"/>
            <a:ext cx="8128773" cy="1237262"/>
          </a:xfrm>
          <a:prstGeom prst="rect">
            <a:avLst/>
          </a:prstGeom>
          <a:noFill/>
        </p:spPr>
        <p:txBody>
          <a:bodyPr wrap="square">
            <a:spAutoFit/>
          </a:bodyPr>
          <a:lstStyle/>
          <a:p>
            <a:pPr marL="34290">
              <a:lnSpc>
                <a:spcPct val="110000"/>
              </a:lnSpc>
              <a:buSzPct val="100000"/>
            </a:pPr>
            <a:r>
              <a:rPr lang="en-GB" sz="2400" dirty="0"/>
              <a:t>Opportunity for observing experience:</a:t>
            </a:r>
          </a:p>
          <a:p>
            <a:pPr marL="685800" lvl="1" indent="-342900">
              <a:buFont typeface="Wingdings" panose="05000000000000000000" pitchFamily="2" charset="2"/>
              <a:buChar char="§"/>
            </a:pPr>
            <a:r>
              <a:rPr lang="en-GB" sz="2400" dirty="0"/>
              <a:t>Use of the Liverpool Telescope for final year projects</a:t>
            </a:r>
          </a:p>
          <a:p>
            <a:pPr marL="685800" lvl="1" indent="-342900">
              <a:buFont typeface="Wingdings" panose="05000000000000000000" pitchFamily="2" charset="2"/>
              <a:buChar char="§"/>
            </a:pPr>
            <a:r>
              <a:rPr lang="en-GB" sz="2400" dirty="0"/>
              <a:t>Undergraduate Field Trip to Tenerife (summer of 2</a:t>
            </a:r>
            <a:r>
              <a:rPr lang="en-GB" sz="2400" baseline="30000" dirty="0"/>
              <a:t>nd</a:t>
            </a:r>
            <a:r>
              <a:rPr lang="en-GB" sz="2400" dirty="0"/>
              <a:t> Year)</a:t>
            </a:r>
          </a:p>
        </p:txBody>
      </p:sp>
      <p:pic>
        <p:nvPicPr>
          <p:cNvPr id="7" name="Picture 6" descr="A picture containing blue&#10;&#10;Description automatically generated">
            <a:extLst>
              <a:ext uri="{FF2B5EF4-FFF2-40B4-BE49-F238E27FC236}">
                <a16:creationId xmlns:a16="http://schemas.microsoft.com/office/drawing/2014/main" id="{DF3DA6E0-7E23-3140-25D0-A17937151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477" y="1636624"/>
            <a:ext cx="2582691" cy="4517136"/>
          </a:xfrm>
          <a:prstGeom prst="rect">
            <a:avLst/>
          </a:prstGeom>
        </p:spPr>
      </p:pic>
    </p:spTree>
    <p:extLst>
      <p:ext uri="{BB962C8B-B14F-4D97-AF65-F5344CB8AC3E}">
        <p14:creationId xmlns:p14="http://schemas.microsoft.com/office/powerpoint/2010/main" val="65017968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A14F-34BE-8D8B-224C-0B4BCBD94B6E}"/>
              </a:ext>
            </a:extLst>
          </p:cNvPr>
          <p:cNvSpPr>
            <a:spLocks noGrp="1"/>
          </p:cNvSpPr>
          <p:nvPr>
            <p:ph type="title"/>
          </p:nvPr>
        </p:nvSpPr>
        <p:spPr/>
        <p:txBody>
          <a:bodyPr/>
          <a:lstStyle/>
          <a:p>
            <a:r>
              <a:rPr lang="en-GB"/>
              <a:t>What is Astrophysics?</a:t>
            </a:r>
          </a:p>
        </p:txBody>
      </p:sp>
      <p:sp>
        <p:nvSpPr>
          <p:cNvPr id="5" name="Oval 4">
            <a:extLst>
              <a:ext uri="{FF2B5EF4-FFF2-40B4-BE49-F238E27FC236}">
                <a16:creationId xmlns:a16="http://schemas.microsoft.com/office/drawing/2014/main" id="{C592DF29-6B3F-9522-C606-8C02B9C23C63}"/>
              </a:ext>
            </a:extLst>
          </p:cNvPr>
          <p:cNvSpPr/>
          <p:nvPr/>
        </p:nvSpPr>
        <p:spPr>
          <a:xfrm>
            <a:off x="712657" y="1769298"/>
            <a:ext cx="4486360" cy="4486360"/>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7" name="TextBox 6">
            <a:extLst>
              <a:ext uri="{FF2B5EF4-FFF2-40B4-BE49-F238E27FC236}">
                <a16:creationId xmlns:a16="http://schemas.microsoft.com/office/drawing/2014/main" id="{B06F2DB5-63CF-0C07-DCE4-07D2DD32C050}"/>
              </a:ext>
            </a:extLst>
          </p:cNvPr>
          <p:cNvSpPr txBox="1"/>
          <p:nvPr/>
        </p:nvSpPr>
        <p:spPr>
          <a:xfrm>
            <a:off x="5617350" y="1869334"/>
            <a:ext cx="2751269" cy="1877437"/>
          </a:xfrm>
          <a:prstGeom prst="rect">
            <a:avLst/>
          </a:prstGeom>
          <a:noFill/>
        </p:spPr>
        <p:txBody>
          <a:bodyPr wrap="square" lIns="91440" tIns="45720" rIns="91440" bIns="45720" anchor="t">
            <a:spAutoFit/>
          </a:bodyPr>
          <a:lstStyle/>
          <a:p>
            <a:pPr marL="342900" indent="-342900">
              <a:spcBef>
                <a:spcPts val="600"/>
              </a:spcBef>
              <a:spcAft>
                <a:spcPts val="600"/>
              </a:spcAft>
              <a:buFont typeface="Wingdings" panose="05000000000000000000" pitchFamily="2" charset="2"/>
              <a:buChar char="§"/>
            </a:pPr>
            <a:r>
              <a:rPr lang="en-GB" sz="3200"/>
              <a:t>Physics</a:t>
            </a:r>
          </a:p>
          <a:p>
            <a:pPr marL="342900" indent="-342900">
              <a:spcBef>
                <a:spcPts val="600"/>
              </a:spcBef>
              <a:spcAft>
                <a:spcPts val="600"/>
              </a:spcAft>
              <a:buFont typeface="Wingdings" panose="05000000000000000000" pitchFamily="2" charset="2"/>
              <a:buChar char="§"/>
            </a:pPr>
            <a:r>
              <a:rPr lang="en-GB" sz="3200"/>
              <a:t>Maths</a:t>
            </a:r>
          </a:p>
          <a:p>
            <a:pPr marL="342900" indent="-342900">
              <a:spcBef>
                <a:spcPts val="600"/>
              </a:spcBef>
              <a:spcAft>
                <a:spcPts val="600"/>
              </a:spcAft>
              <a:buFont typeface="Wingdings" panose="05000000000000000000" pitchFamily="2" charset="2"/>
              <a:buChar char="§"/>
            </a:pPr>
            <a:r>
              <a:rPr lang="en-GB" sz="3200"/>
              <a:t>Chemistry</a:t>
            </a:r>
            <a:endParaRPr lang="en-GB" sz="3200">
              <a:cs typeface="Calibri"/>
            </a:endParaRPr>
          </a:p>
        </p:txBody>
      </p:sp>
      <p:sp>
        <p:nvSpPr>
          <p:cNvPr id="8" name="TextBox 7">
            <a:extLst>
              <a:ext uri="{FF2B5EF4-FFF2-40B4-BE49-F238E27FC236}">
                <a16:creationId xmlns:a16="http://schemas.microsoft.com/office/drawing/2014/main" id="{2B41A325-9228-5BCF-437A-E126CCB46DF3}"/>
              </a:ext>
            </a:extLst>
          </p:cNvPr>
          <p:cNvSpPr txBox="1"/>
          <p:nvPr/>
        </p:nvSpPr>
        <p:spPr>
          <a:xfrm>
            <a:off x="6157351" y="4037821"/>
            <a:ext cx="4702385" cy="584775"/>
          </a:xfrm>
          <a:custGeom>
            <a:avLst/>
            <a:gdLst>
              <a:gd name="csX0" fmla="*/ 0 w 4702385"/>
              <a:gd name="csY0" fmla="*/ 0 h 584775"/>
              <a:gd name="csX1" fmla="*/ 493750 w 4702385"/>
              <a:gd name="csY1" fmla="*/ 0 h 584775"/>
              <a:gd name="csX2" fmla="*/ 1128572 w 4702385"/>
              <a:gd name="csY2" fmla="*/ 0 h 584775"/>
              <a:gd name="csX3" fmla="*/ 1669347 w 4702385"/>
              <a:gd name="csY3" fmla="*/ 0 h 584775"/>
              <a:gd name="csX4" fmla="*/ 2163097 w 4702385"/>
              <a:gd name="csY4" fmla="*/ 0 h 584775"/>
              <a:gd name="csX5" fmla="*/ 2797919 w 4702385"/>
              <a:gd name="csY5" fmla="*/ 0 h 584775"/>
              <a:gd name="csX6" fmla="*/ 3385717 w 4702385"/>
              <a:gd name="csY6" fmla="*/ 0 h 584775"/>
              <a:gd name="csX7" fmla="*/ 3973515 w 4702385"/>
              <a:gd name="csY7" fmla="*/ 0 h 584775"/>
              <a:gd name="csX8" fmla="*/ 4702385 w 4702385"/>
              <a:gd name="csY8" fmla="*/ 0 h 584775"/>
              <a:gd name="csX9" fmla="*/ 4702385 w 4702385"/>
              <a:gd name="csY9" fmla="*/ 584775 h 584775"/>
              <a:gd name="csX10" fmla="*/ 4208635 w 4702385"/>
              <a:gd name="csY10" fmla="*/ 584775 h 584775"/>
              <a:gd name="csX11" fmla="*/ 3761908 w 4702385"/>
              <a:gd name="csY11" fmla="*/ 584775 h 584775"/>
              <a:gd name="csX12" fmla="*/ 3127086 w 4702385"/>
              <a:gd name="csY12" fmla="*/ 584775 h 584775"/>
              <a:gd name="csX13" fmla="*/ 2633336 w 4702385"/>
              <a:gd name="csY13" fmla="*/ 584775 h 584775"/>
              <a:gd name="csX14" fmla="*/ 1998514 w 4702385"/>
              <a:gd name="csY14" fmla="*/ 584775 h 584775"/>
              <a:gd name="csX15" fmla="*/ 1316668 w 4702385"/>
              <a:gd name="csY15" fmla="*/ 584775 h 584775"/>
              <a:gd name="csX16" fmla="*/ 775894 w 4702385"/>
              <a:gd name="csY16" fmla="*/ 584775 h 584775"/>
              <a:gd name="csX17" fmla="*/ 0 w 4702385"/>
              <a:gd name="csY17" fmla="*/ 584775 h 584775"/>
              <a:gd name="csX18" fmla="*/ 0 w 4702385"/>
              <a:gd name="csY18"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02385" h="584775" fill="none" extrusionOk="0">
                <a:moveTo>
                  <a:pt x="0" y="0"/>
                </a:moveTo>
                <a:cubicBezTo>
                  <a:pt x="208649" y="-49061"/>
                  <a:pt x="347992" y="1643"/>
                  <a:pt x="493750" y="0"/>
                </a:cubicBezTo>
                <a:cubicBezTo>
                  <a:pt x="639508" y="-1643"/>
                  <a:pt x="957267" y="15273"/>
                  <a:pt x="1128572" y="0"/>
                </a:cubicBezTo>
                <a:cubicBezTo>
                  <a:pt x="1299877" y="-15273"/>
                  <a:pt x="1470634" y="63748"/>
                  <a:pt x="1669347" y="0"/>
                </a:cubicBezTo>
                <a:cubicBezTo>
                  <a:pt x="1868060" y="-63748"/>
                  <a:pt x="2015713" y="46395"/>
                  <a:pt x="2163097" y="0"/>
                </a:cubicBezTo>
                <a:cubicBezTo>
                  <a:pt x="2310481" y="-46395"/>
                  <a:pt x="2514357" y="71150"/>
                  <a:pt x="2797919" y="0"/>
                </a:cubicBezTo>
                <a:cubicBezTo>
                  <a:pt x="3081481" y="-71150"/>
                  <a:pt x="3177727" y="19518"/>
                  <a:pt x="3385717" y="0"/>
                </a:cubicBezTo>
                <a:cubicBezTo>
                  <a:pt x="3593707" y="-19518"/>
                  <a:pt x="3708651" y="6136"/>
                  <a:pt x="3973515" y="0"/>
                </a:cubicBezTo>
                <a:cubicBezTo>
                  <a:pt x="4238379" y="-6136"/>
                  <a:pt x="4338894" y="87415"/>
                  <a:pt x="4702385" y="0"/>
                </a:cubicBezTo>
                <a:cubicBezTo>
                  <a:pt x="4728070" y="208110"/>
                  <a:pt x="4637835" y="463471"/>
                  <a:pt x="4702385" y="584775"/>
                </a:cubicBezTo>
                <a:cubicBezTo>
                  <a:pt x="4466671" y="612457"/>
                  <a:pt x="4310848" y="528292"/>
                  <a:pt x="4208635" y="584775"/>
                </a:cubicBezTo>
                <a:cubicBezTo>
                  <a:pt x="4106422" y="641258"/>
                  <a:pt x="3894040" y="569861"/>
                  <a:pt x="3761908" y="584775"/>
                </a:cubicBezTo>
                <a:cubicBezTo>
                  <a:pt x="3629776" y="599689"/>
                  <a:pt x="3311381" y="554349"/>
                  <a:pt x="3127086" y="584775"/>
                </a:cubicBezTo>
                <a:cubicBezTo>
                  <a:pt x="2942791" y="615201"/>
                  <a:pt x="2740278" y="543541"/>
                  <a:pt x="2633336" y="584775"/>
                </a:cubicBezTo>
                <a:cubicBezTo>
                  <a:pt x="2526394" y="626009"/>
                  <a:pt x="2184496" y="555082"/>
                  <a:pt x="1998514" y="584775"/>
                </a:cubicBezTo>
                <a:cubicBezTo>
                  <a:pt x="1812532" y="614468"/>
                  <a:pt x="1603668" y="545340"/>
                  <a:pt x="1316668" y="584775"/>
                </a:cubicBezTo>
                <a:cubicBezTo>
                  <a:pt x="1029668" y="624210"/>
                  <a:pt x="999138" y="529741"/>
                  <a:pt x="775894" y="584775"/>
                </a:cubicBezTo>
                <a:cubicBezTo>
                  <a:pt x="552650" y="639809"/>
                  <a:pt x="220296" y="567905"/>
                  <a:pt x="0" y="584775"/>
                </a:cubicBezTo>
                <a:cubicBezTo>
                  <a:pt x="-14954" y="423197"/>
                  <a:pt x="22297" y="136503"/>
                  <a:pt x="0" y="0"/>
                </a:cubicBezTo>
                <a:close/>
              </a:path>
              <a:path w="4702385" h="584775" stroke="0" extrusionOk="0">
                <a:moveTo>
                  <a:pt x="0" y="0"/>
                </a:moveTo>
                <a:cubicBezTo>
                  <a:pt x="121259" y="-39548"/>
                  <a:pt x="340229" y="35711"/>
                  <a:pt x="540774" y="0"/>
                </a:cubicBezTo>
                <a:cubicBezTo>
                  <a:pt x="741319" y="-35711"/>
                  <a:pt x="849515" y="16569"/>
                  <a:pt x="987501" y="0"/>
                </a:cubicBezTo>
                <a:cubicBezTo>
                  <a:pt x="1125487" y="-16569"/>
                  <a:pt x="1360256" y="21913"/>
                  <a:pt x="1669347" y="0"/>
                </a:cubicBezTo>
                <a:cubicBezTo>
                  <a:pt x="1978438" y="-21913"/>
                  <a:pt x="2021148" y="47381"/>
                  <a:pt x="2210121" y="0"/>
                </a:cubicBezTo>
                <a:cubicBezTo>
                  <a:pt x="2399094" y="-47381"/>
                  <a:pt x="2600034" y="56667"/>
                  <a:pt x="2750895" y="0"/>
                </a:cubicBezTo>
                <a:cubicBezTo>
                  <a:pt x="2901756" y="-56667"/>
                  <a:pt x="3212468" y="63027"/>
                  <a:pt x="3432741" y="0"/>
                </a:cubicBezTo>
                <a:cubicBezTo>
                  <a:pt x="3653014" y="-63027"/>
                  <a:pt x="3826249" y="19827"/>
                  <a:pt x="3926491" y="0"/>
                </a:cubicBezTo>
                <a:cubicBezTo>
                  <a:pt x="4026733" y="-19827"/>
                  <a:pt x="4492228" y="35319"/>
                  <a:pt x="4702385" y="0"/>
                </a:cubicBezTo>
                <a:cubicBezTo>
                  <a:pt x="4723981" y="262117"/>
                  <a:pt x="4683818" y="399293"/>
                  <a:pt x="4702385" y="584775"/>
                </a:cubicBezTo>
                <a:cubicBezTo>
                  <a:pt x="4468930" y="585972"/>
                  <a:pt x="4421281" y="530437"/>
                  <a:pt x="4208635" y="584775"/>
                </a:cubicBezTo>
                <a:cubicBezTo>
                  <a:pt x="3995989" y="639113"/>
                  <a:pt x="3818659" y="543405"/>
                  <a:pt x="3620836" y="584775"/>
                </a:cubicBezTo>
                <a:cubicBezTo>
                  <a:pt x="3423013" y="626145"/>
                  <a:pt x="3300938" y="543932"/>
                  <a:pt x="3080062" y="584775"/>
                </a:cubicBezTo>
                <a:cubicBezTo>
                  <a:pt x="2859186" y="625618"/>
                  <a:pt x="2703457" y="541265"/>
                  <a:pt x="2398216" y="584775"/>
                </a:cubicBezTo>
                <a:cubicBezTo>
                  <a:pt x="2092975" y="628285"/>
                  <a:pt x="2035744" y="505273"/>
                  <a:pt x="1716371" y="584775"/>
                </a:cubicBezTo>
                <a:cubicBezTo>
                  <a:pt x="1396999" y="664277"/>
                  <a:pt x="1382087" y="581014"/>
                  <a:pt x="1222620" y="584775"/>
                </a:cubicBezTo>
                <a:cubicBezTo>
                  <a:pt x="1063153" y="588536"/>
                  <a:pt x="840365" y="514639"/>
                  <a:pt x="634822" y="584775"/>
                </a:cubicBezTo>
                <a:cubicBezTo>
                  <a:pt x="429279" y="654911"/>
                  <a:pt x="278389" y="523047"/>
                  <a:pt x="0" y="584775"/>
                </a:cubicBezTo>
                <a:cubicBezTo>
                  <a:pt x="-35964" y="444689"/>
                  <a:pt x="67005" y="126132"/>
                  <a:pt x="0" y="0"/>
                </a:cubicBezTo>
                <a:close/>
              </a:path>
            </a:pathLst>
          </a:custGeom>
          <a:solidFill>
            <a:srgbClr val="41719C"/>
          </a:solid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rtlCol="0" anchor="t">
            <a:spAutoFit/>
          </a:bodyPr>
          <a:lstStyle/>
          <a:p>
            <a:pPr algn="ctr"/>
            <a:r>
              <a:rPr lang="en-GB" sz="3200" i="1">
                <a:solidFill>
                  <a:schemeClr val="bg1"/>
                </a:solidFill>
              </a:rPr>
              <a:t>Combination of skills</a:t>
            </a:r>
            <a:endParaRPr lang="en-US" sz="3200" i="1">
              <a:solidFill>
                <a:schemeClr val="bg1"/>
              </a:solidFill>
              <a:cs typeface="Calibri"/>
            </a:endParaRPr>
          </a:p>
        </p:txBody>
      </p:sp>
      <p:sp>
        <p:nvSpPr>
          <p:cNvPr id="9" name="TextBox 8">
            <a:extLst>
              <a:ext uri="{FF2B5EF4-FFF2-40B4-BE49-F238E27FC236}">
                <a16:creationId xmlns:a16="http://schemas.microsoft.com/office/drawing/2014/main" id="{09EBAB04-3EE2-3FCD-C8C8-9A7BE08F78A9}"/>
              </a:ext>
            </a:extLst>
          </p:cNvPr>
          <p:cNvSpPr txBox="1"/>
          <p:nvPr/>
        </p:nvSpPr>
        <p:spPr>
          <a:xfrm>
            <a:off x="6110886" y="4848013"/>
            <a:ext cx="4795316" cy="584775"/>
          </a:xfrm>
          <a:custGeom>
            <a:avLst/>
            <a:gdLst>
              <a:gd name="csX0" fmla="*/ 0 w 4795316"/>
              <a:gd name="csY0" fmla="*/ 0 h 584775"/>
              <a:gd name="csX1" fmla="*/ 599415 w 4795316"/>
              <a:gd name="csY1" fmla="*/ 0 h 584775"/>
              <a:gd name="csX2" fmla="*/ 1198829 w 4795316"/>
              <a:gd name="csY2" fmla="*/ 0 h 584775"/>
              <a:gd name="csX3" fmla="*/ 1798244 w 4795316"/>
              <a:gd name="csY3" fmla="*/ 0 h 584775"/>
              <a:gd name="csX4" fmla="*/ 2301752 w 4795316"/>
              <a:gd name="csY4" fmla="*/ 0 h 584775"/>
              <a:gd name="csX5" fmla="*/ 2757307 w 4795316"/>
              <a:gd name="csY5" fmla="*/ 0 h 584775"/>
              <a:gd name="csX6" fmla="*/ 3212862 w 4795316"/>
              <a:gd name="csY6" fmla="*/ 0 h 584775"/>
              <a:gd name="csX7" fmla="*/ 3860229 w 4795316"/>
              <a:gd name="csY7" fmla="*/ 0 h 584775"/>
              <a:gd name="csX8" fmla="*/ 4795316 w 4795316"/>
              <a:gd name="csY8" fmla="*/ 0 h 584775"/>
              <a:gd name="csX9" fmla="*/ 4795316 w 4795316"/>
              <a:gd name="csY9" fmla="*/ 584775 h 584775"/>
              <a:gd name="csX10" fmla="*/ 4195902 w 4795316"/>
              <a:gd name="csY10" fmla="*/ 584775 h 584775"/>
              <a:gd name="csX11" fmla="*/ 3644440 w 4795316"/>
              <a:gd name="csY11" fmla="*/ 584775 h 584775"/>
              <a:gd name="csX12" fmla="*/ 2949119 w 4795316"/>
              <a:gd name="csY12" fmla="*/ 584775 h 584775"/>
              <a:gd name="csX13" fmla="*/ 2493564 w 4795316"/>
              <a:gd name="csY13" fmla="*/ 584775 h 584775"/>
              <a:gd name="csX14" fmla="*/ 1894150 w 4795316"/>
              <a:gd name="csY14" fmla="*/ 584775 h 584775"/>
              <a:gd name="csX15" fmla="*/ 1294735 w 4795316"/>
              <a:gd name="csY15" fmla="*/ 584775 h 584775"/>
              <a:gd name="csX16" fmla="*/ 743274 w 4795316"/>
              <a:gd name="csY16" fmla="*/ 584775 h 584775"/>
              <a:gd name="csX17" fmla="*/ 0 w 4795316"/>
              <a:gd name="csY17" fmla="*/ 584775 h 584775"/>
              <a:gd name="csX18" fmla="*/ 0 w 4795316"/>
              <a:gd name="csY18"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95316" h="584775" fill="none" extrusionOk="0">
                <a:moveTo>
                  <a:pt x="0" y="0"/>
                </a:moveTo>
                <a:cubicBezTo>
                  <a:pt x="229546" y="-38872"/>
                  <a:pt x="426028" y="4999"/>
                  <a:pt x="599415" y="0"/>
                </a:cubicBezTo>
                <a:cubicBezTo>
                  <a:pt x="772803" y="-4999"/>
                  <a:pt x="1022117" y="34915"/>
                  <a:pt x="1198829" y="0"/>
                </a:cubicBezTo>
                <a:cubicBezTo>
                  <a:pt x="1375541" y="-34915"/>
                  <a:pt x="1631892" y="39179"/>
                  <a:pt x="1798244" y="0"/>
                </a:cubicBezTo>
                <a:cubicBezTo>
                  <a:pt x="1964596" y="-39179"/>
                  <a:pt x="2070409" y="11402"/>
                  <a:pt x="2301752" y="0"/>
                </a:cubicBezTo>
                <a:cubicBezTo>
                  <a:pt x="2533095" y="-11402"/>
                  <a:pt x="2541536" y="16814"/>
                  <a:pt x="2757307" y="0"/>
                </a:cubicBezTo>
                <a:cubicBezTo>
                  <a:pt x="2973079" y="-16814"/>
                  <a:pt x="3105164" y="42014"/>
                  <a:pt x="3212862" y="0"/>
                </a:cubicBezTo>
                <a:cubicBezTo>
                  <a:pt x="3320560" y="-42014"/>
                  <a:pt x="3582399" y="25303"/>
                  <a:pt x="3860229" y="0"/>
                </a:cubicBezTo>
                <a:cubicBezTo>
                  <a:pt x="4138059" y="-25303"/>
                  <a:pt x="4490175" y="95462"/>
                  <a:pt x="4795316" y="0"/>
                </a:cubicBezTo>
                <a:cubicBezTo>
                  <a:pt x="4811814" y="161647"/>
                  <a:pt x="4744470" y="323472"/>
                  <a:pt x="4795316" y="584775"/>
                </a:cubicBezTo>
                <a:cubicBezTo>
                  <a:pt x="4566369" y="627688"/>
                  <a:pt x="4325192" y="539303"/>
                  <a:pt x="4195902" y="584775"/>
                </a:cubicBezTo>
                <a:cubicBezTo>
                  <a:pt x="4066612" y="630247"/>
                  <a:pt x="3788923" y="560395"/>
                  <a:pt x="3644440" y="584775"/>
                </a:cubicBezTo>
                <a:cubicBezTo>
                  <a:pt x="3499957" y="609155"/>
                  <a:pt x="3236750" y="558385"/>
                  <a:pt x="2949119" y="584775"/>
                </a:cubicBezTo>
                <a:cubicBezTo>
                  <a:pt x="2661488" y="611165"/>
                  <a:pt x="2707535" y="567496"/>
                  <a:pt x="2493564" y="584775"/>
                </a:cubicBezTo>
                <a:cubicBezTo>
                  <a:pt x="2279593" y="602054"/>
                  <a:pt x="2022326" y="563466"/>
                  <a:pt x="1894150" y="584775"/>
                </a:cubicBezTo>
                <a:cubicBezTo>
                  <a:pt x="1765974" y="606084"/>
                  <a:pt x="1465951" y="537161"/>
                  <a:pt x="1294735" y="584775"/>
                </a:cubicBezTo>
                <a:cubicBezTo>
                  <a:pt x="1123520" y="632389"/>
                  <a:pt x="915700" y="574091"/>
                  <a:pt x="743274" y="584775"/>
                </a:cubicBezTo>
                <a:cubicBezTo>
                  <a:pt x="570848" y="595459"/>
                  <a:pt x="199021" y="498957"/>
                  <a:pt x="0" y="584775"/>
                </a:cubicBezTo>
                <a:cubicBezTo>
                  <a:pt x="-5330" y="453317"/>
                  <a:pt x="5251" y="153879"/>
                  <a:pt x="0" y="0"/>
                </a:cubicBezTo>
                <a:close/>
              </a:path>
              <a:path w="4795316" h="584775" stroke="0" extrusionOk="0">
                <a:moveTo>
                  <a:pt x="0" y="0"/>
                </a:moveTo>
                <a:cubicBezTo>
                  <a:pt x="152118" y="-21532"/>
                  <a:pt x="294430" y="18333"/>
                  <a:pt x="455555" y="0"/>
                </a:cubicBezTo>
                <a:cubicBezTo>
                  <a:pt x="616681" y="-18333"/>
                  <a:pt x="703813" y="47783"/>
                  <a:pt x="911110" y="0"/>
                </a:cubicBezTo>
                <a:cubicBezTo>
                  <a:pt x="1118408" y="-47783"/>
                  <a:pt x="1280440" y="1887"/>
                  <a:pt x="1462571" y="0"/>
                </a:cubicBezTo>
                <a:cubicBezTo>
                  <a:pt x="1644702" y="-1887"/>
                  <a:pt x="1750807" y="60258"/>
                  <a:pt x="1966080" y="0"/>
                </a:cubicBezTo>
                <a:cubicBezTo>
                  <a:pt x="2181353" y="-60258"/>
                  <a:pt x="2462851" y="14729"/>
                  <a:pt x="2613447" y="0"/>
                </a:cubicBezTo>
                <a:cubicBezTo>
                  <a:pt x="2764043" y="-14729"/>
                  <a:pt x="2904899" y="7092"/>
                  <a:pt x="3069002" y="0"/>
                </a:cubicBezTo>
                <a:cubicBezTo>
                  <a:pt x="3233106" y="-7092"/>
                  <a:pt x="3481135" y="40303"/>
                  <a:pt x="3620464" y="0"/>
                </a:cubicBezTo>
                <a:cubicBezTo>
                  <a:pt x="3759793" y="-40303"/>
                  <a:pt x="4213958" y="54683"/>
                  <a:pt x="4795316" y="0"/>
                </a:cubicBezTo>
                <a:cubicBezTo>
                  <a:pt x="4854290" y="209252"/>
                  <a:pt x="4729287" y="386623"/>
                  <a:pt x="4795316" y="584775"/>
                </a:cubicBezTo>
                <a:cubicBezTo>
                  <a:pt x="4567967" y="588556"/>
                  <a:pt x="4368945" y="573801"/>
                  <a:pt x="4243855" y="584775"/>
                </a:cubicBezTo>
                <a:cubicBezTo>
                  <a:pt x="4118765" y="595749"/>
                  <a:pt x="3847086" y="579838"/>
                  <a:pt x="3596487" y="584775"/>
                </a:cubicBezTo>
                <a:cubicBezTo>
                  <a:pt x="3345888" y="589712"/>
                  <a:pt x="3289509" y="548707"/>
                  <a:pt x="2997073" y="584775"/>
                </a:cubicBezTo>
                <a:cubicBezTo>
                  <a:pt x="2704637" y="620843"/>
                  <a:pt x="2647826" y="560313"/>
                  <a:pt x="2301752" y="584775"/>
                </a:cubicBezTo>
                <a:cubicBezTo>
                  <a:pt x="1955678" y="609237"/>
                  <a:pt x="1962467" y="584117"/>
                  <a:pt x="1750290" y="584775"/>
                </a:cubicBezTo>
                <a:cubicBezTo>
                  <a:pt x="1538113" y="585433"/>
                  <a:pt x="1236913" y="570385"/>
                  <a:pt x="1102923" y="584775"/>
                </a:cubicBezTo>
                <a:cubicBezTo>
                  <a:pt x="968933" y="599165"/>
                  <a:pt x="698794" y="580542"/>
                  <a:pt x="551461" y="584775"/>
                </a:cubicBezTo>
                <a:cubicBezTo>
                  <a:pt x="404128" y="589008"/>
                  <a:pt x="162548" y="536527"/>
                  <a:pt x="0" y="584775"/>
                </a:cubicBezTo>
                <a:cubicBezTo>
                  <a:pt x="-14607" y="342998"/>
                  <a:pt x="42753" y="261000"/>
                  <a:pt x="0" y="0"/>
                </a:cubicBezTo>
                <a:close/>
              </a:path>
            </a:pathLst>
          </a:custGeom>
          <a:solidFill>
            <a:srgbClr val="41719C"/>
          </a:solidFill>
          <a:ln>
            <a:solidFill>
              <a:schemeClr val="accent1"/>
            </a:solidFill>
            <a:extLst>
              <a:ext uri="{C807C97D-BFC1-408E-A445-0C87EB9F89A2}">
                <ask:lineSketchStyleProps xmlns:ask="http://schemas.microsoft.com/office/drawing/2018/sketchyshapes" sd="1048302887">
                  <a:prstGeom prst="rect">
                    <a:avLst/>
                  </a:prstGeom>
                  <ask:type>
                    <ask:lineSketchScribble/>
                  </ask:type>
                </ask:lineSketchStyleProps>
              </a:ext>
            </a:extLst>
          </a:ln>
        </p:spPr>
        <p:txBody>
          <a:bodyPr wrap="square" lIns="91440" tIns="45720" rIns="91440" bIns="45720" rtlCol="0" anchor="t">
            <a:spAutoFit/>
          </a:bodyPr>
          <a:lstStyle/>
          <a:p>
            <a:r>
              <a:rPr lang="en-GB" sz="3200" i="1">
                <a:solidFill>
                  <a:schemeClr val="bg1"/>
                </a:solidFill>
              </a:rPr>
              <a:t>Highly transferable skill set</a:t>
            </a:r>
            <a:endParaRPr lang="en-GB" sz="3200" i="1">
              <a:solidFill>
                <a:schemeClr val="bg1"/>
              </a:solidFill>
              <a:cs typeface="Calibri" panose="020F0502020204030204"/>
            </a:endParaRPr>
          </a:p>
        </p:txBody>
      </p:sp>
      <p:sp>
        <p:nvSpPr>
          <p:cNvPr id="10" name="TextBox 9">
            <a:extLst>
              <a:ext uri="{FF2B5EF4-FFF2-40B4-BE49-F238E27FC236}">
                <a16:creationId xmlns:a16="http://schemas.microsoft.com/office/drawing/2014/main" id="{E99247E8-3A1B-C72D-56E4-9F282F7B9320}"/>
              </a:ext>
            </a:extLst>
          </p:cNvPr>
          <p:cNvSpPr txBox="1"/>
          <p:nvPr/>
        </p:nvSpPr>
        <p:spPr>
          <a:xfrm>
            <a:off x="8508544" y="1769298"/>
            <a:ext cx="3339467" cy="1877437"/>
          </a:xfrm>
          <a:prstGeom prst="rect">
            <a:avLst/>
          </a:prstGeom>
          <a:noFill/>
        </p:spPr>
        <p:txBody>
          <a:bodyPr wrap="square" lIns="91440" tIns="45720" rIns="91440" bIns="45720" anchor="t">
            <a:spAutoFit/>
          </a:bodyPr>
          <a:lstStyle/>
          <a:p>
            <a:pPr marL="342900" indent="-342900">
              <a:spcBef>
                <a:spcPts val="600"/>
              </a:spcBef>
              <a:spcAft>
                <a:spcPts val="600"/>
              </a:spcAft>
              <a:buFont typeface="Wingdings" panose="05000000000000000000" pitchFamily="2" charset="2"/>
              <a:buChar char="§"/>
            </a:pPr>
            <a:r>
              <a:rPr lang="en-GB" sz="3200"/>
              <a:t>Computing</a:t>
            </a:r>
            <a:endParaRPr lang="en-US" sz="3200"/>
          </a:p>
          <a:p>
            <a:pPr marL="342900" indent="-342900">
              <a:spcBef>
                <a:spcPts val="600"/>
              </a:spcBef>
              <a:spcAft>
                <a:spcPts val="600"/>
              </a:spcAft>
              <a:buFont typeface="Wingdings" panose="05000000000000000000" pitchFamily="2" charset="2"/>
              <a:buChar char="§"/>
            </a:pPr>
            <a:r>
              <a:rPr lang="en-GB" sz="3200"/>
              <a:t>Astronomy</a:t>
            </a:r>
            <a:endParaRPr lang="en-GB" sz="3200">
              <a:cs typeface="Calibri" panose="020F0502020204030204"/>
            </a:endParaRPr>
          </a:p>
          <a:p>
            <a:pPr marL="342900" indent="-342900">
              <a:spcBef>
                <a:spcPts val="600"/>
              </a:spcBef>
              <a:spcAft>
                <a:spcPts val="600"/>
              </a:spcAft>
              <a:buFont typeface="Wingdings" panose="05000000000000000000" pitchFamily="2" charset="2"/>
              <a:buChar char="§"/>
            </a:pPr>
            <a:r>
              <a:rPr lang="en-GB" sz="3200"/>
              <a:t>Communication</a:t>
            </a:r>
          </a:p>
        </p:txBody>
      </p:sp>
      <p:sp>
        <p:nvSpPr>
          <p:cNvPr id="11" name="TextBox 10">
            <a:extLst>
              <a:ext uri="{FF2B5EF4-FFF2-40B4-BE49-F238E27FC236}">
                <a16:creationId xmlns:a16="http://schemas.microsoft.com/office/drawing/2014/main" id="{80DC2F40-8BCE-E666-0705-99B7B6A87FF8}"/>
              </a:ext>
            </a:extLst>
          </p:cNvPr>
          <p:cNvSpPr txBox="1"/>
          <p:nvPr/>
        </p:nvSpPr>
        <p:spPr>
          <a:xfrm>
            <a:off x="4743676" y="5698495"/>
            <a:ext cx="7249885" cy="584775"/>
          </a:xfrm>
          <a:custGeom>
            <a:avLst/>
            <a:gdLst>
              <a:gd name="csX0" fmla="*/ 0 w 7249885"/>
              <a:gd name="csY0" fmla="*/ 0 h 584775"/>
              <a:gd name="csX1" fmla="*/ 485185 w 7249885"/>
              <a:gd name="csY1" fmla="*/ 0 h 584775"/>
              <a:gd name="csX2" fmla="*/ 1187866 w 7249885"/>
              <a:gd name="csY2" fmla="*/ 0 h 584775"/>
              <a:gd name="csX3" fmla="*/ 1890547 w 7249885"/>
              <a:gd name="csY3" fmla="*/ 0 h 584775"/>
              <a:gd name="csX4" fmla="*/ 2375732 w 7249885"/>
              <a:gd name="csY4" fmla="*/ 0 h 584775"/>
              <a:gd name="csX5" fmla="*/ 2860916 w 7249885"/>
              <a:gd name="csY5" fmla="*/ 0 h 584775"/>
              <a:gd name="csX6" fmla="*/ 3346101 w 7249885"/>
              <a:gd name="csY6" fmla="*/ 0 h 584775"/>
              <a:gd name="csX7" fmla="*/ 3758787 w 7249885"/>
              <a:gd name="csY7" fmla="*/ 0 h 584775"/>
              <a:gd name="csX8" fmla="*/ 4388969 w 7249885"/>
              <a:gd name="csY8" fmla="*/ 0 h 584775"/>
              <a:gd name="csX9" fmla="*/ 4729156 w 7249885"/>
              <a:gd name="csY9" fmla="*/ 0 h 584775"/>
              <a:gd name="csX10" fmla="*/ 5359338 w 7249885"/>
              <a:gd name="csY10" fmla="*/ 0 h 584775"/>
              <a:gd name="csX11" fmla="*/ 5772024 w 7249885"/>
              <a:gd name="csY11" fmla="*/ 0 h 584775"/>
              <a:gd name="csX12" fmla="*/ 6257208 w 7249885"/>
              <a:gd name="csY12" fmla="*/ 0 h 584775"/>
              <a:gd name="csX13" fmla="*/ 6597395 w 7249885"/>
              <a:gd name="csY13" fmla="*/ 0 h 584775"/>
              <a:gd name="csX14" fmla="*/ 7249885 w 7249885"/>
              <a:gd name="csY14" fmla="*/ 0 h 584775"/>
              <a:gd name="csX15" fmla="*/ 7249885 w 7249885"/>
              <a:gd name="csY15" fmla="*/ 584775 h 584775"/>
              <a:gd name="csX16" fmla="*/ 6764700 w 7249885"/>
              <a:gd name="csY16" fmla="*/ 584775 h 584775"/>
              <a:gd name="csX17" fmla="*/ 6062019 w 7249885"/>
              <a:gd name="csY17" fmla="*/ 584775 h 584775"/>
              <a:gd name="csX18" fmla="*/ 5359338 w 7249885"/>
              <a:gd name="csY18" fmla="*/ 584775 h 584775"/>
              <a:gd name="csX19" fmla="*/ 4801655 w 7249885"/>
              <a:gd name="csY19" fmla="*/ 584775 h 584775"/>
              <a:gd name="csX20" fmla="*/ 4171472 w 7249885"/>
              <a:gd name="csY20" fmla="*/ 584775 h 584775"/>
              <a:gd name="csX21" fmla="*/ 3613789 w 7249885"/>
              <a:gd name="csY21" fmla="*/ 584775 h 584775"/>
              <a:gd name="csX22" fmla="*/ 3273602 w 7249885"/>
              <a:gd name="csY22" fmla="*/ 584775 h 584775"/>
              <a:gd name="csX23" fmla="*/ 2860916 w 7249885"/>
              <a:gd name="csY23" fmla="*/ 584775 h 584775"/>
              <a:gd name="csX24" fmla="*/ 2520729 w 7249885"/>
              <a:gd name="csY24" fmla="*/ 584775 h 584775"/>
              <a:gd name="csX25" fmla="*/ 1963046 w 7249885"/>
              <a:gd name="csY25" fmla="*/ 584775 h 584775"/>
              <a:gd name="csX26" fmla="*/ 1405362 w 7249885"/>
              <a:gd name="csY26" fmla="*/ 584775 h 584775"/>
              <a:gd name="csX27" fmla="*/ 702681 w 7249885"/>
              <a:gd name="csY27" fmla="*/ 584775 h 584775"/>
              <a:gd name="csX28" fmla="*/ 0 w 7249885"/>
              <a:gd name="csY28" fmla="*/ 584775 h 584775"/>
              <a:gd name="csX29" fmla="*/ 0 w 7249885"/>
              <a:gd name="csY29" fmla="*/ 0 h 584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249885" h="584775" fill="none" extrusionOk="0">
                <a:moveTo>
                  <a:pt x="0" y="0"/>
                </a:moveTo>
                <a:cubicBezTo>
                  <a:pt x="219469" y="-17673"/>
                  <a:pt x="375619" y="11303"/>
                  <a:pt x="485185" y="0"/>
                </a:cubicBezTo>
                <a:cubicBezTo>
                  <a:pt x="594752" y="-11303"/>
                  <a:pt x="857618" y="48891"/>
                  <a:pt x="1187866" y="0"/>
                </a:cubicBezTo>
                <a:cubicBezTo>
                  <a:pt x="1518114" y="-48891"/>
                  <a:pt x="1650046" y="20570"/>
                  <a:pt x="1890547" y="0"/>
                </a:cubicBezTo>
                <a:cubicBezTo>
                  <a:pt x="2131048" y="-20570"/>
                  <a:pt x="2230596" y="46230"/>
                  <a:pt x="2375732" y="0"/>
                </a:cubicBezTo>
                <a:cubicBezTo>
                  <a:pt x="2520868" y="-46230"/>
                  <a:pt x="2649506" y="130"/>
                  <a:pt x="2860916" y="0"/>
                </a:cubicBezTo>
                <a:cubicBezTo>
                  <a:pt x="3072326" y="-130"/>
                  <a:pt x="3176522" y="30536"/>
                  <a:pt x="3346101" y="0"/>
                </a:cubicBezTo>
                <a:cubicBezTo>
                  <a:pt x="3515680" y="-30536"/>
                  <a:pt x="3662327" y="1465"/>
                  <a:pt x="3758787" y="0"/>
                </a:cubicBezTo>
                <a:cubicBezTo>
                  <a:pt x="3855247" y="-1465"/>
                  <a:pt x="4253384" y="15736"/>
                  <a:pt x="4388969" y="0"/>
                </a:cubicBezTo>
                <a:cubicBezTo>
                  <a:pt x="4524554" y="-15736"/>
                  <a:pt x="4625391" y="13695"/>
                  <a:pt x="4729156" y="0"/>
                </a:cubicBezTo>
                <a:cubicBezTo>
                  <a:pt x="4832921" y="-13695"/>
                  <a:pt x="5135597" y="18189"/>
                  <a:pt x="5359338" y="0"/>
                </a:cubicBezTo>
                <a:cubicBezTo>
                  <a:pt x="5583079" y="-18189"/>
                  <a:pt x="5612599" y="34166"/>
                  <a:pt x="5772024" y="0"/>
                </a:cubicBezTo>
                <a:cubicBezTo>
                  <a:pt x="5931449" y="-34166"/>
                  <a:pt x="6078876" y="26768"/>
                  <a:pt x="6257208" y="0"/>
                </a:cubicBezTo>
                <a:cubicBezTo>
                  <a:pt x="6435540" y="-26768"/>
                  <a:pt x="6451150" y="9507"/>
                  <a:pt x="6597395" y="0"/>
                </a:cubicBezTo>
                <a:cubicBezTo>
                  <a:pt x="6743640" y="-9507"/>
                  <a:pt x="7103248" y="8571"/>
                  <a:pt x="7249885" y="0"/>
                </a:cubicBezTo>
                <a:cubicBezTo>
                  <a:pt x="7269810" y="170957"/>
                  <a:pt x="7203452" y="416948"/>
                  <a:pt x="7249885" y="584775"/>
                </a:cubicBezTo>
                <a:cubicBezTo>
                  <a:pt x="7133487" y="609549"/>
                  <a:pt x="6899525" y="559529"/>
                  <a:pt x="6764700" y="584775"/>
                </a:cubicBezTo>
                <a:cubicBezTo>
                  <a:pt x="6629875" y="610021"/>
                  <a:pt x="6312898" y="521740"/>
                  <a:pt x="6062019" y="584775"/>
                </a:cubicBezTo>
                <a:cubicBezTo>
                  <a:pt x="5811140" y="647810"/>
                  <a:pt x="5627382" y="581476"/>
                  <a:pt x="5359338" y="584775"/>
                </a:cubicBezTo>
                <a:cubicBezTo>
                  <a:pt x="5091294" y="588074"/>
                  <a:pt x="5055715" y="520621"/>
                  <a:pt x="4801655" y="584775"/>
                </a:cubicBezTo>
                <a:cubicBezTo>
                  <a:pt x="4547595" y="648929"/>
                  <a:pt x="4315168" y="581262"/>
                  <a:pt x="4171472" y="584775"/>
                </a:cubicBezTo>
                <a:cubicBezTo>
                  <a:pt x="4027776" y="588288"/>
                  <a:pt x="3739939" y="563132"/>
                  <a:pt x="3613789" y="584775"/>
                </a:cubicBezTo>
                <a:cubicBezTo>
                  <a:pt x="3487639" y="606418"/>
                  <a:pt x="3390461" y="577653"/>
                  <a:pt x="3273602" y="584775"/>
                </a:cubicBezTo>
                <a:cubicBezTo>
                  <a:pt x="3156743" y="591897"/>
                  <a:pt x="2981248" y="576298"/>
                  <a:pt x="2860916" y="584775"/>
                </a:cubicBezTo>
                <a:cubicBezTo>
                  <a:pt x="2740584" y="593252"/>
                  <a:pt x="2671614" y="567723"/>
                  <a:pt x="2520729" y="584775"/>
                </a:cubicBezTo>
                <a:cubicBezTo>
                  <a:pt x="2369844" y="601827"/>
                  <a:pt x="2126612" y="529115"/>
                  <a:pt x="1963046" y="584775"/>
                </a:cubicBezTo>
                <a:cubicBezTo>
                  <a:pt x="1799480" y="640435"/>
                  <a:pt x="1542024" y="523332"/>
                  <a:pt x="1405362" y="584775"/>
                </a:cubicBezTo>
                <a:cubicBezTo>
                  <a:pt x="1268700" y="646218"/>
                  <a:pt x="951694" y="572752"/>
                  <a:pt x="702681" y="584775"/>
                </a:cubicBezTo>
                <a:cubicBezTo>
                  <a:pt x="453668" y="596798"/>
                  <a:pt x="188895" y="530425"/>
                  <a:pt x="0" y="584775"/>
                </a:cubicBezTo>
                <a:cubicBezTo>
                  <a:pt x="-6067" y="351316"/>
                  <a:pt x="52487" y="223448"/>
                  <a:pt x="0" y="0"/>
                </a:cubicBezTo>
                <a:close/>
              </a:path>
              <a:path w="7249885" h="584775" stroke="0" extrusionOk="0">
                <a:moveTo>
                  <a:pt x="0" y="0"/>
                </a:moveTo>
                <a:cubicBezTo>
                  <a:pt x="165936" y="-22586"/>
                  <a:pt x="211798" y="21156"/>
                  <a:pt x="340187" y="0"/>
                </a:cubicBezTo>
                <a:cubicBezTo>
                  <a:pt x="468576" y="-21156"/>
                  <a:pt x="590834" y="24604"/>
                  <a:pt x="680374" y="0"/>
                </a:cubicBezTo>
                <a:cubicBezTo>
                  <a:pt x="769914" y="-24604"/>
                  <a:pt x="955756" y="23980"/>
                  <a:pt x="1165558" y="0"/>
                </a:cubicBezTo>
                <a:cubicBezTo>
                  <a:pt x="1375360" y="-23980"/>
                  <a:pt x="1465513" y="18910"/>
                  <a:pt x="1578244" y="0"/>
                </a:cubicBezTo>
                <a:cubicBezTo>
                  <a:pt x="1690975" y="-18910"/>
                  <a:pt x="2068216" y="14738"/>
                  <a:pt x="2208427" y="0"/>
                </a:cubicBezTo>
                <a:cubicBezTo>
                  <a:pt x="2348638" y="-14738"/>
                  <a:pt x="2410223" y="39863"/>
                  <a:pt x="2548613" y="0"/>
                </a:cubicBezTo>
                <a:cubicBezTo>
                  <a:pt x="2687003" y="-39863"/>
                  <a:pt x="2860616" y="13175"/>
                  <a:pt x="3033798" y="0"/>
                </a:cubicBezTo>
                <a:cubicBezTo>
                  <a:pt x="3206980" y="-13175"/>
                  <a:pt x="3562398" y="14410"/>
                  <a:pt x="3736479" y="0"/>
                </a:cubicBezTo>
                <a:cubicBezTo>
                  <a:pt x="3910560" y="-14410"/>
                  <a:pt x="4059889" y="4625"/>
                  <a:pt x="4149165" y="0"/>
                </a:cubicBezTo>
                <a:cubicBezTo>
                  <a:pt x="4238441" y="-4625"/>
                  <a:pt x="4591890" y="59906"/>
                  <a:pt x="4779347" y="0"/>
                </a:cubicBezTo>
                <a:cubicBezTo>
                  <a:pt x="4966804" y="-59906"/>
                  <a:pt x="5166436" y="47592"/>
                  <a:pt x="5337031" y="0"/>
                </a:cubicBezTo>
                <a:cubicBezTo>
                  <a:pt x="5507626" y="-47592"/>
                  <a:pt x="5508249" y="5714"/>
                  <a:pt x="5677218" y="0"/>
                </a:cubicBezTo>
                <a:cubicBezTo>
                  <a:pt x="5846187" y="-5714"/>
                  <a:pt x="6091879" y="53254"/>
                  <a:pt x="6307400" y="0"/>
                </a:cubicBezTo>
                <a:cubicBezTo>
                  <a:pt x="6522921" y="-53254"/>
                  <a:pt x="6553400" y="47973"/>
                  <a:pt x="6720086" y="0"/>
                </a:cubicBezTo>
                <a:cubicBezTo>
                  <a:pt x="6886772" y="-47973"/>
                  <a:pt x="6990459" y="26689"/>
                  <a:pt x="7249885" y="0"/>
                </a:cubicBezTo>
                <a:cubicBezTo>
                  <a:pt x="7283046" y="236470"/>
                  <a:pt x="7221392" y="293085"/>
                  <a:pt x="7249885" y="584775"/>
                </a:cubicBezTo>
                <a:cubicBezTo>
                  <a:pt x="7108066" y="605959"/>
                  <a:pt x="6987793" y="562467"/>
                  <a:pt x="6909698" y="584775"/>
                </a:cubicBezTo>
                <a:cubicBezTo>
                  <a:pt x="6831603" y="607083"/>
                  <a:pt x="6609541" y="569698"/>
                  <a:pt x="6424513" y="584775"/>
                </a:cubicBezTo>
                <a:cubicBezTo>
                  <a:pt x="6239486" y="599852"/>
                  <a:pt x="6180421" y="534748"/>
                  <a:pt x="5939329" y="584775"/>
                </a:cubicBezTo>
                <a:cubicBezTo>
                  <a:pt x="5698237" y="634802"/>
                  <a:pt x="5546954" y="584101"/>
                  <a:pt x="5309147" y="584775"/>
                </a:cubicBezTo>
                <a:cubicBezTo>
                  <a:pt x="5071340" y="585449"/>
                  <a:pt x="4983671" y="522759"/>
                  <a:pt x="4751463" y="584775"/>
                </a:cubicBezTo>
                <a:cubicBezTo>
                  <a:pt x="4519255" y="646791"/>
                  <a:pt x="4274438" y="574950"/>
                  <a:pt x="4048782" y="584775"/>
                </a:cubicBezTo>
                <a:cubicBezTo>
                  <a:pt x="3823126" y="594600"/>
                  <a:pt x="3697183" y="549475"/>
                  <a:pt x="3346101" y="584775"/>
                </a:cubicBezTo>
                <a:cubicBezTo>
                  <a:pt x="2995019" y="620075"/>
                  <a:pt x="2874797" y="545412"/>
                  <a:pt x="2643420" y="584775"/>
                </a:cubicBezTo>
                <a:cubicBezTo>
                  <a:pt x="2412043" y="624138"/>
                  <a:pt x="2352824" y="538283"/>
                  <a:pt x="2230734" y="584775"/>
                </a:cubicBezTo>
                <a:cubicBezTo>
                  <a:pt x="2108644" y="631267"/>
                  <a:pt x="2022262" y="572518"/>
                  <a:pt x="1818048" y="584775"/>
                </a:cubicBezTo>
                <a:cubicBezTo>
                  <a:pt x="1613834" y="597032"/>
                  <a:pt x="1425132" y="550258"/>
                  <a:pt x="1187866" y="584775"/>
                </a:cubicBezTo>
                <a:cubicBezTo>
                  <a:pt x="950600" y="619292"/>
                  <a:pt x="1001224" y="570462"/>
                  <a:pt x="847679" y="584775"/>
                </a:cubicBezTo>
                <a:cubicBezTo>
                  <a:pt x="694134" y="599088"/>
                  <a:pt x="367015" y="535280"/>
                  <a:pt x="0" y="584775"/>
                </a:cubicBezTo>
                <a:cubicBezTo>
                  <a:pt x="-5747" y="388500"/>
                  <a:pt x="22773" y="251656"/>
                  <a:pt x="0" y="0"/>
                </a:cubicBezTo>
                <a:close/>
              </a:path>
            </a:pathLst>
          </a:custGeom>
          <a:solidFill>
            <a:srgbClr val="41719C"/>
          </a:solidFill>
          <a:ln>
            <a:solidFill>
              <a:schemeClr val="accent1"/>
            </a:solidFill>
            <a:extLst>
              <a:ext uri="{C807C97D-BFC1-408E-A445-0C87EB9F89A2}">
                <ask:lineSketchStyleProps xmlns:ask="http://schemas.microsoft.com/office/drawing/2018/sketchyshapes" sd="1048302887">
                  <a:prstGeom prst="rect">
                    <a:avLst/>
                  </a:prstGeom>
                  <ask:type>
                    <ask:lineSketchScribble/>
                  </ask:type>
                </ask:lineSketchStyleProps>
              </a:ext>
            </a:extLst>
          </a:ln>
        </p:spPr>
        <p:txBody>
          <a:bodyPr wrap="square" lIns="91440" tIns="45720" rIns="91440" bIns="45720" rtlCol="0" anchor="t">
            <a:spAutoFit/>
          </a:bodyPr>
          <a:lstStyle/>
          <a:p>
            <a:pPr algn="ctr"/>
            <a:r>
              <a:rPr lang="en-GB" sz="3200" i="1">
                <a:solidFill>
                  <a:schemeClr val="bg1"/>
                </a:solidFill>
              </a:rPr>
              <a:t>Open many doors to an interesting career</a:t>
            </a:r>
            <a:endParaRPr lang="en-US" sz="3200" i="1">
              <a:solidFill>
                <a:schemeClr val="bg1"/>
              </a:solidFill>
              <a:cs typeface="Calibri"/>
            </a:endParaRPr>
          </a:p>
        </p:txBody>
      </p:sp>
    </p:spTree>
    <p:extLst>
      <p:ext uri="{BB962C8B-B14F-4D97-AF65-F5344CB8AC3E}">
        <p14:creationId xmlns:p14="http://schemas.microsoft.com/office/powerpoint/2010/main" val="368088203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tudents in study carrels">
            <a:extLst>
              <a:ext uri="{FF2B5EF4-FFF2-40B4-BE49-F238E27FC236}">
                <a16:creationId xmlns:a16="http://schemas.microsoft.com/office/drawing/2014/main" id="{D7907754-67D4-9CC4-E835-182BF9012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867" y="5470046"/>
            <a:ext cx="2304000" cy="1440000"/>
          </a:xfrm>
          <a:prstGeom prst="rect">
            <a:avLst/>
          </a:prstGeom>
        </p:spPr>
      </p:pic>
      <p:pic>
        <p:nvPicPr>
          <p:cNvPr id="20" name="Picture 19" descr="Man writing on whiteboard giving online lecture">
            <a:extLst>
              <a:ext uri="{FF2B5EF4-FFF2-40B4-BE49-F238E27FC236}">
                <a16:creationId xmlns:a16="http://schemas.microsoft.com/office/drawing/2014/main" id="{345C857B-64CF-37DE-9DA7-0E1FC57EE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2976" y="5470046"/>
            <a:ext cx="2160001" cy="1440000"/>
          </a:xfrm>
          <a:prstGeom prst="rect">
            <a:avLst/>
          </a:prstGeom>
        </p:spPr>
      </p:pic>
      <p:sp>
        <p:nvSpPr>
          <p:cNvPr id="11" name="Text Placeholder 10">
            <a:extLst>
              <a:ext uri="{FF2B5EF4-FFF2-40B4-BE49-F238E27FC236}">
                <a16:creationId xmlns:a16="http://schemas.microsoft.com/office/drawing/2014/main" id="{48DFD6EA-76FD-28B0-1204-55EC76B88705}"/>
              </a:ext>
            </a:extLst>
          </p:cNvPr>
          <p:cNvSpPr>
            <a:spLocks noGrp="1"/>
          </p:cNvSpPr>
          <p:nvPr>
            <p:ph type="body" idx="1"/>
          </p:nvPr>
        </p:nvSpPr>
        <p:spPr>
          <a:xfrm>
            <a:off x="767764" y="1251745"/>
            <a:ext cx="6050869" cy="823912"/>
          </a:xfrm>
        </p:spPr>
        <p:txBody>
          <a:bodyPr>
            <a:normAutofit/>
          </a:bodyPr>
          <a:lstStyle/>
          <a:p>
            <a:r>
              <a:rPr lang="en-US" sz="3200"/>
              <a:t>What you might do…</a:t>
            </a:r>
            <a:endParaRPr lang="en-GB" sz="3200"/>
          </a:p>
        </p:txBody>
      </p:sp>
      <p:sp>
        <p:nvSpPr>
          <p:cNvPr id="12" name="Content Placeholder 11">
            <a:extLst>
              <a:ext uri="{FF2B5EF4-FFF2-40B4-BE49-F238E27FC236}">
                <a16:creationId xmlns:a16="http://schemas.microsoft.com/office/drawing/2014/main" id="{F3A0EC4D-7D9D-6C03-E186-4E637E8CD1B4}"/>
              </a:ext>
            </a:extLst>
          </p:cNvPr>
          <p:cNvSpPr>
            <a:spLocks noGrp="1"/>
          </p:cNvSpPr>
          <p:nvPr>
            <p:ph sz="half" idx="2"/>
          </p:nvPr>
        </p:nvSpPr>
        <p:spPr>
          <a:xfrm>
            <a:off x="767764" y="2214877"/>
            <a:ext cx="6050869" cy="3684588"/>
          </a:xfrm>
        </p:spPr>
        <p:txBody>
          <a:bodyPr>
            <a:normAutofit/>
          </a:bodyPr>
          <a:lstStyle/>
          <a:p>
            <a:r>
              <a:rPr lang="en-US" dirty="0"/>
              <a:t>Conduct research and test theories</a:t>
            </a:r>
          </a:p>
          <a:p>
            <a:r>
              <a:rPr lang="en-US" dirty="0"/>
              <a:t>Collect and </a:t>
            </a:r>
            <a:r>
              <a:rPr lang="en-US" dirty="0" err="1"/>
              <a:t>analyse</a:t>
            </a:r>
            <a:r>
              <a:rPr lang="en-US" dirty="0"/>
              <a:t> data</a:t>
            </a:r>
          </a:p>
          <a:p>
            <a:r>
              <a:rPr lang="en-US" dirty="0"/>
              <a:t>Use, maintain and develop equipment</a:t>
            </a:r>
          </a:p>
          <a:p>
            <a:r>
              <a:rPr lang="en-US" dirty="0"/>
              <a:t>Develop software</a:t>
            </a:r>
          </a:p>
          <a:p>
            <a:r>
              <a:rPr lang="en-US" dirty="0"/>
              <a:t>Create computer models</a:t>
            </a:r>
          </a:p>
          <a:p>
            <a:r>
              <a:rPr lang="en-US" dirty="0"/>
              <a:t>Write papers and attend conferences</a:t>
            </a:r>
          </a:p>
        </p:txBody>
      </p:sp>
      <p:sp>
        <p:nvSpPr>
          <p:cNvPr id="13" name="Text Placeholder 12">
            <a:extLst>
              <a:ext uri="{FF2B5EF4-FFF2-40B4-BE49-F238E27FC236}">
                <a16:creationId xmlns:a16="http://schemas.microsoft.com/office/drawing/2014/main" id="{BB2EC48E-778C-72E8-7579-6A7360D4BC84}"/>
              </a:ext>
            </a:extLst>
          </p:cNvPr>
          <p:cNvSpPr>
            <a:spLocks noGrp="1"/>
          </p:cNvSpPr>
          <p:nvPr>
            <p:ph type="body" sz="quarter" idx="3"/>
          </p:nvPr>
        </p:nvSpPr>
        <p:spPr>
          <a:xfrm>
            <a:off x="7315051" y="1251246"/>
            <a:ext cx="4467645" cy="823912"/>
          </a:xfrm>
        </p:spPr>
        <p:txBody>
          <a:bodyPr>
            <a:noAutofit/>
          </a:bodyPr>
          <a:lstStyle/>
          <a:p>
            <a:r>
              <a:rPr lang="en-US" sz="3200"/>
              <a:t>Where you might work…</a:t>
            </a:r>
            <a:endParaRPr lang="en-GB" sz="3200"/>
          </a:p>
        </p:txBody>
      </p:sp>
      <p:sp>
        <p:nvSpPr>
          <p:cNvPr id="14" name="Content Placeholder 13">
            <a:extLst>
              <a:ext uri="{FF2B5EF4-FFF2-40B4-BE49-F238E27FC236}">
                <a16:creationId xmlns:a16="http://schemas.microsoft.com/office/drawing/2014/main" id="{DACAD36B-9B12-8BC6-3B9A-6571F728D258}"/>
              </a:ext>
            </a:extLst>
          </p:cNvPr>
          <p:cNvSpPr>
            <a:spLocks noGrp="1"/>
          </p:cNvSpPr>
          <p:nvPr>
            <p:ph sz="quarter" idx="4"/>
          </p:nvPr>
        </p:nvSpPr>
        <p:spPr>
          <a:xfrm>
            <a:off x="7315052" y="2265658"/>
            <a:ext cx="3963988" cy="3684588"/>
          </a:xfrm>
        </p:spPr>
        <p:txBody>
          <a:bodyPr>
            <a:normAutofit/>
          </a:bodyPr>
          <a:lstStyle/>
          <a:p>
            <a:r>
              <a:rPr lang="en-US"/>
              <a:t>In laboratories</a:t>
            </a:r>
          </a:p>
          <a:p>
            <a:r>
              <a:rPr lang="en-US"/>
              <a:t>In observatories</a:t>
            </a:r>
          </a:p>
          <a:p>
            <a:r>
              <a:rPr lang="en-US"/>
              <a:t>In universities</a:t>
            </a:r>
          </a:p>
          <a:p>
            <a:r>
              <a:rPr lang="en-US"/>
              <a:t>In museums</a:t>
            </a:r>
          </a:p>
          <a:p>
            <a:r>
              <a:rPr lang="en-US"/>
              <a:t>In </a:t>
            </a:r>
            <a:r>
              <a:rPr lang="en-US" err="1"/>
              <a:t>planetaria</a:t>
            </a:r>
            <a:endParaRPr lang="en-GB"/>
          </a:p>
        </p:txBody>
      </p:sp>
      <p:pic>
        <p:nvPicPr>
          <p:cNvPr id="3" name="Picture 2" descr="People working on a computer">
            <a:extLst>
              <a:ext uri="{FF2B5EF4-FFF2-40B4-BE49-F238E27FC236}">
                <a16:creationId xmlns:a16="http://schemas.microsoft.com/office/drawing/2014/main" id="{AA15BD20-B2F9-57FB-675E-60D0EA651E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470046"/>
            <a:ext cx="2160001" cy="1440000"/>
          </a:xfrm>
          <a:prstGeom prst="rect">
            <a:avLst/>
          </a:prstGeom>
        </p:spPr>
      </p:pic>
      <p:pic>
        <p:nvPicPr>
          <p:cNvPr id="5" name="Picture 4" descr="A long row of satellite dishes in the sunset">
            <a:extLst>
              <a:ext uri="{FF2B5EF4-FFF2-40B4-BE49-F238E27FC236}">
                <a16:creationId xmlns:a16="http://schemas.microsoft.com/office/drawing/2014/main" id="{78EA810B-4082-972B-1F1B-F03F4016CE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5264" y="5470046"/>
            <a:ext cx="2160527" cy="1440000"/>
          </a:xfrm>
          <a:prstGeom prst="rect">
            <a:avLst/>
          </a:prstGeom>
        </p:spPr>
      </p:pic>
      <p:pic>
        <p:nvPicPr>
          <p:cNvPr id="8" name="Picture 7" descr="Engineers with digital tablet and projected plans">
            <a:extLst>
              <a:ext uri="{FF2B5EF4-FFF2-40B4-BE49-F238E27FC236}">
                <a16:creationId xmlns:a16="http://schemas.microsoft.com/office/drawing/2014/main" id="{BACAF3D7-A1C6-BABB-A35A-5601295A68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8605" y="5470046"/>
            <a:ext cx="2157367" cy="1440000"/>
          </a:xfrm>
          <a:prstGeom prst="rect">
            <a:avLst/>
          </a:prstGeom>
        </p:spPr>
      </p:pic>
      <p:pic>
        <p:nvPicPr>
          <p:cNvPr id="10" name="Picture 9" descr="Student constructing electric prototype">
            <a:extLst>
              <a:ext uri="{FF2B5EF4-FFF2-40B4-BE49-F238E27FC236}">
                <a16:creationId xmlns:a16="http://schemas.microsoft.com/office/drawing/2014/main" id="{03369BB3-CE56-F6E2-CE1A-5E99D44DC9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3095" y="5470046"/>
            <a:ext cx="2237572" cy="1440000"/>
          </a:xfrm>
          <a:prstGeom prst="rect">
            <a:avLst/>
          </a:prstGeom>
        </p:spPr>
      </p:pic>
      <p:sp>
        <p:nvSpPr>
          <p:cNvPr id="9" name="Title 4">
            <a:extLst>
              <a:ext uri="{FF2B5EF4-FFF2-40B4-BE49-F238E27FC236}">
                <a16:creationId xmlns:a16="http://schemas.microsoft.com/office/drawing/2014/main" id="{3BC58412-165F-6B2C-22DB-47DCB1F255C2}"/>
              </a:ext>
            </a:extLst>
          </p:cNvPr>
          <p:cNvSpPr>
            <a:spLocks noGrp="1"/>
          </p:cNvSpPr>
          <p:nvPr>
            <p:ph type="title"/>
          </p:nvPr>
        </p:nvSpPr>
        <p:spPr>
          <a:xfrm>
            <a:off x="838200" y="5555"/>
            <a:ext cx="10515600" cy="1325563"/>
          </a:xfrm>
        </p:spPr>
        <p:txBody>
          <a:bodyPr/>
          <a:lstStyle/>
          <a:p>
            <a:r>
              <a:rPr lang="en-US" dirty="0"/>
              <a:t>Physics &amp; Astrophysics</a:t>
            </a:r>
            <a:endParaRPr lang="en-GB" dirty="0"/>
          </a:p>
        </p:txBody>
      </p:sp>
    </p:spTree>
    <p:extLst>
      <p:ext uri="{BB962C8B-B14F-4D97-AF65-F5344CB8AC3E}">
        <p14:creationId xmlns:p14="http://schemas.microsoft.com/office/powerpoint/2010/main" val="80517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fade">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fade">
                                      <p:cBhvr>
                                        <p:cTn id="42" dur="500"/>
                                        <p:tgtEl>
                                          <p:spTgt spid="1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Effect transition="in" filter="fade">
                                      <p:cBhvr>
                                        <p:cTn id="47" dur="500"/>
                                        <p:tgtEl>
                                          <p:spTgt spid="1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xEl>
                                              <p:pRg st="3" end="3"/>
                                            </p:txEl>
                                          </p:spTgt>
                                        </p:tgtEl>
                                        <p:attrNameLst>
                                          <p:attrName>style.visibility</p:attrName>
                                        </p:attrNameLst>
                                      </p:cBhvr>
                                      <p:to>
                                        <p:strVal val="visible"/>
                                      </p:to>
                                    </p:set>
                                    <p:animEffect transition="in" filter="fade">
                                      <p:cBhvr>
                                        <p:cTn id="52" dur="500"/>
                                        <p:tgtEl>
                                          <p:spTgt spid="1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xEl>
                                              <p:pRg st="4" end="4"/>
                                            </p:txEl>
                                          </p:spTgt>
                                        </p:tgtEl>
                                        <p:attrNameLst>
                                          <p:attrName>style.visibility</p:attrName>
                                        </p:attrNameLst>
                                      </p:cBhvr>
                                      <p:to>
                                        <p:strVal val="visible"/>
                                      </p:to>
                                    </p:set>
                                    <p:animEffect transition="in" filter="fade">
                                      <p:cBhvr>
                                        <p:cTn id="5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5A2B9D-E455-9E76-AF4E-471FC66659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8132"/>
          <a:stretch/>
        </p:blipFill>
        <p:spPr bwMode="auto">
          <a:xfrm rot="20977057">
            <a:off x="323793" y="1611148"/>
            <a:ext cx="2387331" cy="1943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A23C42E-37BB-8B2C-000E-B0120695632B}"/>
              </a:ext>
            </a:extLst>
          </p:cNvPr>
          <p:cNvPicPr>
            <a:picLocks noChangeAspect="1"/>
          </p:cNvPicPr>
          <p:nvPr/>
        </p:nvPicPr>
        <p:blipFill rotWithShape="1">
          <a:blip r:embed="rId4"/>
          <a:srcRect l="4308"/>
          <a:stretch/>
        </p:blipFill>
        <p:spPr>
          <a:xfrm>
            <a:off x="4639982" y="1464195"/>
            <a:ext cx="7383812" cy="5043829"/>
          </a:xfrm>
          <a:prstGeom prst="rect">
            <a:avLst/>
          </a:prstGeom>
        </p:spPr>
      </p:pic>
      <p:pic>
        <p:nvPicPr>
          <p:cNvPr id="4100" name="Picture 4" descr="Free photos of Summit">
            <a:extLst>
              <a:ext uri="{FF2B5EF4-FFF2-40B4-BE49-F238E27FC236}">
                <a16:creationId xmlns:a16="http://schemas.microsoft.com/office/drawing/2014/main" id="{3AB4B97E-7868-016C-48C3-A8AF00DDB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08927">
            <a:off x="1447790" y="2909160"/>
            <a:ext cx="3098990" cy="2062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picture containing outdoor, nature, snow, night sky&#10;&#10;Description automatically generated">
            <a:extLst>
              <a:ext uri="{FF2B5EF4-FFF2-40B4-BE49-F238E27FC236}">
                <a16:creationId xmlns:a16="http://schemas.microsoft.com/office/drawing/2014/main" id="{6F7A91A9-B2BA-C3F4-8892-E3B6690A0B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98275">
            <a:off x="482607" y="4672197"/>
            <a:ext cx="2969838" cy="1796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itle 1">
            <a:extLst>
              <a:ext uri="{FF2B5EF4-FFF2-40B4-BE49-F238E27FC236}">
                <a16:creationId xmlns:a16="http://schemas.microsoft.com/office/drawing/2014/main" id="{98496196-1017-51A9-223A-0A7A94D03D26}"/>
              </a:ext>
            </a:extLst>
          </p:cNvPr>
          <p:cNvSpPr>
            <a:spLocks noGrp="1"/>
          </p:cNvSpPr>
          <p:nvPr>
            <p:ph type="title"/>
          </p:nvPr>
        </p:nvSpPr>
        <p:spPr>
          <a:xfrm>
            <a:off x="1695450" y="0"/>
            <a:ext cx="8972550" cy="1325563"/>
          </a:xfrm>
        </p:spPr>
        <p:txBody>
          <a:bodyPr/>
          <a:lstStyle/>
          <a:p>
            <a:r>
              <a:rPr lang="en-GB" dirty="0"/>
              <a:t>Travel the World!</a:t>
            </a:r>
          </a:p>
        </p:txBody>
      </p:sp>
    </p:spTree>
    <p:extLst>
      <p:ext uri="{BB962C8B-B14F-4D97-AF65-F5344CB8AC3E}">
        <p14:creationId xmlns:p14="http://schemas.microsoft.com/office/powerpoint/2010/main" val="4098490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1000" fill="hold"/>
                                        <p:tgtEl>
                                          <p:spTgt spid="4100"/>
                                        </p:tgtEl>
                                        <p:attrNameLst>
                                          <p:attrName>ppt_w</p:attrName>
                                        </p:attrNameLst>
                                      </p:cBhvr>
                                      <p:tavLst>
                                        <p:tav tm="0">
                                          <p:val>
                                            <p:fltVal val="0"/>
                                          </p:val>
                                        </p:tav>
                                        <p:tav tm="100000">
                                          <p:val>
                                            <p:strVal val="#ppt_w"/>
                                          </p:val>
                                        </p:tav>
                                      </p:tavLst>
                                    </p:anim>
                                    <p:anim calcmode="lin" valueType="num">
                                      <p:cBhvr>
                                        <p:cTn id="15" dur="1000" fill="hold"/>
                                        <p:tgtEl>
                                          <p:spTgt spid="4100"/>
                                        </p:tgtEl>
                                        <p:attrNameLst>
                                          <p:attrName>ppt_h</p:attrName>
                                        </p:attrNameLst>
                                      </p:cBhvr>
                                      <p:tavLst>
                                        <p:tav tm="0">
                                          <p:val>
                                            <p:fltVal val="0"/>
                                          </p:val>
                                        </p:tav>
                                        <p:tav tm="100000">
                                          <p:val>
                                            <p:strVal val="#ppt_h"/>
                                          </p:val>
                                        </p:tav>
                                      </p:tavLst>
                                    </p:anim>
                                    <p:anim calcmode="lin" valueType="num">
                                      <p:cBhvr>
                                        <p:cTn id="16" dur="1000" fill="hold"/>
                                        <p:tgtEl>
                                          <p:spTgt spid="4100"/>
                                        </p:tgtEl>
                                        <p:attrNameLst>
                                          <p:attrName>style.rotation</p:attrName>
                                        </p:attrNameLst>
                                      </p:cBhvr>
                                      <p:tavLst>
                                        <p:tav tm="0">
                                          <p:val>
                                            <p:fltVal val="90"/>
                                          </p:val>
                                        </p:tav>
                                        <p:tav tm="100000">
                                          <p:val>
                                            <p:fltVal val="0"/>
                                          </p:val>
                                        </p:tav>
                                      </p:tavLst>
                                    </p:anim>
                                    <p:animEffect transition="in" filter="fade">
                                      <p:cBhvr>
                                        <p:cTn id="17" dur="1000"/>
                                        <p:tgtEl>
                                          <p:spTgt spid="410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2" descr="Cavendish Astrophysics |">
            <a:extLst>
              <a:ext uri="{FF2B5EF4-FFF2-40B4-BE49-F238E27FC236}">
                <a16:creationId xmlns:a16="http://schemas.microsoft.com/office/drawing/2014/main" id="{1E8656EB-7FA3-4787-9731-BA63194F3871}"/>
              </a:ext>
            </a:extLst>
          </p:cNvPr>
          <p:cNvSpPr>
            <a:spLocks noChangeAspect="1" noChangeArrowheads="1"/>
          </p:cNvSpPr>
          <p:nvPr/>
        </p:nvSpPr>
        <p:spPr bwMode="auto">
          <a:xfrm>
            <a:off x="5780315" y="337457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8" name="Picture 14" descr="An image showing the exoplanets of the TRAPPIST-1 planetary system based on NASA Spitzer data. ">
            <a:extLst>
              <a:ext uri="{FF2B5EF4-FFF2-40B4-BE49-F238E27FC236}">
                <a16:creationId xmlns:a16="http://schemas.microsoft.com/office/drawing/2014/main" id="{996BDF0D-BF17-4439-A530-A970C78BD4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64" y="1539616"/>
            <a:ext cx="6665652" cy="33328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F6F6621-9C2B-4DD1-918C-A98C0CFAD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65" y="4250159"/>
            <a:ext cx="466725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6">
            <a:extLst>
              <a:ext uri="{FF2B5EF4-FFF2-40B4-BE49-F238E27FC236}">
                <a16:creationId xmlns:a16="http://schemas.microsoft.com/office/drawing/2014/main" id="{EE631461-BC26-AA56-3211-730C93288A10}"/>
              </a:ext>
            </a:extLst>
          </p:cNvPr>
          <p:cNvSpPr>
            <a:spLocks noGrp="1"/>
          </p:cNvSpPr>
          <p:nvPr>
            <p:ph type="title"/>
          </p:nvPr>
        </p:nvSpPr>
        <p:spPr>
          <a:xfrm>
            <a:off x="838200" y="5555"/>
            <a:ext cx="10515600" cy="1325563"/>
          </a:xfrm>
        </p:spPr>
        <p:txBody>
          <a:bodyPr/>
          <a:lstStyle/>
          <a:p>
            <a:r>
              <a:rPr lang="en-US"/>
              <a:t>Study the Universe</a:t>
            </a:r>
            <a:endParaRPr lang="en-GB"/>
          </a:p>
        </p:txBody>
      </p:sp>
      <p:pic>
        <p:nvPicPr>
          <p:cNvPr id="9" name="Picture 8" descr="Stars and gas in space&#10;&#10;Description automatically generated with medium confidence">
            <a:extLst>
              <a:ext uri="{FF2B5EF4-FFF2-40B4-BE49-F238E27FC236}">
                <a16:creationId xmlns:a16="http://schemas.microsoft.com/office/drawing/2014/main" id="{C082F4E9-DA2B-4BD5-58B4-8F49DBE4068E}"/>
              </a:ext>
            </a:extLst>
          </p:cNvPr>
          <p:cNvPicPr>
            <a:picLocks noChangeAspect="1"/>
          </p:cNvPicPr>
          <p:nvPr/>
        </p:nvPicPr>
        <p:blipFill rotWithShape="1">
          <a:blip r:embed="rId5">
            <a:extLst>
              <a:ext uri="{28A0092B-C50C-407E-A947-70E740481C1C}">
                <a14:useLocalDpi xmlns:a14="http://schemas.microsoft.com/office/drawing/2010/main" val="0"/>
              </a:ext>
            </a:extLst>
          </a:blip>
          <a:srcRect t="37561"/>
          <a:stretch/>
        </p:blipFill>
        <p:spPr>
          <a:xfrm>
            <a:off x="4933515" y="4244320"/>
            <a:ext cx="3753285" cy="2291839"/>
          </a:xfrm>
          <a:prstGeom prst="rect">
            <a:avLst/>
          </a:prstGeom>
        </p:spPr>
      </p:pic>
      <p:pic>
        <p:nvPicPr>
          <p:cNvPr id="10" name="Picture 2">
            <a:extLst>
              <a:ext uri="{FF2B5EF4-FFF2-40B4-BE49-F238E27FC236}">
                <a16:creationId xmlns:a16="http://schemas.microsoft.com/office/drawing/2014/main" id="{77ECD924-B203-985D-3CA4-FF2670C8C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1915" y="1539615"/>
            <a:ext cx="4996543" cy="49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712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64F36-0F4B-0359-2322-2CCFBD8E4689}"/>
              </a:ext>
            </a:extLst>
          </p:cNvPr>
          <p:cNvSpPr>
            <a:spLocks noGrp="1"/>
          </p:cNvSpPr>
          <p:nvPr>
            <p:ph type="title"/>
          </p:nvPr>
        </p:nvSpPr>
        <p:spPr/>
        <p:txBody>
          <a:bodyPr/>
          <a:lstStyle/>
          <a:p>
            <a:r>
              <a:rPr lang="en-GB"/>
              <a:t>Graduate Market:</a:t>
            </a:r>
          </a:p>
        </p:txBody>
      </p:sp>
      <p:sp>
        <p:nvSpPr>
          <p:cNvPr id="4" name="Title 3">
            <a:extLst>
              <a:ext uri="{FF2B5EF4-FFF2-40B4-BE49-F238E27FC236}">
                <a16:creationId xmlns:a16="http://schemas.microsoft.com/office/drawing/2014/main" id="{5FDAE00C-4C5B-C956-DEB0-1A60FFD69F81}"/>
              </a:ext>
            </a:extLst>
          </p:cNvPr>
          <p:cNvSpPr txBox="1">
            <a:spLocks/>
          </p:cNvSpPr>
          <p:nvPr/>
        </p:nvSpPr>
        <p:spPr>
          <a:xfrm>
            <a:off x="824591" y="1650781"/>
            <a:ext cx="7901397" cy="6912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pPr algn="l"/>
            <a:endParaRPr lang="en-GB" sz="3200" dirty="0"/>
          </a:p>
          <a:p>
            <a:pPr algn="l"/>
            <a:r>
              <a:rPr lang="en-GB" sz="3200" dirty="0"/>
              <a:t>1. How many students graduated in 2024?</a:t>
            </a:r>
          </a:p>
          <a:p>
            <a:pPr algn="l"/>
            <a:endParaRPr lang="en-GB" sz="3200" dirty="0"/>
          </a:p>
        </p:txBody>
      </p:sp>
      <p:sp>
        <p:nvSpPr>
          <p:cNvPr id="23" name="Title 3">
            <a:extLst>
              <a:ext uri="{FF2B5EF4-FFF2-40B4-BE49-F238E27FC236}">
                <a16:creationId xmlns:a16="http://schemas.microsoft.com/office/drawing/2014/main" id="{7F8069F6-BA0C-DED2-D873-554672821DE7}"/>
              </a:ext>
            </a:extLst>
          </p:cNvPr>
          <p:cNvSpPr txBox="1">
            <a:spLocks/>
          </p:cNvSpPr>
          <p:nvPr/>
        </p:nvSpPr>
        <p:spPr>
          <a:xfrm>
            <a:off x="9026434" y="1624655"/>
            <a:ext cx="1866358" cy="691200"/>
          </a:xfrm>
          <a:prstGeom prst="rect">
            <a:avLst/>
          </a:prstGeom>
          <a:solidFill>
            <a:schemeClr val="accent2">
              <a:lumMod val="60000"/>
              <a:lumOff val="4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555,835</a:t>
            </a:r>
          </a:p>
        </p:txBody>
      </p:sp>
      <p:sp>
        <p:nvSpPr>
          <p:cNvPr id="24" name="Title 3">
            <a:extLst>
              <a:ext uri="{FF2B5EF4-FFF2-40B4-BE49-F238E27FC236}">
                <a16:creationId xmlns:a16="http://schemas.microsoft.com/office/drawing/2014/main" id="{C9817E08-22F4-3EC1-1F3E-F5F787AD3C49}"/>
              </a:ext>
            </a:extLst>
          </p:cNvPr>
          <p:cNvSpPr txBox="1">
            <a:spLocks/>
          </p:cNvSpPr>
          <p:nvPr/>
        </p:nvSpPr>
        <p:spPr>
          <a:xfrm>
            <a:off x="824591" y="2667199"/>
            <a:ext cx="8972550" cy="6912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pPr algn="l"/>
            <a:endParaRPr lang="en-GB" sz="3200" dirty="0"/>
          </a:p>
          <a:p>
            <a:pPr algn="l"/>
            <a:r>
              <a:rPr lang="en-GB" sz="3200" dirty="0"/>
              <a:t>2. How many graduated with a physics degree?</a:t>
            </a:r>
          </a:p>
          <a:p>
            <a:pPr algn="l"/>
            <a:endParaRPr lang="en-GB" sz="3200" dirty="0"/>
          </a:p>
        </p:txBody>
      </p:sp>
      <p:sp>
        <p:nvSpPr>
          <p:cNvPr id="25" name="Title 3">
            <a:extLst>
              <a:ext uri="{FF2B5EF4-FFF2-40B4-BE49-F238E27FC236}">
                <a16:creationId xmlns:a16="http://schemas.microsoft.com/office/drawing/2014/main" id="{C7791B85-6F67-4981-4950-32C850CE92FB}"/>
              </a:ext>
            </a:extLst>
          </p:cNvPr>
          <p:cNvSpPr txBox="1">
            <a:spLocks/>
          </p:cNvSpPr>
          <p:nvPr/>
        </p:nvSpPr>
        <p:spPr>
          <a:xfrm>
            <a:off x="9734821" y="2667199"/>
            <a:ext cx="1866358" cy="691200"/>
          </a:xfrm>
          <a:prstGeom prst="rect">
            <a:avLst/>
          </a:prstGeom>
          <a:solidFill>
            <a:schemeClr val="accent2">
              <a:lumMod val="60000"/>
              <a:lumOff val="4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~7,000</a:t>
            </a:r>
          </a:p>
        </p:txBody>
      </p:sp>
      <p:sp>
        <p:nvSpPr>
          <p:cNvPr id="26" name="Title 3">
            <a:extLst>
              <a:ext uri="{FF2B5EF4-FFF2-40B4-BE49-F238E27FC236}">
                <a16:creationId xmlns:a16="http://schemas.microsoft.com/office/drawing/2014/main" id="{20E719F2-B8AB-3924-AED3-D87B88790EDD}"/>
              </a:ext>
            </a:extLst>
          </p:cNvPr>
          <p:cNvSpPr txBox="1">
            <a:spLocks/>
          </p:cNvSpPr>
          <p:nvPr/>
        </p:nvSpPr>
        <p:spPr>
          <a:xfrm>
            <a:off x="1313974" y="3764846"/>
            <a:ext cx="4364357" cy="691200"/>
          </a:xfrm>
          <a:prstGeom prst="rect">
            <a:avLst/>
          </a:prstGeom>
          <a:solidFill>
            <a:schemeClr val="accent4">
              <a:lumMod val="40000"/>
              <a:lumOff val="6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Psychology: 44,900</a:t>
            </a:r>
          </a:p>
        </p:txBody>
      </p:sp>
      <p:sp>
        <p:nvSpPr>
          <p:cNvPr id="27" name="Title 3">
            <a:extLst>
              <a:ext uri="{FF2B5EF4-FFF2-40B4-BE49-F238E27FC236}">
                <a16:creationId xmlns:a16="http://schemas.microsoft.com/office/drawing/2014/main" id="{7E207B28-3B28-5926-477A-B3E32CE7412C}"/>
              </a:ext>
            </a:extLst>
          </p:cNvPr>
          <p:cNvSpPr txBox="1">
            <a:spLocks/>
          </p:cNvSpPr>
          <p:nvPr/>
        </p:nvSpPr>
        <p:spPr>
          <a:xfrm>
            <a:off x="444404" y="5207218"/>
            <a:ext cx="4461228" cy="1057657"/>
          </a:xfrm>
          <a:prstGeom prst="rect">
            <a:avLst/>
          </a:prstGeom>
          <a:solidFill>
            <a:schemeClr val="accent6">
              <a:lumMod val="20000"/>
              <a:lumOff val="8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Business and management: 243,295</a:t>
            </a:r>
          </a:p>
        </p:txBody>
      </p:sp>
      <p:sp>
        <p:nvSpPr>
          <p:cNvPr id="28" name="Title 3">
            <a:extLst>
              <a:ext uri="{FF2B5EF4-FFF2-40B4-BE49-F238E27FC236}">
                <a16:creationId xmlns:a16="http://schemas.microsoft.com/office/drawing/2014/main" id="{952FFE50-52AA-090A-D8BC-ADDDE6C43BFD}"/>
              </a:ext>
            </a:extLst>
          </p:cNvPr>
          <p:cNvSpPr txBox="1">
            <a:spLocks/>
          </p:cNvSpPr>
          <p:nvPr/>
        </p:nvSpPr>
        <p:spPr>
          <a:xfrm>
            <a:off x="6091646" y="4238368"/>
            <a:ext cx="5042945" cy="941494"/>
          </a:xfrm>
          <a:prstGeom prst="rect">
            <a:avLst/>
          </a:prstGeom>
          <a:solidFill>
            <a:schemeClr val="tx2">
              <a:lumMod val="20000"/>
              <a:lumOff val="8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Biological and Sports Science: 38,045</a:t>
            </a:r>
          </a:p>
        </p:txBody>
      </p:sp>
      <p:sp>
        <p:nvSpPr>
          <p:cNvPr id="29" name="Title 3">
            <a:extLst>
              <a:ext uri="{FF2B5EF4-FFF2-40B4-BE49-F238E27FC236}">
                <a16:creationId xmlns:a16="http://schemas.microsoft.com/office/drawing/2014/main" id="{87B0A02D-3874-0554-0589-9248AD14469C}"/>
              </a:ext>
            </a:extLst>
          </p:cNvPr>
          <p:cNvSpPr txBox="1">
            <a:spLocks/>
          </p:cNvSpPr>
          <p:nvPr/>
        </p:nvSpPr>
        <p:spPr>
          <a:xfrm>
            <a:off x="5678330" y="5672650"/>
            <a:ext cx="6069265" cy="941493"/>
          </a:xfrm>
          <a:prstGeom prst="rect">
            <a:avLst/>
          </a:prstGeom>
          <a:solidFill>
            <a:schemeClr val="accent4">
              <a:lumMod val="60000"/>
              <a:lumOff val="40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chemeClr val="tx1"/>
                </a:solidFill>
                <a:latin typeface="Open Sans Condensed Medium" pitchFamily="2" charset="0"/>
                <a:ea typeface="Open Sans Condensed Medium" pitchFamily="2" charset="0"/>
                <a:cs typeface="Open Sans Condensed Medium" pitchFamily="2" charset="0"/>
              </a:defRPr>
            </a:lvl1pPr>
          </a:lstStyle>
          <a:p>
            <a:r>
              <a:rPr lang="en-GB" sz="3200" b="1" dirty="0"/>
              <a:t>Geography, Earth and Environmental Studies: 11,380</a:t>
            </a:r>
          </a:p>
        </p:txBody>
      </p:sp>
    </p:spTree>
    <p:extLst>
      <p:ext uri="{BB962C8B-B14F-4D97-AF65-F5344CB8AC3E}">
        <p14:creationId xmlns:p14="http://schemas.microsoft.com/office/powerpoint/2010/main" val="579332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animBg="1"/>
      <p:bldP spid="24" grpId="0"/>
      <p:bldP spid="25" grpId="0" animBg="1"/>
      <p:bldP spid="26" grpId="0" animBg="1"/>
      <p:bldP spid="27" grpId="0" animBg="1"/>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40B8-A23D-4DA3-AFA8-FE7722349A72}"/>
              </a:ext>
            </a:extLst>
          </p:cNvPr>
          <p:cNvSpPr>
            <a:spLocks noGrp="1"/>
          </p:cNvSpPr>
          <p:nvPr>
            <p:ph type="title"/>
          </p:nvPr>
        </p:nvSpPr>
        <p:spPr/>
        <p:txBody>
          <a:bodyPr/>
          <a:lstStyle/>
          <a:p>
            <a:r>
              <a:rPr lang="en-GB"/>
              <a:t>Drive forward technology</a:t>
            </a:r>
          </a:p>
        </p:txBody>
      </p:sp>
      <p:sp>
        <p:nvSpPr>
          <p:cNvPr id="3" name="Content Placeholder 2">
            <a:extLst>
              <a:ext uri="{FF2B5EF4-FFF2-40B4-BE49-F238E27FC236}">
                <a16:creationId xmlns:a16="http://schemas.microsoft.com/office/drawing/2014/main" id="{9D54D2E4-99A5-454A-BC82-5336BFF984AC}"/>
              </a:ext>
            </a:extLst>
          </p:cNvPr>
          <p:cNvSpPr>
            <a:spLocks noGrp="1"/>
          </p:cNvSpPr>
          <p:nvPr>
            <p:ph idx="1"/>
          </p:nvPr>
        </p:nvSpPr>
        <p:spPr/>
        <p:txBody>
          <a:bodyPr/>
          <a:lstStyle/>
          <a:p>
            <a:endParaRPr lang="en-GB"/>
          </a:p>
        </p:txBody>
      </p:sp>
      <p:sp>
        <p:nvSpPr>
          <p:cNvPr id="9" name="Title 1">
            <a:extLst>
              <a:ext uri="{FF2B5EF4-FFF2-40B4-BE49-F238E27FC236}">
                <a16:creationId xmlns:a16="http://schemas.microsoft.com/office/drawing/2014/main" id="{D49C6868-63BE-4BBE-865B-FBF5FBE58FDC}"/>
              </a:ext>
            </a:extLst>
          </p:cNvPr>
          <p:cNvSpPr txBox="1">
            <a:spLocks/>
          </p:cNvSpPr>
          <p:nvPr/>
        </p:nvSpPr>
        <p:spPr>
          <a:xfrm>
            <a:off x="1738814" y="153459"/>
            <a:ext cx="5307680" cy="80486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en-GB"/>
          </a:p>
        </p:txBody>
      </p:sp>
      <p:pic>
        <p:nvPicPr>
          <p:cNvPr id="1026" name="Picture 2" descr="Square Kilometre Array">
            <a:extLst>
              <a:ext uri="{FF2B5EF4-FFF2-40B4-BE49-F238E27FC236}">
                <a16:creationId xmlns:a16="http://schemas.microsoft.com/office/drawing/2014/main" id="{EC20E808-BE66-4310-B2BC-9A4EC3DCCD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248" b="8149"/>
          <a:stretch/>
        </p:blipFill>
        <p:spPr bwMode="auto">
          <a:xfrm>
            <a:off x="5561480" y="3364030"/>
            <a:ext cx="6514832" cy="33336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unding boost for ESO&amp;#39;s Extremely Large Telescope | ESO">
            <a:extLst>
              <a:ext uri="{FF2B5EF4-FFF2-40B4-BE49-F238E27FC236}">
                <a16:creationId xmlns:a16="http://schemas.microsoft.com/office/drawing/2014/main" id="{CB92D0B7-CC8A-4AA0-AB40-FACD51B23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480" y="1489908"/>
            <a:ext cx="6550119" cy="26808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a:extLst>
              <a:ext uri="{FF2B5EF4-FFF2-40B4-BE49-F238E27FC236}">
                <a16:creationId xmlns:a16="http://schemas.microsoft.com/office/drawing/2014/main" id="{12319564-4EA8-4113-98D1-84B034BE44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508" r="10508"/>
          <a:stretch/>
        </p:blipFill>
        <p:spPr bwMode="auto">
          <a:xfrm>
            <a:off x="115688" y="1490400"/>
            <a:ext cx="5475516" cy="519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62070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rgo Joins LIGO in Detection of Gravitational Waves">
            <a:extLst>
              <a:ext uri="{FF2B5EF4-FFF2-40B4-BE49-F238E27FC236}">
                <a16:creationId xmlns:a16="http://schemas.microsoft.com/office/drawing/2014/main" id="{AAE10CFB-5C70-4218-89C7-64F3AFDE7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40"/>
          <a:stretch/>
        </p:blipFill>
        <p:spPr bwMode="auto">
          <a:xfrm>
            <a:off x="5358925" y="3479618"/>
            <a:ext cx="6635564" cy="3224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thescienceclassroom.wikispaces.com/file/view/darkMatterPie-590.jpg">
            <a:extLst>
              <a:ext uri="{FF2B5EF4-FFF2-40B4-BE49-F238E27FC236}">
                <a16:creationId xmlns:a16="http://schemas.microsoft.com/office/drawing/2014/main" id="{5696BB33-CA0A-45C4-856F-B6840B4C012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11026" b="18429"/>
          <a:stretch/>
        </p:blipFill>
        <p:spPr bwMode="auto">
          <a:xfrm>
            <a:off x="5358925" y="1517763"/>
            <a:ext cx="6635564" cy="260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irst image of the black hole at the Galactic Center">
            <a:extLst>
              <a:ext uri="{FF2B5EF4-FFF2-40B4-BE49-F238E27FC236}">
                <a16:creationId xmlns:a16="http://schemas.microsoft.com/office/drawing/2014/main" id="{6D4A6010-3EFF-05D3-6893-5AE99B40A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46" y="1512143"/>
            <a:ext cx="5192397" cy="5192397"/>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94B56CD-FA28-C920-8722-050AE9C63922}"/>
              </a:ext>
            </a:extLst>
          </p:cNvPr>
          <p:cNvSpPr>
            <a:spLocks noGrp="1"/>
          </p:cNvSpPr>
          <p:nvPr>
            <p:ph type="title"/>
          </p:nvPr>
        </p:nvSpPr>
        <p:spPr>
          <a:xfrm>
            <a:off x="1695450" y="0"/>
            <a:ext cx="8972550" cy="1325563"/>
          </a:xfrm>
        </p:spPr>
        <p:txBody>
          <a:bodyPr/>
          <a:lstStyle/>
          <a:p>
            <a:r>
              <a:rPr lang="en-GB"/>
              <a:t>Answer the BIG Questions!</a:t>
            </a:r>
          </a:p>
        </p:txBody>
      </p:sp>
    </p:spTree>
    <p:extLst>
      <p:ext uri="{BB962C8B-B14F-4D97-AF65-F5344CB8AC3E}">
        <p14:creationId xmlns:p14="http://schemas.microsoft.com/office/powerpoint/2010/main" val="26767161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AA78-4A13-B501-1A53-F47A821C3DA6}"/>
              </a:ext>
            </a:extLst>
          </p:cNvPr>
          <p:cNvSpPr>
            <a:spLocks noGrp="1"/>
          </p:cNvSpPr>
          <p:nvPr>
            <p:ph type="title"/>
          </p:nvPr>
        </p:nvSpPr>
        <p:spPr/>
        <p:txBody>
          <a:bodyPr>
            <a:normAutofit/>
          </a:bodyPr>
          <a:lstStyle/>
          <a:p>
            <a:r>
              <a:rPr lang="en-US" dirty="0"/>
              <a:t>And much more!</a:t>
            </a:r>
            <a:endParaRPr lang="en-GB" dirty="0"/>
          </a:p>
        </p:txBody>
      </p:sp>
      <p:pic>
        <p:nvPicPr>
          <p:cNvPr id="4" name="Picture 3">
            <a:extLst>
              <a:ext uri="{FF2B5EF4-FFF2-40B4-BE49-F238E27FC236}">
                <a16:creationId xmlns:a16="http://schemas.microsoft.com/office/drawing/2014/main" id="{18AFEFBF-D6E8-6B13-D562-E718BD7C41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9335" y="1325564"/>
            <a:ext cx="10298666" cy="5175158"/>
          </a:xfrm>
          <a:prstGeom prst="rect">
            <a:avLst/>
          </a:prstGeom>
        </p:spPr>
      </p:pic>
    </p:spTree>
    <p:extLst>
      <p:ext uri="{BB962C8B-B14F-4D97-AF65-F5344CB8AC3E}">
        <p14:creationId xmlns:p14="http://schemas.microsoft.com/office/powerpoint/2010/main" val="296061567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A4E7-85BA-481A-EFF9-0BBF6D5BA994}"/>
              </a:ext>
            </a:extLst>
          </p:cNvPr>
          <p:cNvSpPr>
            <a:spLocks noGrp="1"/>
          </p:cNvSpPr>
          <p:nvPr>
            <p:ph type="title"/>
          </p:nvPr>
        </p:nvSpPr>
        <p:spPr>
          <a:xfrm>
            <a:off x="689516" y="3037114"/>
            <a:ext cx="4067541" cy="1325563"/>
          </a:xfrm>
        </p:spPr>
        <p:txBody>
          <a:bodyPr>
            <a:noAutofit/>
          </a:bodyPr>
          <a:lstStyle/>
          <a:p>
            <a:r>
              <a:rPr lang="en-US" sz="6000"/>
              <a:t>Any questions?</a:t>
            </a:r>
            <a:endParaRPr lang="en-GB" sz="6000"/>
          </a:p>
        </p:txBody>
      </p:sp>
      <p:pic>
        <p:nvPicPr>
          <p:cNvPr id="7" name="Picture 6" descr="Question mark on green pastel background">
            <a:extLst>
              <a:ext uri="{FF2B5EF4-FFF2-40B4-BE49-F238E27FC236}">
                <a16:creationId xmlns:a16="http://schemas.microsoft.com/office/drawing/2014/main" id="{B75B571E-84DD-E50E-F047-A84D40FDD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27" y="1328057"/>
            <a:ext cx="7489373" cy="5617029"/>
          </a:xfrm>
          <a:prstGeom prst="rect">
            <a:avLst/>
          </a:prstGeom>
        </p:spPr>
      </p:pic>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15DA0A3A-3F5F-459A-4A28-E3196D182058}"/>
                  </a:ext>
                </a:extLst>
              </p14:cNvPr>
              <p14:cNvContentPartPr/>
              <p14:nvPr/>
            </p14:nvContentPartPr>
            <p14:xfrm>
              <a:off x="4375920" y="1307571"/>
              <a:ext cx="1438560" cy="5820120"/>
            </p14:xfrm>
          </p:contentPart>
        </mc:Choice>
        <mc:Fallback xmlns="">
          <p:pic>
            <p:nvPicPr>
              <p:cNvPr id="26" name="Ink 25">
                <a:extLst>
                  <a:ext uri="{FF2B5EF4-FFF2-40B4-BE49-F238E27FC236}">
                    <a16:creationId xmlns:a16="http://schemas.microsoft.com/office/drawing/2014/main" id="{15DA0A3A-3F5F-459A-4A28-E3196D182058}"/>
                  </a:ext>
                </a:extLst>
              </p:cNvPr>
              <p:cNvPicPr/>
              <p:nvPr/>
            </p:nvPicPr>
            <p:blipFill>
              <a:blip r:embed="rId4"/>
              <a:stretch>
                <a:fillRect/>
              </a:stretch>
            </p:blipFill>
            <p:spPr>
              <a:xfrm>
                <a:off x="4339920" y="1271571"/>
                <a:ext cx="1510200" cy="5891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Ink 26">
                <a:extLst>
                  <a:ext uri="{FF2B5EF4-FFF2-40B4-BE49-F238E27FC236}">
                    <a16:creationId xmlns:a16="http://schemas.microsoft.com/office/drawing/2014/main" id="{72952ED6-58D3-B1C9-D0B8-092A38743B0B}"/>
                  </a:ext>
                </a:extLst>
              </p14:cNvPr>
              <p14:cNvContentPartPr/>
              <p14:nvPr/>
            </p14:nvContentPartPr>
            <p14:xfrm>
              <a:off x="4538023" y="5092697"/>
              <a:ext cx="952920" cy="1820520"/>
            </p14:xfrm>
          </p:contentPart>
        </mc:Choice>
        <mc:Fallback xmlns="">
          <p:pic>
            <p:nvPicPr>
              <p:cNvPr id="27" name="Ink 26">
                <a:extLst>
                  <a:ext uri="{FF2B5EF4-FFF2-40B4-BE49-F238E27FC236}">
                    <a16:creationId xmlns:a16="http://schemas.microsoft.com/office/drawing/2014/main" id="{72952ED6-58D3-B1C9-D0B8-092A38743B0B}"/>
                  </a:ext>
                </a:extLst>
              </p:cNvPr>
              <p:cNvPicPr/>
              <p:nvPr/>
            </p:nvPicPr>
            <p:blipFill>
              <a:blip r:embed="rId6"/>
              <a:stretch>
                <a:fillRect/>
              </a:stretch>
            </p:blipFill>
            <p:spPr>
              <a:xfrm>
                <a:off x="4502009" y="5056697"/>
                <a:ext cx="1024587" cy="1892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9AA79ABC-3754-5907-A9D6-ABC63ABF3E54}"/>
                  </a:ext>
                </a:extLst>
              </p14:cNvPr>
              <p14:cNvContentPartPr/>
              <p14:nvPr/>
            </p14:nvContentPartPr>
            <p14:xfrm>
              <a:off x="5183143" y="3841697"/>
              <a:ext cx="824760" cy="971280"/>
            </p14:xfrm>
          </p:contentPart>
        </mc:Choice>
        <mc:Fallback xmlns="">
          <p:pic>
            <p:nvPicPr>
              <p:cNvPr id="28" name="Ink 27">
                <a:extLst>
                  <a:ext uri="{FF2B5EF4-FFF2-40B4-BE49-F238E27FC236}">
                    <a16:creationId xmlns:a16="http://schemas.microsoft.com/office/drawing/2014/main" id="{9AA79ABC-3754-5907-A9D6-ABC63ABF3E54}"/>
                  </a:ext>
                </a:extLst>
              </p:cNvPr>
              <p:cNvPicPr/>
              <p:nvPr/>
            </p:nvPicPr>
            <p:blipFill>
              <a:blip r:embed="rId8"/>
              <a:stretch>
                <a:fillRect/>
              </a:stretch>
            </p:blipFill>
            <p:spPr>
              <a:xfrm>
                <a:off x="5147143" y="3805697"/>
                <a:ext cx="896400" cy="1042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618305B4-8BF8-2289-0FB8-D7538A4E255D}"/>
                  </a:ext>
                </a:extLst>
              </p14:cNvPr>
              <p14:cNvContentPartPr/>
              <p14:nvPr/>
            </p14:nvContentPartPr>
            <p14:xfrm>
              <a:off x="4898023" y="2786537"/>
              <a:ext cx="314640" cy="127800"/>
            </p14:xfrm>
          </p:contentPart>
        </mc:Choice>
        <mc:Fallback xmlns="">
          <p:pic>
            <p:nvPicPr>
              <p:cNvPr id="33" name="Ink 32">
                <a:extLst>
                  <a:ext uri="{FF2B5EF4-FFF2-40B4-BE49-F238E27FC236}">
                    <a16:creationId xmlns:a16="http://schemas.microsoft.com/office/drawing/2014/main" id="{618305B4-8BF8-2289-0FB8-D7538A4E255D}"/>
                  </a:ext>
                </a:extLst>
              </p:cNvPr>
              <p:cNvPicPr/>
              <p:nvPr/>
            </p:nvPicPr>
            <p:blipFill>
              <a:blip r:embed="rId10"/>
              <a:stretch>
                <a:fillRect/>
              </a:stretch>
            </p:blipFill>
            <p:spPr>
              <a:xfrm>
                <a:off x="4880023" y="2768537"/>
                <a:ext cx="350280" cy="163440"/>
              </a:xfrm>
              <a:prstGeom prst="rect">
                <a:avLst/>
              </a:prstGeom>
            </p:spPr>
          </p:pic>
        </mc:Fallback>
      </mc:AlternateContent>
      <p:grpSp>
        <p:nvGrpSpPr>
          <p:cNvPr id="38" name="Group 37">
            <a:extLst>
              <a:ext uri="{FF2B5EF4-FFF2-40B4-BE49-F238E27FC236}">
                <a16:creationId xmlns:a16="http://schemas.microsoft.com/office/drawing/2014/main" id="{76AF5155-ACD1-0162-A070-4A39D670B445}"/>
              </a:ext>
            </a:extLst>
          </p:cNvPr>
          <p:cNvGrpSpPr/>
          <p:nvPr/>
        </p:nvGrpSpPr>
        <p:grpSpPr>
          <a:xfrm>
            <a:off x="5026903" y="3212417"/>
            <a:ext cx="489960" cy="446040"/>
            <a:chOff x="5026903" y="3212417"/>
            <a:chExt cx="489960" cy="446040"/>
          </a:xfrm>
        </p:grpSpPr>
        <mc:AlternateContent xmlns:mc="http://schemas.openxmlformats.org/markup-compatibility/2006" xmlns:p14="http://schemas.microsoft.com/office/powerpoint/2010/main">
          <mc:Choice Requires="p14">
            <p:contentPart p14:bwMode="auto" r:id="rId11">
              <p14:nvContentPartPr>
                <p14:cNvPr id="36" name="Ink 35">
                  <a:extLst>
                    <a:ext uri="{FF2B5EF4-FFF2-40B4-BE49-F238E27FC236}">
                      <a16:creationId xmlns:a16="http://schemas.microsoft.com/office/drawing/2014/main" id="{AD6DC90A-AFD2-733D-9433-12EE7C676D83}"/>
                    </a:ext>
                  </a:extLst>
                </p14:cNvPr>
                <p14:cNvContentPartPr/>
                <p14:nvPr/>
              </p14:nvContentPartPr>
              <p14:xfrm>
                <a:off x="5026903" y="3212417"/>
                <a:ext cx="444960" cy="223920"/>
              </p14:xfrm>
            </p:contentPart>
          </mc:Choice>
          <mc:Fallback xmlns="">
            <p:pic>
              <p:nvPicPr>
                <p:cNvPr id="36" name="Ink 35">
                  <a:extLst>
                    <a:ext uri="{FF2B5EF4-FFF2-40B4-BE49-F238E27FC236}">
                      <a16:creationId xmlns:a16="http://schemas.microsoft.com/office/drawing/2014/main" id="{AD6DC90A-AFD2-733D-9433-12EE7C676D83}"/>
                    </a:ext>
                  </a:extLst>
                </p:cNvPr>
                <p:cNvPicPr/>
                <p:nvPr/>
              </p:nvPicPr>
              <p:blipFill>
                <a:blip r:embed="rId12"/>
                <a:stretch>
                  <a:fillRect/>
                </a:stretch>
              </p:blipFill>
              <p:spPr>
                <a:xfrm>
                  <a:off x="5008903" y="3194417"/>
                  <a:ext cx="48060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 name="Ink 36">
                  <a:extLst>
                    <a:ext uri="{FF2B5EF4-FFF2-40B4-BE49-F238E27FC236}">
                      <a16:creationId xmlns:a16="http://schemas.microsoft.com/office/drawing/2014/main" id="{B710DAFE-B84F-4B48-AB4E-27A38749103D}"/>
                    </a:ext>
                  </a:extLst>
                </p14:cNvPr>
                <p14:cNvContentPartPr/>
                <p14:nvPr/>
              </p14:nvContentPartPr>
              <p14:xfrm>
                <a:off x="5138863" y="3598697"/>
                <a:ext cx="378000" cy="59760"/>
              </p14:xfrm>
            </p:contentPart>
          </mc:Choice>
          <mc:Fallback xmlns="">
            <p:pic>
              <p:nvPicPr>
                <p:cNvPr id="37" name="Ink 36">
                  <a:extLst>
                    <a:ext uri="{FF2B5EF4-FFF2-40B4-BE49-F238E27FC236}">
                      <a16:creationId xmlns:a16="http://schemas.microsoft.com/office/drawing/2014/main" id="{B710DAFE-B84F-4B48-AB4E-27A38749103D}"/>
                    </a:ext>
                  </a:extLst>
                </p:cNvPr>
                <p:cNvPicPr/>
                <p:nvPr/>
              </p:nvPicPr>
              <p:blipFill>
                <a:blip r:embed="rId14"/>
                <a:stretch>
                  <a:fillRect/>
                </a:stretch>
              </p:blipFill>
              <p:spPr>
                <a:xfrm>
                  <a:off x="5120863" y="3580697"/>
                  <a:ext cx="413640" cy="95400"/>
                </a:xfrm>
                <a:prstGeom prst="rect">
                  <a:avLst/>
                </a:prstGeom>
              </p:spPr>
            </p:pic>
          </mc:Fallback>
        </mc:AlternateContent>
      </p:grpSp>
      <p:grpSp>
        <p:nvGrpSpPr>
          <p:cNvPr id="41" name="Group 40">
            <a:extLst>
              <a:ext uri="{FF2B5EF4-FFF2-40B4-BE49-F238E27FC236}">
                <a16:creationId xmlns:a16="http://schemas.microsoft.com/office/drawing/2014/main" id="{87F34DDF-6C9B-FEE8-ABF8-90DF318DF0F2}"/>
              </a:ext>
            </a:extLst>
          </p:cNvPr>
          <p:cNvGrpSpPr/>
          <p:nvPr/>
        </p:nvGrpSpPr>
        <p:grpSpPr>
          <a:xfrm>
            <a:off x="5387983" y="4137257"/>
            <a:ext cx="430200" cy="315360"/>
            <a:chOff x="5387983" y="4137257"/>
            <a:chExt cx="430200" cy="315360"/>
          </a:xfrm>
        </p:grpSpPr>
        <mc:AlternateContent xmlns:mc="http://schemas.openxmlformats.org/markup-compatibility/2006" xmlns:p14="http://schemas.microsoft.com/office/powerpoint/2010/main">
          <mc:Choice Requires="p14">
            <p:contentPart p14:bwMode="auto" r:id="rId15">
              <p14:nvContentPartPr>
                <p14:cNvPr id="29" name="Ink 28">
                  <a:extLst>
                    <a:ext uri="{FF2B5EF4-FFF2-40B4-BE49-F238E27FC236}">
                      <a16:creationId xmlns:a16="http://schemas.microsoft.com/office/drawing/2014/main" id="{A961D5A2-A6CF-F258-0FF6-7D1684494274}"/>
                    </a:ext>
                  </a:extLst>
                </p14:cNvPr>
                <p14:cNvContentPartPr/>
                <p14:nvPr/>
              </p14:nvContentPartPr>
              <p14:xfrm>
                <a:off x="5507863" y="4331657"/>
                <a:ext cx="217440" cy="33840"/>
              </p14:xfrm>
            </p:contentPart>
          </mc:Choice>
          <mc:Fallback xmlns="">
            <p:pic>
              <p:nvPicPr>
                <p:cNvPr id="29" name="Ink 28">
                  <a:extLst>
                    <a:ext uri="{FF2B5EF4-FFF2-40B4-BE49-F238E27FC236}">
                      <a16:creationId xmlns:a16="http://schemas.microsoft.com/office/drawing/2014/main" id="{A961D5A2-A6CF-F258-0FF6-7D1684494274}"/>
                    </a:ext>
                  </a:extLst>
                </p:cNvPr>
                <p:cNvPicPr/>
                <p:nvPr/>
              </p:nvPicPr>
              <p:blipFill>
                <a:blip r:embed="rId16"/>
                <a:stretch>
                  <a:fillRect/>
                </a:stretch>
              </p:blipFill>
              <p:spPr>
                <a:xfrm>
                  <a:off x="5489863" y="4313463"/>
                  <a:ext cx="253080" cy="6986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0" name="Ink 29">
                  <a:extLst>
                    <a:ext uri="{FF2B5EF4-FFF2-40B4-BE49-F238E27FC236}">
                      <a16:creationId xmlns:a16="http://schemas.microsoft.com/office/drawing/2014/main" id="{65F4708B-9ECF-8266-D337-38203F0E66F9}"/>
                    </a:ext>
                  </a:extLst>
                </p14:cNvPr>
                <p14:cNvContentPartPr/>
                <p14:nvPr/>
              </p14:nvContentPartPr>
              <p14:xfrm>
                <a:off x="5387983" y="4186217"/>
                <a:ext cx="430200" cy="266400"/>
              </p14:xfrm>
            </p:contentPart>
          </mc:Choice>
          <mc:Fallback xmlns="">
            <p:pic>
              <p:nvPicPr>
                <p:cNvPr id="30" name="Ink 29">
                  <a:extLst>
                    <a:ext uri="{FF2B5EF4-FFF2-40B4-BE49-F238E27FC236}">
                      <a16:creationId xmlns:a16="http://schemas.microsoft.com/office/drawing/2014/main" id="{65F4708B-9ECF-8266-D337-38203F0E66F9}"/>
                    </a:ext>
                  </a:extLst>
                </p:cNvPr>
                <p:cNvPicPr/>
                <p:nvPr/>
              </p:nvPicPr>
              <p:blipFill>
                <a:blip r:embed="rId18"/>
                <a:stretch>
                  <a:fillRect/>
                </a:stretch>
              </p:blipFill>
              <p:spPr>
                <a:xfrm>
                  <a:off x="5369983" y="4168241"/>
                  <a:ext cx="465840" cy="3019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0" name="Ink 39">
                  <a:extLst>
                    <a:ext uri="{FF2B5EF4-FFF2-40B4-BE49-F238E27FC236}">
                      <a16:creationId xmlns:a16="http://schemas.microsoft.com/office/drawing/2014/main" id="{A09E09A4-5ABB-DF3E-EC33-A6CDB91EF0A3}"/>
                    </a:ext>
                  </a:extLst>
                </p14:cNvPr>
                <p14:cNvContentPartPr/>
                <p14:nvPr/>
              </p14:nvContentPartPr>
              <p14:xfrm>
                <a:off x="5584543" y="4137257"/>
                <a:ext cx="96480" cy="10440"/>
              </p14:xfrm>
            </p:contentPart>
          </mc:Choice>
          <mc:Fallback xmlns="">
            <p:pic>
              <p:nvPicPr>
                <p:cNvPr id="40" name="Ink 39">
                  <a:extLst>
                    <a:ext uri="{FF2B5EF4-FFF2-40B4-BE49-F238E27FC236}">
                      <a16:creationId xmlns:a16="http://schemas.microsoft.com/office/drawing/2014/main" id="{A09E09A4-5ABB-DF3E-EC33-A6CDB91EF0A3}"/>
                    </a:ext>
                  </a:extLst>
                </p:cNvPr>
                <p:cNvPicPr/>
                <p:nvPr/>
              </p:nvPicPr>
              <p:blipFill>
                <a:blip r:embed="rId20"/>
                <a:stretch>
                  <a:fillRect/>
                </a:stretch>
              </p:blipFill>
              <p:spPr>
                <a:xfrm>
                  <a:off x="5566543" y="4119257"/>
                  <a:ext cx="132120" cy="46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44" name="Ink 43">
                <a:extLst>
                  <a:ext uri="{FF2B5EF4-FFF2-40B4-BE49-F238E27FC236}">
                    <a16:creationId xmlns:a16="http://schemas.microsoft.com/office/drawing/2014/main" id="{8BFB22E6-6D26-03D9-579C-6B02B64F2128}"/>
                  </a:ext>
                </a:extLst>
              </p14:cNvPr>
              <p14:cNvContentPartPr/>
              <p14:nvPr/>
            </p14:nvContentPartPr>
            <p14:xfrm>
              <a:off x="4984423" y="2502497"/>
              <a:ext cx="327960" cy="300600"/>
            </p14:xfrm>
          </p:contentPart>
        </mc:Choice>
        <mc:Fallback xmlns="">
          <p:pic>
            <p:nvPicPr>
              <p:cNvPr id="44" name="Ink 43">
                <a:extLst>
                  <a:ext uri="{FF2B5EF4-FFF2-40B4-BE49-F238E27FC236}">
                    <a16:creationId xmlns:a16="http://schemas.microsoft.com/office/drawing/2014/main" id="{8BFB22E6-6D26-03D9-579C-6B02B64F2128}"/>
                  </a:ext>
                </a:extLst>
              </p:cNvPr>
              <p:cNvPicPr/>
              <p:nvPr/>
            </p:nvPicPr>
            <p:blipFill>
              <a:blip r:embed="rId22"/>
              <a:stretch>
                <a:fillRect/>
              </a:stretch>
            </p:blipFill>
            <p:spPr>
              <a:xfrm>
                <a:off x="4966423" y="2484497"/>
                <a:ext cx="363600"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5" name="Ink 44">
                <a:extLst>
                  <a:ext uri="{FF2B5EF4-FFF2-40B4-BE49-F238E27FC236}">
                    <a16:creationId xmlns:a16="http://schemas.microsoft.com/office/drawing/2014/main" id="{5B90181F-992E-3CD4-E984-295C4D29D5F9}"/>
                  </a:ext>
                </a:extLst>
              </p14:cNvPr>
              <p14:cNvContentPartPr/>
              <p14:nvPr/>
            </p14:nvContentPartPr>
            <p14:xfrm>
              <a:off x="4790023" y="2365697"/>
              <a:ext cx="449280" cy="274680"/>
            </p14:xfrm>
          </p:contentPart>
        </mc:Choice>
        <mc:Fallback xmlns="">
          <p:pic>
            <p:nvPicPr>
              <p:cNvPr id="45" name="Ink 44">
                <a:extLst>
                  <a:ext uri="{FF2B5EF4-FFF2-40B4-BE49-F238E27FC236}">
                    <a16:creationId xmlns:a16="http://schemas.microsoft.com/office/drawing/2014/main" id="{5B90181F-992E-3CD4-E984-295C4D29D5F9}"/>
                  </a:ext>
                </a:extLst>
              </p:cNvPr>
              <p:cNvPicPr/>
              <p:nvPr/>
            </p:nvPicPr>
            <p:blipFill>
              <a:blip r:embed="rId24"/>
              <a:stretch>
                <a:fillRect/>
              </a:stretch>
            </p:blipFill>
            <p:spPr>
              <a:xfrm>
                <a:off x="4772009" y="2347673"/>
                <a:ext cx="484949" cy="310367"/>
              </a:xfrm>
              <a:prstGeom prst="rect">
                <a:avLst/>
              </a:prstGeom>
            </p:spPr>
          </p:pic>
        </mc:Fallback>
      </mc:AlternateContent>
    </p:spTree>
    <p:extLst>
      <p:ext uri="{BB962C8B-B14F-4D97-AF65-F5344CB8AC3E}">
        <p14:creationId xmlns:p14="http://schemas.microsoft.com/office/powerpoint/2010/main" val="88887933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D222A96-3B2E-3229-E425-F7E1A2C08B9E}"/>
              </a:ext>
            </a:extLst>
          </p:cNvPr>
          <p:cNvSpPr/>
          <p:nvPr/>
        </p:nvSpPr>
        <p:spPr>
          <a:xfrm>
            <a:off x="5865857" y="1618246"/>
            <a:ext cx="6022581" cy="4387624"/>
          </a:xfrm>
          <a:prstGeom prst="roundRect">
            <a:avLst>
              <a:gd name="adj" fmla="val 44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4DCAEA91-CDB5-27C3-4F7E-ED45D0ED6E40}"/>
              </a:ext>
            </a:extLst>
          </p:cNvPr>
          <p:cNvSpPr>
            <a:spLocks noGrp="1"/>
          </p:cNvSpPr>
          <p:nvPr>
            <p:ph type="title"/>
          </p:nvPr>
        </p:nvSpPr>
        <p:spPr/>
        <p:txBody>
          <a:bodyPr/>
          <a:lstStyle/>
          <a:p>
            <a:r>
              <a:rPr lang="en-US" dirty="0"/>
              <a:t>Physics &amp; Astrophysics</a:t>
            </a:r>
            <a:endParaRPr lang="en-GB" dirty="0"/>
          </a:p>
        </p:txBody>
      </p:sp>
      <p:sp>
        <p:nvSpPr>
          <p:cNvPr id="6" name="Text Placeholder 5">
            <a:extLst>
              <a:ext uri="{FF2B5EF4-FFF2-40B4-BE49-F238E27FC236}">
                <a16:creationId xmlns:a16="http://schemas.microsoft.com/office/drawing/2014/main" id="{391EB4D7-524D-BCA6-2AC7-FC5F3258B8EB}"/>
              </a:ext>
            </a:extLst>
          </p:cNvPr>
          <p:cNvSpPr>
            <a:spLocks noGrp="1"/>
          </p:cNvSpPr>
          <p:nvPr>
            <p:ph type="body" idx="1"/>
          </p:nvPr>
        </p:nvSpPr>
        <p:spPr>
          <a:xfrm>
            <a:off x="582925" y="1565195"/>
            <a:ext cx="4570412" cy="823912"/>
          </a:xfrm>
        </p:spPr>
        <p:txBody>
          <a:bodyPr>
            <a:normAutofit/>
          </a:bodyPr>
          <a:lstStyle/>
          <a:p>
            <a:r>
              <a:rPr lang="en-US" sz="3200"/>
              <a:t>WHAT IS PHYSICS?</a:t>
            </a:r>
            <a:endParaRPr lang="en-GB" sz="3200"/>
          </a:p>
        </p:txBody>
      </p:sp>
      <p:sp>
        <p:nvSpPr>
          <p:cNvPr id="7" name="Content Placeholder 6">
            <a:extLst>
              <a:ext uri="{FF2B5EF4-FFF2-40B4-BE49-F238E27FC236}">
                <a16:creationId xmlns:a16="http://schemas.microsoft.com/office/drawing/2014/main" id="{6119E9A9-FC28-38A5-A41B-C209B3ADB07C}"/>
              </a:ext>
            </a:extLst>
          </p:cNvPr>
          <p:cNvSpPr>
            <a:spLocks noGrp="1"/>
          </p:cNvSpPr>
          <p:nvPr>
            <p:ph sz="half" idx="2"/>
          </p:nvPr>
        </p:nvSpPr>
        <p:spPr>
          <a:xfrm>
            <a:off x="563600" y="2360453"/>
            <a:ext cx="5157787" cy="3684588"/>
          </a:xfrm>
        </p:spPr>
        <p:txBody>
          <a:bodyPr>
            <a:normAutofit fontScale="92500" lnSpcReduction="10000"/>
          </a:bodyPr>
          <a:lstStyle/>
          <a:p>
            <a:pPr>
              <a:lnSpc>
                <a:spcPct val="150000"/>
              </a:lnSpc>
            </a:pPr>
            <a:r>
              <a:rPr lang="en-US"/>
              <a:t>Part of science</a:t>
            </a:r>
          </a:p>
          <a:p>
            <a:pPr>
              <a:lnSpc>
                <a:spcPct val="150000"/>
              </a:lnSpc>
            </a:pPr>
            <a:r>
              <a:rPr lang="en-US"/>
              <a:t>Mechanics, heat, light, sound, electricity, magnetism, atoms</a:t>
            </a:r>
          </a:p>
          <a:p>
            <a:pPr>
              <a:lnSpc>
                <a:spcPct val="150000"/>
              </a:lnSpc>
            </a:pPr>
            <a:r>
              <a:rPr lang="en-US"/>
              <a:t>The study of how the Universe behaves, from the smallest particles to clusters of galaxies</a:t>
            </a:r>
            <a:endParaRPr lang="en-GB"/>
          </a:p>
        </p:txBody>
      </p:sp>
      <p:sp>
        <p:nvSpPr>
          <p:cNvPr id="8" name="Text Placeholder 7">
            <a:extLst>
              <a:ext uri="{FF2B5EF4-FFF2-40B4-BE49-F238E27FC236}">
                <a16:creationId xmlns:a16="http://schemas.microsoft.com/office/drawing/2014/main" id="{214F6D9D-F1A7-6FD7-875C-9920F76D857E}"/>
              </a:ext>
            </a:extLst>
          </p:cNvPr>
          <p:cNvSpPr>
            <a:spLocks noGrp="1"/>
          </p:cNvSpPr>
          <p:nvPr>
            <p:ph type="body" sz="quarter" idx="3"/>
          </p:nvPr>
        </p:nvSpPr>
        <p:spPr>
          <a:xfrm>
            <a:off x="6056863" y="1557862"/>
            <a:ext cx="5159382" cy="823912"/>
          </a:xfrm>
        </p:spPr>
        <p:txBody>
          <a:bodyPr>
            <a:normAutofit/>
          </a:bodyPr>
          <a:lstStyle/>
          <a:p>
            <a:r>
              <a:rPr lang="en-US" sz="3200"/>
              <a:t>WHY IS IT IMPORTANT?</a:t>
            </a:r>
            <a:endParaRPr lang="en-GB" sz="3200"/>
          </a:p>
        </p:txBody>
      </p:sp>
      <p:sp>
        <p:nvSpPr>
          <p:cNvPr id="9" name="Content Placeholder 8">
            <a:extLst>
              <a:ext uri="{FF2B5EF4-FFF2-40B4-BE49-F238E27FC236}">
                <a16:creationId xmlns:a16="http://schemas.microsoft.com/office/drawing/2014/main" id="{000291C5-8E32-5C38-C413-92D29E306E07}"/>
              </a:ext>
            </a:extLst>
          </p:cNvPr>
          <p:cNvSpPr>
            <a:spLocks noGrp="1"/>
          </p:cNvSpPr>
          <p:nvPr>
            <p:ph sz="quarter" idx="4"/>
          </p:nvPr>
        </p:nvSpPr>
        <p:spPr>
          <a:xfrm>
            <a:off x="5989032" y="2694431"/>
            <a:ext cx="2992911" cy="3684588"/>
          </a:xfrm>
        </p:spPr>
        <p:txBody>
          <a:bodyPr>
            <a:normAutofit fontScale="92500" lnSpcReduction="10000"/>
          </a:bodyPr>
          <a:lstStyle/>
          <a:p>
            <a:pPr marL="0" indent="0">
              <a:buNone/>
            </a:pPr>
            <a:r>
              <a:rPr lang="en-US"/>
              <a:t>For other sciences</a:t>
            </a:r>
          </a:p>
          <a:p>
            <a:pPr marL="0" indent="0">
              <a:buNone/>
            </a:pPr>
            <a:endParaRPr lang="en-US"/>
          </a:p>
          <a:p>
            <a:pPr marL="0" indent="0">
              <a:buNone/>
            </a:pPr>
            <a:r>
              <a:rPr lang="en-US"/>
              <a:t>To improve lives</a:t>
            </a:r>
          </a:p>
          <a:p>
            <a:pPr marL="0" indent="0">
              <a:buNone/>
            </a:pPr>
            <a:endParaRPr lang="en-US"/>
          </a:p>
          <a:p>
            <a:pPr marL="0" indent="0">
              <a:buNone/>
            </a:pPr>
            <a:r>
              <a:rPr lang="en-US"/>
              <a:t>Tackle challenges the world faces</a:t>
            </a:r>
            <a:endParaRPr lang="en-GB"/>
          </a:p>
        </p:txBody>
      </p:sp>
      <p:pic>
        <p:nvPicPr>
          <p:cNvPr id="11" name="Graphic 10" descr="Blueprint with solid fill">
            <a:extLst>
              <a:ext uri="{FF2B5EF4-FFF2-40B4-BE49-F238E27FC236}">
                <a16:creationId xmlns:a16="http://schemas.microsoft.com/office/drawing/2014/main" id="{159F9FBA-37FD-6BD3-DFE6-12117DE202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2650" y="2468862"/>
            <a:ext cx="914400" cy="914400"/>
          </a:xfrm>
          <a:prstGeom prst="rect">
            <a:avLst/>
          </a:prstGeom>
        </p:spPr>
      </p:pic>
      <p:pic>
        <p:nvPicPr>
          <p:cNvPr id="13" name="Graphic 12" descr="Flask with solid fill">
            <a:extLst>
              <a:ext uri="{FF2B5EF4-FFF2-40B4-BE49-F238E27FC236}">
                <a16:creationId xmlns:a16="http://schemas.microsoft.com/office/drawing/2014/main" id="{0684D370-2C5D-B775-1C0B-1D590C108E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9977" y="2381774"/>
            <a:ext cx="914400" cy="914400"/>
          </a:xfrm>
          <a:prstGeom prst="rect">
            <a:avLst/>
          </a:prstGeom>
        </p:spPr>
      </p:pic>
      <p:pic>
        <p:nvPicPr>
          <p:cNvPr id="15" name="Graphic 14" descr="Petri Dish with solid fill">
            <a:extLst>
              <a:ext uri="{FF2B5EF4-FFF2-40B4-BE49-F238E27FC236}">
                <a16:creationId xmlns:a16="http://schemas.microsoft.com/office/drawing/2014/main" id="{E1477814-7ED2-A90E-1844-407CE6C002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05373" y="2468862"/>
            <a:ext cx="914400" cy="914400"/>
          </a:xfrm>
          <a:prstGeom prst="rect">
            <a:avLst/>
          </a:prstGeom>
        </p:spPr>
      </p:pic>
      <p:pic>
        <p:nvPicPr>
          <p:cNvPr id="17" name="Graphic 16" descr="Electric car with solid fill">
            <a:extLst>
              <a:ext uri="{FF2B5EF4-FFF2-40B4-BE49-F238E27FC236}">
                <a16:creationId xmlns:a16="http://schemas.microsoft.com/office/drawing/2014/main" id="{209EF98F-431A-5AB6-967E-33493941FF7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2650" y="3569725"/>
            <a:ext cx="914400" cy="914400"/>
          </a:xfrm>
          <a:prstGeom prst="rect">
            <a:avLst/>
          </a:prstGeom>
        </p:spPr>
      </p:pic>
      <p:pic>
        <p:nvPicPr>
          <p:cNvPr id="19" name="Graphic 18" descr="Internet with solid fill">
            <a:extLst>
              <a:ext uri="{FF2B5EF4-FFF2-40B4-BE49-F238E27FC236}">
                <a16:creationId xmlns:a16="http://schemas.microsoft.com/office/drawing/2014/main" id="{8F960426-6522-0166-E7C1-7C5ACC97A33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09615" y="3569725"/>
            <a:ext cx="914400" cy="914400"/>
          </a:xfrm>
          <a:prstGeom prst="rect">
            <a:avLst/>
          </a:prstGeom>
        </p:spPr>
      </p:pic>
      <p:pic>
        <p:nvPicPr>
          <p:cNvPr id="21" name="Graphic 20" descr="Phone Vibration with solid fill">
            <a:extLst>
              <a:ext uri="{FF2B5EF4-FFF2-40B4-BE49-F238E27FC236}">
                <a16:creationId xmlns:a16="http://schemas.microsoft.com/office/drawing/2014/main" id="{00757066-C083-030E-E0D3-2BC5238F8A4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81132" y="3486674"/>
            <a:ext cx="914400" cy="914400"/>
          </a:xfrm>
          <a:prstGeom prst="rect">
            <a:avLst/>
          </a:prstGeom>
        </p:spPr>
      </p:pic>
      <p:pic>
        <p:nvPicPr>
          <p:cNvPr id="23" name="Graphic 22" descr="Group of people with solid fill">
            <a:extLst>
              <a:ext uri="{FF2B5EF4-FFF2-40B4-BE49-F238E27FC236}">
                <a16:creationId xmlns:a16="http://schemas.microsoft.com/office/drawing/2014/main" id="{AB05D3DB-CA0E-9C4D-65F2-C5A60AA61B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19773" y="4729688"/>
            <a:ext cx="914400" cy="914400"/>
          </a:xfrm>
          <a:prstGeom prst="rect">
            <a:avLst/>
          </a:prstGeom>
        </p:spPr>
      </p:pic>
      <p:pic>
        <p:nvPicPr>
          <p:cNvPr id="27" name="Graphic 26" descr="Hockey Stick Curve Graph with solid fill">
            <a:extLst>
              <a:ext uri="{FF2B5EF4-FFF2-40B4-BE49-F238E27FC236}">
                <a16:creationId xmlns:a16="http://schemas.microsoft.com/office/drawing/2014/main" id="{D4FB1DF7-2554-AFAD-F02E-FD108F0CD6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24896" y="4729688"/>
            <a:ext cx="914400" cy="914400"/>
          </a:xfrm>
          <a:prstGeom prst="rect">
            <a:avLst/>
          </a:prstGeom>
        </p:spPr>
      </p:pic>
      <p:pic>
        <p:nvPicPr>
          <p:cNvPr id="29" name="Graphic 28" descr="Earth globe: Americas with solid fill">
            <a:extLst>
              <a:ext uri="{FF2B5EF4-FFF2-40B4-BE49-F238E27FC236}">
                <a16:creationId xmlns:a16="http://schemas.microsoft.com/office/drawing/2014/main" id="{CA9C5BAE-8942-76C7-CB66-3F31AFCF4E7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910496" y="4729688"/>
            <a:ext cx="914400" cy="914400"/>
          </a:xfrm>
          <a:prstGeom prst="rect">
            <a:avLst/>
          </a:prstGeom>
        </p:spPr>
      </p:pic>
    </p:spTree>
    <p:extLst>
      <p:ext uri="{BB962C8B-B14F-4D97-AF65-F5344CB8AC3E}">
        <p14:creationId xmlns:p14="http://schemas.microsoft.com/office/powerpoint/2010/main" val="2609459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fade">
                                      <p:cBhvr>
                                        <p:cTn id="30" dur="500"/>
                                        <p:tgtEl>
                                          <p:spTgt spid="9">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2" end="2"/>
                                            </p:txEl>
                                          </p:spTgt>
                                        </p:tgtEl>
                                        <p:attrNameLst>
                                          <p:attrName>style.visibility</p:attrName>
                                        </p:attrNameLst>
                                      </p:cBhvr>
                                      <p:to>
                                        <p:strVal val="visible"/>
                                      </p:to>
                                    </p:set>
                                    <p:animEffect transition="in" filter="fade">
                                      <p:cBhvr>
                                        <p:cTn id="44" dur="500"/>
                                        <p:tgtEl>
                                          <p:spTgt spid="9">
                                            <p:txEl>
                                              <p:pRg st="2" end="2"/>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xEl>
                                              <p:pRg st="4" end="4"/>
                                            </p:txEl>
                                          </p:spTgt>
                                        </p:tgtEl>
                                        <p:attrNameLst>
                                          <p:attrName>style.visibility</p:attrName>
                                        </p:attrNameLst>
                                      </p:cBhvr>
                                      <p:to>
                                        <p:strVal val="visible"/>
                                      </p:to>
                                    </p:set>
                                    <p:animEffect transition="in" filter="fade">
                                      <p:cBhvr>
                                        <p:cTn id="58" dur="500"/>
                                        <p:tgtEl>
                                          <p:spTgt spid="9">
                                            <p:txEl>
                                              <p:pRg st="4" end="4"/>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build="p"/>
      <p:bldP spid="8" grpId="0" build="p"/>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A14F-34BE-8D8B-224C-0B4BCBD94B6E}"/>
              </a:ext>
            </a:extLst>
          </p:cNvPr>
          <p:cNvSpPr>
            <a:spLocks noGrp="1"/>
          </p:cNvSpPr>
          <p:nvPr>
            <p:ph type="title"/>
          </p:nvPr>
        </p:nvSpPr>
        <p:spPr/>
        <p:txBody>
          <a:bodyPr/>
          <a:lstStyle/>
          <a:p>
            <a:r>
              <a:rPr lang="en-GB"/>
              <a:t>What is Astrophysics?</a:t>
            </a:r>
          </a:p>
        </p:txBody>
      </p:sp>
      <p:sp>
        <p:nvSpPr>
          <p:cNvPr id="5" name="Oval 4">
            <a:extLst>
              <a:ext uri="{FF2B5EF4-FFF2-40B4-BE49-F238E27FC236}">
                <a16:creationId xmlns:a16="http://schemas.microsoft.com/office/drawing/2014/main" id="{C592DF29-6B3F-9522-C606-8C02B9C23C63}"/>
              </a:ext>
            </a:extLst>
          </p:cNvPr>
          <p:cNvSpPr/>
          <p:nvPr/>
        </p:nvSpPr>
        <p:spPr>
          <a:xfrm>
            <a:off x="6956702" y="1847675"/>
            <a:ext cx="4486360" cy="4486360"/>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8" name="TextBox 7">
            <a:extLst>
              <a:ext uri="{FF2B5EF4-FFF2-40B4-BE49-F238E27FC236}">
                <a16:creationId xmlns:a16="http://schemas.microsoft.com/office/drawing/2014/main" id="{033677D2-559E-C986-116C-B672EBA94A27}"/>
              </a:ext>
            </a:extLst>
          </p:cNvPr>
          <p:cNvSpPr txBox="1"/>
          <p:nvPr/>
        </p:nvSpPr>
        <p:spPr>
          <a:xfrm>
            <a:off x="525780" y="1958817"/>
            <a:ext cx="6093822" cy="4031873"/>
          </a:xfrm>
          <a:prstGeom prst="rect">
            <a:avLst/>
          </a:prstGeom>
          <a:noFill/>
        </p:spPr>
        <p:txBody>
          <a:bodyPr wrap="square">
            <a:spAutoFit/>
          </a:bodyPr>
          <a:lstStyle/>
          <a:p>
            <a:r>
              <a:rPr lang="en-US" sz="3200" b="1"/>
              <a:t>WHY IS IT IMPORTANT?</a:t>
            </a:r>
            <a:endParaRPr lang="en-GB" sz="3200" b="1"/>
          </a:p>
          <a:p>
            <a:endParaRPr lang="en-US" sz="3200">
              <a:latin typeface="Open Sans" pitchFamily="2" charset="0"/>
              <a:ea typeface="Open Sans" pitchFamily="2" charset="0"/>
              <a:cs typeface="Open Sans" pitchFamily="2" charset="0"/>
            </a:endParaRPr>
          </a:p>
          <a:p>
            <a:r>
              <a:rPr lang="en-US" sz="3200" b="0" i="1">
                <a:effectLst/>
                <a:latin typeface="Open Sans" pitchFamily="2" charset="0"/>
                <a:ea typeface="Open Sans" pitchFamily="2" charset="0"/>
                <a:cs typeface="Open Sans" pitchFamily="2" charset="0"/>
              </a:rPr>
              <a:t>Discover how the Universe works, explore how it began and evolved, and search for life on planets around other stars.</a:t>
            </a:r>
          </a:p>
          <a:p>
            <a:endParaRPr lang="en-US" sz="3200" b="0" i="0">
              <a:effectLst/>
              <a:latin typeface="Open Sans" pitchFamily="2" charset="0"/>
              <a:ea typeface="Open Sans" pitchFamily="2" charset="0"/>
              <a:cs typeface="Open Sans" pitchFamily="2" charset="0"/>
            </a:endParaRPr>
          </a:p>
          <a:p>
            <a:pPr algn="r"/>
            <a:r>
              <a:rPr lang="en-US" sz="3200">
                <a:latin typeface="Open Sans" pitchFamily="2" charset="0"/>
                <a:ea typeface="Open Sans" pitchFamily="2" charset="0"/>
                <a:cs typeface="Open Sans" pitchFamily="2" charset="0"/>
              </a:rPr>
              <a:t>-NASA’s Goal in Astrophysics</a:t>
            </a:r>
            <a:endParaRPr lang="en-GB" sz="320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457493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D6C5C-533D-C7F2-B8F0-D8B96F84CA3D}"/>
              </a:ext>
            </a:extLst>
          </p:cNvPr>
          <p:cNvSpPr>
            <a:spLocks noGrp="1"/>
          </p:cNvSpPr>
          <p:nvPr>
            <p:ph type="title"/>
          </p:nvPr>
        </p:nvSpPr>
        <p:spPr/>
        <p:txBody>
          <a:bodyPr/>
          <a:lstStyle/>
          <a:p>
            <a:r>
              <a:rPr lang="en-GB"/>
              <a:t>Apprenticeships</a:t>
            </a:r>
          </a:p>
        </p:txBody>
      </p:sp>
      <p:pic>
        <p:nvPicPr>
          <p:cNvPr id="4" name="Online Media 3" title="Creating Apprenticeships">
            <a:hlinkClick r:id="" action="ppaction://media"/>
            <a:extLst>
              <a:ext uri="{FF2B5EF4-FFF2-40B4-BE49-F238E27FC236}">
                <a16:creationId xmlns:a16="http://schemas.microsoft.com/office/drawing/2014/main" id="{5C9E2DE0-9F76-9BDD-21D4-052C35234B0E}"/>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1982232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DE6D9-3440-6FA3-9405-B935D06D39C9}"/>
              </a:ext>
            </a:extLst>
          </p:cNvPr>
          <p:cNvSpPr>
            <a:spLocks noGrp="1"/>
          </p:cNvSpPr>
          <p:nvPr>
            <p:ph type="title"/>
          </p:nvPr>
        </p:nvSpPr>
        <p:spPr/>
        <p:txBody>
          <a:bodyPr/>
          <a:lstStyle/>
          <a:p>
            <a:r>
              <a:rPr lang="en-GB"/>
              <a:t>Mike’s Story</a:t>
            </a:r>
          </a:p>
        </p:txBody>
      </p:sp>
      <p:pic>
        <p:nvPicPr>
          <p:cNvPr id="4" name="Mike_Buttery_Final">
            <a:hlinkClick r:id="" action="ppaction://media"/>
            <a:extLst>
              <a:ext uri="{FF2B5EF4-FFF2-40B4-BE49-F238E27FC236}">
                <a16:creationId xmlns:a16="http://schemas.microsoft.com/office/drawing/2014/main" id="{E819F4E1-0FEA-690E-0822-509D959BE69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25467" y="1667257"/>
            <a:ext cx="8541065" cy="4685723"/>
          </a:xfrm>
          <a:prstGeom prst="rect">
            <a:avLst/>
          </a:prstGeom>
        </p:spPr>
      </p:pic>
    </p:spTree>
    <p:extLst>
      <p:ext uri="{BB962C8B-B14F-4D97-AF65-F5344CB8AC3E}">
        <p14:creationId xmlns:p14="http://schemas.microsoft.com/office/powerpoint/2010/main" val="20833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A14F-34BE-8D8B-224C-0B4BCBD94B6E}"/>
              </a:ext>
            </a:extLst>
          </p:cNvPr>
          <p:cNvSpPr>
            <a:spLocks noGrp="1"/>
          </p:cNvSpPr>
          <p:nvPr>
            <p:ph type="title"/>
          </p:nvPr>
        </p:nvSpPr>
        <p:spPr/>
        <p:txBody>
          <a:bodyPr/>
          <a:lstStyle/>
          <a:p>
            <a:r>
              <a:rPr lang="en-GB"/>
              <a:t>What is Astrophysics?</a:t>
            </a:r>
          </a:p>
        </p:txBody>
      </p:sp>
      <p:sp>
        <p:nvSpPr>
          <p:cNvPr id="5" name="Oval 4">
            <a:extLst>
              <a:ext uri="{FF2B5EF4-FFF2-40B4-BE49-F238E27FC236}">
                <a16:creationId xmlns:a16="http://schemas.microsoft.com/office/drawing/2014/main" id="{C592DF29-6B3F-9522-C606-8C02B9C23C63}"/>
              </a:ext>
            </a:extLst>
          </p:cNvPr>
          <p:cNvSpPr/>
          <p:nvPr/>
        </p:nvSpPr>
        <p:spPr>
          <a:xfrm>
            <a:off x="712657" y="1769298"/>
            <a:ext cx="4486360" cy="4486360"/>
          </a:xfrm>
          <a:prstGeom prst="ellipse">
            <a:avLst/>
          </a:prstGeom>
          <a:blipFill>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 name="TextBox 5">
            <a:extLst>
              <a:ext uri="{FF2B5EF4-FFF2-40B4-BE49-F238E27FC236}">
                <a16:creationId xmlns:a16="http://schemas.microsoft.com/office/drawing/2014/main" id="{E8D003A7-15D5-85D5-3BB9-8BD13E81103C}"/>
              </a:ext>
            </a:extLst>
          </p:cNvPr>
          <p:cNvSpPr txBox="1"/>
          <p:nvPr/>
        </p:nvSpPr>
        <p:spPr>
          <a:xfrm>
            <a:off x="5561798" y="1996541"/>
            <a:ext cx="6273149" cy="4031873"/>
          </a:xfrm>
          <a:prstGeom prst="rect">
            <a:avLst/>
          </a:prstGeom>
          <a:noFill/>
        </p:spPr>
        <p:txBody>
          <a:bodyPr wrap="square">
            <a:spAutoFit/>
          </a:bodyPr>
          <a:lstStyle/>
          <a:p>
            <a:r>
              <a:rPr lang="en-GB" sz="3200"/>
              <a:t>“The branch of astronomy concerned with the physical nature of stars and other celestial bodies, and the application of the laws and theories of physics to the interpretation of astronomical observations”</a:t>
            </a:r>
          </a:p>
          <a:p>
            <a:r>
              <a:rPr lang="en-GB" sz="3200" i="1"/>
              <a:t>		- Oxford Languages</a:t>
            </a:r>
          </a:p>
        </p:txBody>
      </p:sp>
    </p:spTree>
    <p:extLst>
      <p:ext uri="{BB962C8B-B14F-4D97-AF65-F5344CB8AC3E}">
        <p14:creationId xmlns:p14="http://schemas.microsoft.com/office/powerpoint/2010/main" val="38050160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BE4F-4A8D-53D0-361D-21B93683EB71}"/>
              </a:ext>
            </a:extLst>
          </p:cNvPr>
          <p:cNvSpPr>
            <a:spLocks noGrp="1"/>
          </p:cNvSpPr>
          <p:nvPr>
            <p:ph type="title"/>
          </p:nvPr>
        </p:nvSpPr>
        <p:spPr/>
        <p:txBody>
          <a:bodyPr/>
          <a:lstStyle/>
          <a:p>
            <a:r>
              <a:rPr lang="en-US"/>
              <a:t>Quick quiz!</a:t>
            </a:r>
            <a:endParaRPr lang="en-GB"/>
          </a:p>
        </p:txBody>
      </p:sp>
      <p:sp>
        <p:nvSpPr>
          <p:cNvPr id="4" name="TextBox 3">
            <a:extLst>
              <a:ext uri="{FF2B5EF4-FFF2-40B4-BE49-F238E27FC236}">
                <a16:creationId xmlns:a16="http://schemas.microsoft.com/office/drawing/2014/main" id="{BBFEBE9D-E6E9-A69F-262B-EFBDD8060DFA}"/>
              </a:ext>
            </a:extLst>
          </p:cNvPr>
          <p:cNvSpPr txBox="1"/>
          <p:nvPr/>
        </p:nvSpPr>
        <p:spPr>
          <a:xfrm>
            <a:off x="455839" y="1852765"/>
            <a:ext cx="11451771" cy="523220"/>
          </a:xfrm>
          <a:prstGeom prst="rect">
            <a:avLst/>
          </a:prstGeom>
          <a:noFill/>
        </p:spPr>
        <p:txBody>
          <a:bodyPr wrap="square" rtlCol="0">
            <a:spAutoFit/>
          </a:bodyPr>
          <a:lstStyle/>
          <a:p>
            <a:r>
              <a:rPr lang="en-US" sz="2800" dirty="0"/>
              <a:t>How many people in the UK work in industries powered by physics?</a:t>
            </a:r>
            <a:endParaRPr lang="en-GB" sz="2800" dirty="0"/>
          </a:p>
        </p:txBody>
      </p:sp>
      <p:sp>
        <p:nvSpPr>
          <p:cNvPr id="5" name="TextBox 4">
            <a:extLst>
              <a:ext uri="{FF2B5EF4-FFF2-40B4-BE49-F238E27FC236}">
                <a16:creationId xmlns:a16="http://schemas.microsoft.com/office/drawing/2014/main" id="{711FB822-6436-6206-1D7B-520F9CD0A317}"/>
              </a:ext>
            </a:extLst>
          </p:cNvPr>
          <p:cNvSpPr txBox="1"/>
          <p:nvPr/>
        </p:nvSpPr>
        <p:spPr>
          <a:xfrm>
            <a:off x="2558144" y="3069773"/>
            <a:ext cx="2547257" cy="523220"/>
          </a:xfrm>
          <a:prstGeom prst="rect">
            <a:avLst/>
          </a:prstGeom>
          <a:solidFill>
            <a:schemeClr val="tx1"/>
          </a:solidFill>
        </p:spPr>
        <p:txBody>
          <a:bodyPr wrap="square" rtlCol="0">
            <a:spAutoFit/>
          </a:bodyPr>
          <a:lstStyle/>
          <a:p>
            <a:r>
              <a:rPr lang="en-US" sz="2800">
                <a:solidFill>
                  <a:srgbClr val="EFF2F5"/>
                </a:solidFill>
              </a:rPr>
              <a:t>A. 500,000</a:t>
            </a:r>
            <a:endParaRPr lang="en-GB" sz="2800">
              <a:solidFill>
                <a:srgbClr val="EFF2F5"/>
              </a:solidFill>
            </a:endParaRPr>
          </a:p>
        </p:txBody>
      </p:sp>
      <p:sp>
        <p:nvSpPr>
          <p:cNvPr id="6" name="TextBox 5">
            <a:extLst>
              <a:ext uri="{FF2B5EF4-FFF2-40B4-BE49-F238E27FC236}">
                <a16:creationId xmlns:a16="http://schemas.microsoft.com/office/drawing/2014/main" id="{98FDB2AE-BD36-3463-5811-D552B98A4FD7}"/>
              </a:ext>
            </a:extLst>
          </p:cNvPr>
          <p:cNvSpPr txBox="1"/>
          <p:nvPr/>
        </p:nvSpPr>
        <p:spPr>
          <a:xfrm>
            <a:off x="2558143" y="3956606"/>
            <a:ext cx="2547257" cy="523220"/>
          </a:xfrm>
          <a:prstGeom prst="rect">
            <a:avLst/>
          </a:prstGeom>
          <a:solidFill>
            <a:schemeClr val="tx1"/>
          </a:solidFill>
        </p:spPr>
        <p:txBody>
          <a:bodyPr wrap="square" rtlCol="0">
            <a:spAutoFit/>
          </a:bodyPr>
          <a:lstStyle/>
          <a:p>
            <a:r>
              <a:rPr lang="en-US" sz="2800" dirty="0">
                <a:solidFill>
                  <a:srgbClr val="EFF2F5"/>
                </a:solidFill>
              </a:rPr>
              <a:t>B. 1.2 million</a:t>
            </a:r>
            <a:endParaRPr lang="en-GB" sz="2800" dirty="0">
              <a:solidFill>
                <a:srgbClr val="EFF2F5"/>
              </a:solidFill>
            </a:endParaRPr>
          </a:p>
        </p:txBody>
      </p:sp>
      <p:sp>
        <p:nvSpPr>
          <p:cNvPr id="7" name="TextBox 6">
            <a:extLst>
              <a:ext uri="{FF2B5EF4-FFF2-40B4-BE49-F238E27FC236}">
                <a16:creationId xmlns:a16="http://schemas.microsoft.com/office/drawing/2014/main" id="{BD18B5B5-B3FA-A598-40E0-5DDE91071578}"/>
              </a:ext>
            </a:extLst>
          </p:cNvPr>
          <p:cNvSpPr txBox="1"/>
          <p:nvPr/>
        </p:nvSpPr>
        <p:spPr>
          <a:xfrm>
            <a:off x="2558143" y="4843439"/>
            <a:ext cx="2547257" cy="523220"/>
          </a:xfrm>
          <a:prstGeom prst="rect">
            <a:avLst/>
          </a:prstGeom>
          <a:solidFill>
            <a:schemeClr val="tx1"/>
          </a:solidFill>
        </p:spPr>
        <p:txBody>
          <a:bodyPr wrap="square" rtlCol="0">
            <a:spAutoFit/>
          </a:bodyPr>
          <a:lstStyle/>
          <a:p>
            <a:r>
              <a:rPr lang="en-US" sz="2800">
                <a:solidFill>
                  <a:srgbClr val="EFF2F5"/>
                </a:solidFill>
              </a:rPr>
              <a:t>C. 2.7 million</a:t>
            </a:r>
            <a:endParaRPr lang="en-GB" sz="2800">
              <a:solidFill>
                <a:srgbClr val="EFF2F5"/>
              </a:solidFill>
            </a:endParaRPr>
          </a:p>
        </p:txBody>
      </p:sp>
      <p:pic>
        <p:nvPicPr>
          <p:cNvPr id="9" name="Picture 8" descr="A picture containing text, silhouette&#10;&#10;Description automatically generated">
            <a:extLst>
              <a:ext uri="{FF2B5EF4-FFF2-40B4-BE49-F238E27FC236}">
                <a16:creationId xmlns:a16="http://schemas.microsoft.com/office/drawing/2014/main" id="{20866531-B198-2818-66F1-7EE8B910AE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004" y="2504609"/>
            <a:ext cx="2542821" cy="3954813"/>
          </a:xfrm>
          <a:prstGeom prst="rect">
            <a:avLst/>
          </a:prstGeom>
        </p:spPr>
      </p:pic>
    </p:spTree>
    <p:extLst>
      <p:ext uri="{BB962C8B-B14F-4D97-AF65-F5344CB8AC3E}">
        <p14:creationId xmlns:p14="http://schemas.microsoft.com/office/powerpoint/2010/main" val="3639237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7"/>
                                        </p:tgtEl>
                                        <p:attrNameLst>
                                          <p:attrName>fillcolor</p:attrName>
                                        </p:attrNameLst>
                                      </p:cBhvr>
                                      <p:to>
                                        <a:srgbClr val="FF6900"/>
                                      </p:to>
                                    </p:animClr>
                                    <p:set>
                                      <p:cBhvr>
                                        <p:cTn id="7" dur="500" fill="hold"/>
                                        <p:tgtEl>
                                          <p:spTgt spid="7"/>
                                        </p:tgtEl>
                                        <p:attrNameLst>
                                          <p:attrName>fill.type</p:attrName>
                                        </p:attrNameLst>
                                      </p:cBhvr>
                                      <p:to>
                                        <p:strVal val="solid"/>
                                      </p:to>
                                    </p:set>
                                    <p:set>
                                      <p:cBhvr>
                                        <p:cTn id="8" dur="5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4BE4F-4A8D-53D0-361D-21B93683EB71}"/>
              </a:ext>
            </a:extLst>
          </p:cNvPr>
          <p:cNvSpPr>
            <a:spLocks noGrp="1"/>
          </p:cNvSpPr>
          <p:nvPr>
            <p:ph type="title"/>
          </p:nvPr>
        </p:nvSpPr>
        <p:spPr/>
        <p:txBody>
          <a:bodyPr/>
          <a:lstStyle/>
          <a:p>
            <a:r>
              <a:rPr lang="en-US"/>
              <a:t>Quick quiz!</a:t>
            </a:r>
            <a:endParaRPr lang="en-GB"/>
          </a:p>
        </p:txBody>
      </p:sp>
      <p:sp>
        <p:nvSpPr>
          <p:cNvPr id="4" name="TextBox 3">
            <a:extLst>
              <a:ext uri="{FF2B5EF4-FFF2-40B4-BE49-F238E27FC236}">
                <a16:creationId xmlns:a16="http://schemas.microsoft.com/office/drawing/2014/main" id="{BBFEBE9D-E6E9-A69F-262B-EFBDD8060DFA}"/>
              </a:ext>
            </a:extLst>
          </p:cNvPr>
          <p:cNvSpPr txBox="1"/>
          <p:nvPr/>
        </p:nvSpPr>
        <p:spPr>
          <a:xfrm>
            <a:off x="455839" y="1852765"/>
            <a:ext cx="11451771" cy="523220"/>
          </a:xfrm>
          <a:prstGeom prst="rect">
            <a:avLst/>
          </a:prstGeom>
          <a:noFill/>
        </p:spPr>
        <p:txBody>
          <a:bodyPr wrap="square" rtlCol="0">
            <a:spAutoFit/>
          </a:bodyPr>
          <a:lstStyle/>
          <a:p>
            <a:r>
              <a:rPr lang="en-US" sz="2800" dirty="0"/>
              <a:t>From 2021 to 2022, the workforce of the UK Space industry has…?</a:t>
            </a:r>
            <a:endParaRPr lang="en-GB" sz="2800" dirty="0"/>
          </a:p>
        </p:txBody>
      </p:sp>
      <p:sp>
        <p:nvSpPr>
          <p:cNvPr id="5" name="TextBox 4">
            <a:extLst>
              <a:ext uri="{FF2B5EF4-FFF2-40B4-BE49-F238E27FC236}">
                <a16:creationId xmlns:a16="http://schemas.microsoft.com/office/drawing/2014/main" id="{711FB822-6436-6206-1D7B-520F9CD0A317}"/>
              </a:ext>
            </a:extLst>
          </p:cNvPr>
          <p:cNvSpPr txBox="1"/>
          <p:nvPr/>
        </p:nvSpPr>
        <p:spPr>
          <a:xfrm>
            <a:off x="2057401" y="3124201"/>
            <a:ext cx="3809999" cy="523220"/>
          </a:xfrm>
          <a:prstGeom prst="rect">
            <a:avLst/>
          </a:prstGeom>
          <a:solidFill>
            <a:schemeClr val="tx1"/>
          </a:solidFill>
        </p:spPr>
        <p:txBody>
          <a:bodyPr wrap="square" rtlCol="0">
            <a:spAutoFit/>
          </a:bodyPr>
          <a:lstStyle/>
          <a:p>
            <a:pPr algn="ctr"/>
            <a:r>
              <a:rPr lang="en-US" sz="2800" dirty="0">
                <a:solidFill>
                  <a:srgbClr val="EFF2F5"/>
                </a:solidFill>
              </a:rPr>
              <a:t>A. Grown 2.8%</a:t>
            </a:r>
            <a:endParaRPr lang="en-GB" sz="2800" dirty="0">
              <a:solidFill>
                <a:srgbClr val="EFF2F5"/>
              </a:solidFill>
            </a:endParaRPr>
          </a:p>
        </p:txBody>
      </p:sp>
      <p:sp>
        <p:nvSpPr>
          <p:cNvPr id="6" name="TextBox 5">
            <a:extLst>
              <a:ext uri="{FF2B5EF4-FFF2-40B4-BE49-F238E27FC236}">
                <a16:creationId xmlns:a16="http://schemas.microsoft.com/office/drawing/2014/main" id="{98FDB2AE-BD36-3463-5811-D552B98A4FD7}"/>
              </a:ext>
            </a:extLst>
          </p:cNvPr>
          <p:cNvSpPr txBox="1"/>
          <p:nvPr/>
        </p:nvSpPr>
        <p:spPr>
          <a:xfrm>
            <a:off x="2057400" y="4011034"/>
            <a:ext cx="3809999" cy="523220"/>
          </a:xfrm>
          <a:prstGeom prst="rect">
            <a:avLst/>
          </a:prstGeom>
          <a:solidFill>
            <a:schemeClr val="tx1"/>
          </a:solidFill>
        </p:spPr>
        <p:txBody>
          <a:bodyPr wrap="square" rtlCol="0">
            <a:spAutoFit/>
          </a:bodyPr>
          <a:lstStyle/>
          <a:p>
            <a:pPr algn="ctr"/>
            <a:r>
              <a:rPr lang="en-US" sz="2800" dirty="0">
                <a:solidFill>
                  <a:srgbClr val="EFF2F5"/>
                </a:solidFill>
              </a:rPr>
              <a:t>B. Grown 6.7%</a:t>
            </a:r>
            <a:endParaRPr lang="en-GB" sz="2800" dirty="0">
              <a:solidFill>
                <a:srgbClr val="EFF2F5"/>
              </a:solidFill>
            </a:endParaRPr>
          </a:p>
        </p:txBody>
      </p:sp>
      <p:sp>
        <p:nvSpPr>
          <p:cNvPr id="7" name="TextBox 6">
            <a:extLst>
              <a:ext uri="{FF2B5EF4-FFF2-40B4-BE49-F238E27FC236}">
                <a16:creationId xmlns:a16="http://schemas.microsoft.com/office/drawing/2014/main" id="{BD18B5B5-B3FA-A598-40E0-5DDE91071578}"/>
              </a:ext>
            </a:extLst>
          </p:cNvPr>
          <p:cNvSpPr txBox="1"/>
          <p:nvPr/>
        </p:nvSpPr>
        <p:spPr>
          <a:xfrm>
            <a:off x="2057400" y="4897867"/>
            <a:ext cx="3809999" cy="523220"/>
          </a:xfrm>
          <a:prstGeom prst="rect">
            <a:avLst/>
          </a:prstGeom>
          <a:solidFill>
            <a:schemeClr val="tx1"/>
          </a:solidFill>
        </p:spPr>
        <p:txBody>
          <a:bodyPr wrap="square" rtlCol="0">
            <a:spAutoFit/>
          </a:bodyPr>
          <a:lstStyle/>
          <a:p>
            <a:pPr algn="ctr"/>
            <a:r>
              <a:rPr lang="en-US" sz="2800" dirty="0">
                <a:solidFill>
                  <a:srgbClr val="EFF2F5"/>
                </a:solidFill>
              </a:rPr>
              <a:t>C. Shrunk by 5%</a:t>
            </a:r>
            <a:endParaRPr lang="en-GB" sz="2800" dirty="0">
              <a:solidFill>
                <a:srgbClr val="EFF2F5"/>
              </a:solidFill>
            </a:endParaRPr>
          </a:p>
        </p:txBody>
      </p:sp>
      <p:pic>
        <p:nvPicPr>
          <p:cNvPr id="8" name="Picture 7" descr="Logo, company name&#10;&#10;Description automatically generated">
            <a:extLst>
              <a:ext uri="{FF2B5EF4-FFF2-40B4-BE49-F238E27FC236}">
                <a16:creationId xmlns:a16="http://schemas.microsoft.com/office/drawing/2014/main" id="{F51BCA04-5661-7610-05D2-DDF2F9B07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266" y="3124201"/>
            <a:ext cx="4820797" cy="2573564"/>
          </a:xfrm>
          <a:prstGeom prst="rect">
            <a:avLst/>
          </a:prstGeom>
        </p:spPr>
      </p:pic>
    </p:spTree>
    <p:extLst>
      <p:ext uri="{BB962C8B-B14F-4D97-AF65-F5344CB8AC3E}">
        <p14:creationId xmlns:p14="http://schemas.microsoft.com/office/powerpoint/2010/main" val="3689454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FF690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9B19A-A735-8D20-6550-540FCF247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367D9-B8C9-E4B5-751F-C73615313886}"/>
              </a:ext>
            </a:extLst>
          </p:cNvPr>
          <p:cNvSpPr>
            <a:spLocks noGrp="1"/>
          </p:cNvSpPr>
          <p:nvPr>
            <p:ph type="title"/>
          </p:nvPr>
        </p:nvSpPr>
        <p:spPr/>
        <p:txBody>
          <a:bodyPr/>
          <a:lstStyle/>
          <a:p>
            <a:r>
              <a:rPr lang="en-US"/>
              <a:t>Quick quiz!</a:t>
            </a:r>
            <a:endParaRPr lang="en-GB"/>
          </a:p>
        </p:txBody>
      </p:sp>
      <p:sp>
        <p:nvSpPr>
          <p:cNvPr id="4" name="TextBox 3">
            <a:extLst>
              <a:ext uri="{FF2B5EF4-FFF2-40B4-BE49-F238E27FC236}">
                <a16:creationId xmlns:a16="http://schemas.microsoft.com/office/drawing/2014/main" id="{E1A49189-3143-6D51-B1B9-214F7016220D}"/>
              </a:ext>
            </a:extLst>
          </p:cNvPr>
          <p:cNvSpPr txBox="1"/>
          <p:nvPr/>
        </p:nvSpPr>
        <p:spPr>
          <a:xfrm>
            <a:off x="455839" y="1852765"/>
            <a:ext cx="11451771" cy="523220"/>
          </a:xfrm>
          <a:prstGeom prst="rect">
            <a:avLst/>
          </a:prstGeom>
          <a:noFill/>
        </p:spPr>
        <p:txBody>
          <a:bodyPr wrap="square" rtlCol="0">
            <a:spAutoFit/>
          </a:bodyPr>
          <a:lstStyle/>
          <a:p>
            <a:r>
              <a:rPr lang="en-US" sz="2800" dirty="0"/>
              <a:t>How many people have a STEM job across all industries in the UK? </a:t>
            </a:r>
          </a:p>
        </p:txBody>
      </p:sp>
      <p:sp>
        <p:nvSpPr>
          <p:cNvPr id="5" name="TextBox 4">
            <a:extLst>
              <a:ext uri="{FF2B5EF4-FFF2-40B4-BE49-F238E27FC236}">
                <a16:creationId xmlns:a16="http://schemas.microsoft.com/office/drawing/2014/main" id="{4086FF9A-C566-CF32-E570-3A73D4C3DB9F}"/>
              </a:ext>
            </a:extLst>
          </p:cNvPr>
          <p:cNvSpPr txBox="1"/>
          <p:nvPr/>
        </p:nvSpPr>
        <p:spPr>
          <a:xfrm>
            <a:off x="2558144" y="3069773"/>
            <a:ext cx="2547257" cy="523220"/>
          </a:xfrm>
          <a:prstGeom prst="rect">
            <a:avLst/>
          </a:prstGeom>
          <a:solidFill>
            <a:schemeClr val="tx1"/>
          </a:solidFill>
        </p:spPr>
        <p:txBody>
          <a:bodyPr wrap="square" rtlCol="0">
            <a:spAutoFit/>
          </a:bodyPr>
          <a:lstStyle/>
          <a:p>
            <a:r>
              <a:rPr lang="en-US" sz="2800" dirty="0">
                <a:solidFill>
                  <a:srgbClr val="EFF2F5"/>
                </a:solidFill>
              </a:rPr>
              <a:t>A. 3.7 million</a:t>
            </a:r>
            <a:endParaRPr lang="en-GB" sz="2800" dirty="0">
              <a:solidFill>
                <a:srgbClr val="EFF2F5"/>
              </a:solidFill>
            </a:endParaRPr>
          </a:p>
        </p:txBody>
      </p:sp>
      <p:sp>
        <p:nvSpPr>
          <p:cNvPr id="6" name="TextBox 5">
            <a:extLst>
              <a:ext uri="{FF2B5EF4-FFF2-40B4-BE49-F238E27FC236}">
                <a16:creationId xmlns:a16="http://schemas.microsoft.com/office/drawing/2014/main" id="{462A13BD-A97F-7B89-283A-5628A6E1E204}"/>
              </a:ext>
            </a:extLst>
          </p:cNvPr>
          <p:cNvSpPr txBox="1"/>
          <p:nvPr/>
        </p:nvSpPr>
        <p:spPr>
          <a:xfrm>
            <a:off x="2558143" y="3956606"/>
            <a:ext cx="2547257" cy="523220"/>
          </a:xfrm>
          <a:prstGeom prst="rect">
            <a:avLst/>
          </a:prstGeom>
          <a:solidFill>
            <a:schemeClr val="tx1"/>
          </a:solidFill>
        </p:spPr>
        <p:txBody>
          <a:bodyPr wrap="square" rtlCol="0">
            <a:spAutoFit/>
          </a:bodyPr>
          <a:lstStyle/>
          <a:p>
            <a:r>
              <a:rPr lang="en-US" sz="2800" dirty="0">
                <a:solidFill>
                  <a:srgbClr val="EFF2F5"/>
                </a:solidFill>
              </a:rPr>
              <a:t>B. 6.2 million</a:t>
            </a:r>
            <a:endParaRPr lang="en-GB" sz="2800" dirty="0">
              <a:solidFill>
                <a:srgbClr val="EFF2F5"/>
              </a:solidFill>
            </a:endParaRPr>
          </a:p>
        </p:txBody>
      </p:sp>
      <p:sp>
        <p:nvSpPr>
          <p:cNvPr id="7" name="TextBox 6">
            <a:extLst>
              <a:ext uri="{FF2B5EF4-FFF2-40B4-BE49-F238E27FC236}">
                <a16:creationId xmlns:a16="http://schemas.microsoft.com/office/drawing/2014/main" id="{6A043C61-24FA-55A5-C01F-A222065C1113}"/>
              </a:ext>
            </a:extLst>
          </p:cNvPr>
          <p:cNvSpPr txBox="1"/>
          <p:nvPr/>
        </p:nvSpPr>
        <p:spPr>
          <a:xfrm>
            <a:off x="2558143" y="4843439"/>
            <a:ext cx="2547257" cy="523220"/>
          </a:xfrm>
          <a:prstGeom prst="rect">
            <a:avLst/>
          </a:prstGeom>
          <a:solidFill>
            <a:schemeClr val="tx1"/>
          </a:solidFill>
        </p:spPr>
        <p:txBody>
          <a:bodyPr wrap="square" rtlCol="0">
            <a:spAutoFit/>
          </a:bodyPr>
          <a:lstStyle/>
          <a:p>
            <a:r>
              <a:rPr lang="en-US" sz="2800" dirty="0">
                <a:solidFill>
                  <a:srgbClr val="EFF2F5"/>
                </a:solidFill>
              </a:rPr>
              <a:t>C. 9.4 million</a:t>
            </a:r>
            <a:endParaRPr lang="en-GB" sz="2800" dirty="0">
              <a:solidFill>
                <a:srgbClr val="EFF2F5"/>
              </a:solidFill>
            </a:endParaRPr>
          </a:p>
        </p:txBody>
      </p:sp>
      <p:pic>
        <p:nvPicPr>
          <p:cNvPr id="9" name="Picture 8" descr="A picture containing text, silhouette&#10;&#10;Description automatically generated">
            <a:extLst>
              <a:ext uri="{FF2B5EF4-FFF2-40B4-BE49-F238E27FC236}">
                <a16:creationId xmlns:a16="http://schemas.microsoft.com/office/drawing/2014/main" id="{95D04C65-F30D-88CB-979B-31DB81514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004" y="2504609"/>
            <a:ext cx="2542821" cy="3954813"/>
          </a:xfrm>
          <a:prstGeom prst="rect">
            <a:avLst/>
          </a:prstGeom>
        </p:spPr>
      </p:pic>
    </p:spTree>
    <p:extLst>
      <p:ext uri="{BB962C8B-B14F-4D97-AF65-F5344CB8AC3E}">
        <p14:creationId xmlns:p14="http://schemas.microsoft.com/office/powerpoint/2010/main" val="471179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500" fill="hold"/>
                                        <p:tgtEl>
                                          <p:spTgt spid="7"/>
                                        </p:tgtEl>
                                        <p:attrNameLst>
                                          <p:attrName>fillcolor</p:attrName>
                                        </p:attrNameLst>
                                      </p:cBhvr>
                                      <p:to>
                                        <a:srgbClr val="FF6900"/>
                                      </p:to>
                                    </p:animClr>
                                    <p:set>
                                      <p:cBhvr>
                                        <p:cTn id="7" dur="500" fill="hold"/>
                                        <p:tgtEl>
                                          <p:spTgt spid="7"/>
                                        </p:tgtEl>
                                        <p:attrNameLst>
                                          <p:attrName>fill.type</p:attrName>
                                        </p:attrNameLst>
                                      </p:cBhvr>
                                      <p:to>
                                        <p:strVal val="solid"/>
                                      </p:to>
                                    </p:set>
                                    <p:set>
                                      <p:cBhvr>
                                        <p:cTn id="8" dur="5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C89C-C35E-EB9E-0883-087086B6D878}"/>
              </a:ext>
            </a:extLst>
          </p:cNvPr>
          <p:cNvSpPr>
            <a:spLocks noGrp="1"/>
          </p:cNvSpPr>
          <p:nvPr>
            <p:ph type="title"/>
          </p:nvPr>
        </p:nvSpPr>
        <p:spPr/>
        <p:txBody>
          <a:bodyPr/>
          <a:lstStyle/>
          <a:p>
            <a:r>
              <a:rPr lang="en-US" dirty="0"/>
              <a:t>STEM Workforce</a:t>
            </a:r>
          </a:p>
        </p:txBody>
      </p:sp>
      <p:pic>
        <p:nvPicPr>
          <p:cNvPr id="6" name="Picture 5" descr="A graph with numbers and a bar&#10;&#10;AI-generated content may be incorrect.">
            <a:extLst>
              <a:ext uri="{FF2B5EF4-FFF2-40B4-BE49-F238E27FC236}">
                <a16:creationId xmlns:a16="http://schemas.microsoft.com/office/drawing/2014/main" id="{A6305C0A-8BCC-B8BA-AC88-AA4C63403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63" y="1527346"/>
            <a:ext cx="11181073" cy="4094978"/>
          </a:xfrm>
          <a:prstGeom prst="rect">
            <a:avLst/>
          </a:prstGeom>
        </p:spPr>
      </p:pic>
      <p:sp>
        <p:nvSpPr>
          <p:cNvPr id="8" name="TextBox 7">
            <a:extLst>
              <a:ext uri="{FF2B5EF4-FFF2-40B4-BE49-F238E27FC236}">
                <a16:creationId xmlns:a16="http://schemas.microsoft.com/office/drawing/2014/main" id="{88384C10-0E83-55D6-8537-B300CA352CFA}"/>
              </a:ext>
            </a:extLst>
          </p:cNvPr>
          <p:cNvSpPr txBox="1"/>
          <p:nvPr/>
        </p:nvSpPr>
        <p:spPr>
          <a:xfrm>
            <a:off x="505463" y="5824107"/>
            <a:ext cx="6098058" cy="369332"/>
          </a:xfrm>
          <a:prstGeom prst="rect">
            <a:avLst/>
          </a:prstGeom>
          <a:noFill/>
        </p:spPr>
        <p:txBody>
          <a:bodyPr wrap="square">
            <a:spAutoFit/>
          </a:bodyPr>
          <a:lstStyle/>
          <a:p>
            <a:r>
              <a:rPr lang="en-US" sz="1800" b="0" i="0" u="none" strike="noStrike" kern="1200" dirty="0">
                <a:solidFill>
                  <a:schemeClr val="tx1"/>
                </a:solidFill>
                <a:effectLst/>
                <a:latin typeface="+mn-lt"/>
                <a:ea typeface="+mn-ea"/>
                <a:cs typeface="+mn-cs"/>
              </a:rPr>
              <a:t>Source: Supply of skills for jobs in science and technology</a:t>
            </a:r>
            <a:endParaRPr lang="en-US" dirty="0"/>
          </a:p>
        </p:txBody>
      </p:sp>
    </p:spTree>
    <p:extLst>
      <p:ext uri="{BB962C8B-B14F-4D97-AF65-F5344CB8AC3E}">
        <p14:creationId xmlns:p14="http://schemas.microsoft.com/office/powerpoint/2010/main" val="24207468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598A22-8CC1-DF1A-A8F8-0BE356244C64}"/>
              </a:ext>
            </a:extLst>
          </p:cNvPr>
          <p:cNvSpPr>
            <a:spLocks noGrp="1"/>
          </p:cNvSpPr>
          <p:nvPr>
            <p:ph type="title"/>
          </p:nvPr>
        </p:nvSpPr>
        <p:spPr>
          <a:xfrm>
            <a:off x="1695450" y="0"/>
            <a:ext cx="8972550" cy="1325563"/>
          </a:xfrm>
        </p:spPr>
        <p:txBody>
          <a:bodyPr>
            <a:normAutofit/>
          </a:bodyPr>
          <a:lstStyle/>
          <a:p>
            <a:r>
              <a:rPr lang="en-GB" dirty="0"/>
              <a:t>Where do Physics graduates go?</a:t>
            </a:r>
          </a:p>
        </p:txBody>
      </p:sp>
      <p:graphicFrame>
        <p:nvGraphicFramePr>
          <p:cNvPr id="9" name="Chart 8">
            <a:extLst>
              <a:ext uri="{FF2B5EF4-FFF2-40B4-BE49-F238E27FC236}">
                <a16:creationId xmlns:a16="http://schemas.microsoft.com/office/drawing/2014/main" id="{0FB66D2B-3DD7-C1B8-86C1-37ADB22C1C3D}"/>
              </a:ext>
            </a:extLst>
          </p:cNvPr>
          <p:cNvGraphicFramePr/>
          <p:nvPr>
            <p:extLst>
              <p:ext uri="{D42A27DB-BD31-4B8C-83A1-F6EECF244321}">
                <p14:modId xmlns:p14="http://schemas.microsoft.com/office/powerpoint/2010/main" val="4061881809"/>
              </p:ext>
            </p:extLst>
          </p:nvPr>
        </p:nvGraphicFramePr>
        <p:xfrm>
          <a:off x="2731214" y="1171588"/>
          <a:ext cx="6729572" cy="4514824"/>
        </p:xfrm>
        <a:graphic>
          <a:graphicData uri="http://schemas.openxmlformats.org/drawingml/2006/chart">
            <c:chart xmlns:c="http://schemas.openxmlformats.org/drawingml/2006/chart" xmlns:r="http://schemas.openxmlformats.org/officeDocument/2006/relationships" r:id="rId3"/>
          </a:graphicData>
        </a:graphic>
      </p:graphicFrame>
      <p:sp>
        <p:nvSpPr>
          <p:cNvPr id="8" name="Oval 7">
            <a:extLst>
              <a:ext uri="{FF2B5EF4-FFF2-40B4-BE49-F238E27FC236}">
                <a16:creationId xmlns:a16="http://schemas.microsoft.com/office/drawing/2014/main" id="{35D865BA-F152-5CB0-D72D-F393575DDE98}"/>
              </a:ext>
            </a:extLst>
          </p:cNvPr>
          <p:cNvSpPr/>
          <p:nvPr/>
        </p:nvSpPr>
        <p:spPr>
          <a:xfrm>
            <a:off x="300743" y="1474878"/>
            <a:ext cx="2446513" cy="2532755"/>
          </a:xfrm>
          <a:prstGeom prst="ellipse">
            <a:avLst/>
          </a:prstGeom>
          <a:solidFill>
            <a:schemeClr val="accent2"/>
          </a:solidFill>
          <a:ln>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Open Sans" pitchFamily="2" charset="0"/>
                <a:ea typeface="Open Sans" pitchFamily="2" charset="0"/>
                <a:cs typeface="Open Sans" pitchFamily="2" charset="0"/>
              </a:rPr>
              <a:t>Physics-based UK businesses contribute £230bn to the economy</a:t>
            </a:r>
            <a:endParaRPr lang="en-GB" b="1" dirty="0">
              <a:effectLst>
                <a:outerShdw blurRad="38100" dist="38100" dir="2700000" algn="tl">
                  <a:srgbClr val="000000">
                    <a:alpha val="43137"/>
                  </a:srgbClr>
                </a:outerShdw>
              </a:effectLst>
              <a:latin typeface="Open Sans" pitchFamily="2" charset="0"/>
              <a:ea typeface="Open Sans" pitchFamily="2" charset="0"/>
              <a:cs typeface="Open Sans" pitchFamily="2" charset="0"/>
            </a:endParaRPr>
          </a:p>
        </p:txBody>
      </p:sp>
      <p:sp>
        <p:nvSpPr>
          <p:cNvPr id="3" name="TextBox 2">
            <a:extLst>
              <a:ext uri="{FF2B5EF4-FFF2-40B4-BE49-F238E27FC236}">
                <a16:creationId xmlns:a16="http://schemas.microsoft.com/office/drawing/2014/main" id="{533DA7C4-A6EF-C9CF-4543-B5DE19B60D69}"/>
              </a:ext>
            </a:extLst>
          </p:cNvPr>
          <p:cNvSpPr txBox="1"/>
          <p:nvPr/>
        </p:nvSpPr>
        <p:spPr>
          <a:xfrm>
            <a:off x="9314937" y="6007688"/>
            <a:ext cx="2877063" cy="461665"/>
          </a:xfrm>
          <a:prstGeom prst="rect">
            <a:avLst/>
          </a:prstGeom>
          <a:noFill/>
        </p:spPr>
        <p:txBody>
          <a:bodyPr wrap="square">
            <a:spAutoFit/>
          </a:bodyPr>
          <a:lstStyle/>
          <a:p>
            <a:r>
              <a:rPr lang="en-GB" sz="2400" dirty="0"/>
              <a:t>(2021/22 graduates)</a:t>
            </a:r>
            <a:endParaRPr lang="en-US" sz="2400" dirty="0"/>
          </a:p>
        </p:txBody>
      </p:sp>
    </p:spTree>
    <p:extLst>
      <p:ext uri="{BB962C8B-B14F-4D97-AF65-F5344CB8AC3E}">
        <p14:creationId xmlns:p14="http://schemas.microsoft.com/office/powerpoint/2010/main" val="1987554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united kingdom with text&#10;&#10;AI-generated content may be incorrect.">
            <a:extLst>
              <a:ext uri="{FF2B5EF4-FFF2-40B4-BE49-F238E27FC236}">
                <a16:creationId xmlns:a16="http://schemas.microsoft.com/office/drawing/2014/main" id="{8BD99DCD-051C-3558-8626-78EE26F1D05F}"/>
              </a:ext>
            </a:extLst>
          </p:cNvPr>
          <p:cNvPicPr>
            <a:picLocks noChangeAspect="1"/>
          </p:cNvPicPr>
          <p:nvPr/>
        </p:nvPicPr>
        <p:blipFill>
          <a:blip r:embed="rId2">
            <a:extLst>
              <a:ext uri="{28A0092B-C50C-407E-A947-70E740481C1C}">
                <a14:useLocalDpi xmlns:a14="http://schemas.microsoft.com/office/drawing/2010/main" val="0"/>
              </a:ext>
            </a:extLst>
          </a:blip>
          <a:srcRect l="738" t="1487" r="410" b="-187"/>
          <a:stretch>
            <a:fillRect/>
          </a:stretch>
        </p:blipFill>
        <p:spPr>
          <a:xfrm>
            <a:off x="2286000" y="114300"/>
            <a:ext cx="7645400" cy="6743700"/>
          </a:xfrm>
          <a:prstGeom prst="rect">
            <a:avLst/>
          </a:prstGeom>
        </p:spPr>
      </p:pic>
    </p:spTree>
    <p:extLst>
      <p:ext uri="{BB962C8B-B14F-4D97-AF65-F5344CB8AC3E}">
        <p14:creationId xmlns:p14="http://schemas.microsoft.com/office/powerpoint/2010/main" val="340577961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ke Bee">
            <a:extLst>
              <a:ext uri="{FF2B5EF4-FFF2-40B4-BE49-F238E27FC236}">
                <a16:creationId xmlns:a16="http://schemas.microsoft.com/office/drawing/2014/main" id="{12ECF417-B86E-4B2A-AD02-DE8FF8743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11875" y="4544248"/>
            <a:ext cx="1983510" cy="2258290"/>
          </a:xfrm>
          <a:prstGeom prst="rect">
            <a:avLst/>
          </a:prstGeom>
        </p:spPr>
      </p:pic>
      <p:sp>
        <p:nvSpPr>
          <p:cNvPr id="2" name="Title 1">
            <a:extLst>
              <a:ext uri="{FF2B5EF4-FFF2-40B4-BE49-F238E27FC236}">
                <a16:creationId xmlns:a16="http://schemas.microsoft.com/office/drawing/2014/main" id="{73B46B25-655D-F66F-A9AE-D2DB24B5EFA0}"/>
              </a:ext>
            </a:extLst>
          </p:cNvPr>
          <p:cNvSpPr>
            <a:spLocks noGrp="1"/>
          </p:cNvSpPr>
          <p:nvPr>
            <p:ph type="title"/>
          </p:nvPr>
        </p:nvSpPr>
        <p:spPr/>
        <p:txBody>
          <a:bodyPr/>
          <a:lstStyle/>
          <a:p>
            <a:r>
              <a:rPr lang="en-US" dirty="0"/>
              <a:t>Employment</a:t>
            </a:r>
            <a:endParaRPr lang="en-GB" dirty="0"/>
          </a:p>
        </p:txBody>
      </p:sp>
      <p:graphicFrame>
        <p:nvGraphicFramePr>
          <p:cNvPr id="9" name="Chart 8">
            <a:extLst>
              <a:ext uri="{FF2B5EF4-FFF2-40B4-BE49-F238E27FC236}">
                <a16:creationId xmlns:a16="http://schemas.microsoft.com/office/drawing/2014/main" id="{5B5D869C-795A-D15E-8476-BAC446FC90DF}"/>
              </a:ext>
            </a:extLst>
          </p:cNvPr>
          <p:cNvGraphicFramePr/>
          <p:nvPr>
            <p:extLst>
              <p:ext uri="{D42A27DB-BD31-4B8C-83A1-F6EECF244321}">
                <p14:modId xmlns:p14="http://schemas.microsoft.com/office/powerpoint/2010/main" val="1020418301"/>
              </p:ext>
            </p:extLst>
          </p:nvPr>
        </p:nvGraphicFramePr>
        <p:xfrm>
          <a:off x="917053" y="1302491"/>
          <a:ext cx="11178332" cy="57648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1434141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04a7f917-d42e-41c5-970f-20ef6eacd8fc"/>
</p:tagLst>
</file>

<file path=ppt/theme/theme1.xml><?xml version="1.0" encoding="utf-8"?>
<a:theme xmlns:a="http://schemas.openxmlformats.org/drawingml/2006/main" name="Office Theme">
  <a:themeElements>
    <a:clrScheme name="NSO">
      <a:dk1>
        <a:srgbClr val="00205B"/>
      </a:dk1>
      <a:lt1>
        <a:sysClr val="window" lastClr="FFFFFF"/>
      </a:lt1>
      <a:dk2>
        <a:srgbClr val="595959"/>
      </a:dk2>
      <a:lt2>
        <a:srgbClr val="E2DFCC"/>
      </a:lt2>
      <a:accent1>
        <a:srgbClr val="455067"/>
      </a:accent1>
      <a:accent2>
        <a:srgbClr val="2CD5C4"/>
      </a:accent2>
      <a:accent3>
        <a:srgbClr val="DBE2E9"/>
      </a:accent3>
      <a:accent4>
        <a:srgbClr val="FF6900"/>
      </a:accent4>
      <a:accent5>
        <a:srgbClr val="027AC6"/>
      </a:accent5>
      <a:accent6>
        <a:srgbClr val="455067"/>
      </a:accent6>
      <a:hlink>
        <a:srgbClr val="027AC6"/>
      </a:hlink>
      <a:folHlink>
        <a:srgbClr val="A3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1B4375D1EDF44F9BEBAF4E72D800D1" ma:contentTypeVersion="16" ma:contentTypeDescription="Create a new document." ma:contentTypeScope="" ma:versionID="0447f0ef923412196e030bc22b7afda7">
  <xsd:schema xmlns:xsd="http://www.w3.org/2001/XMLSchema" xmlns:xs="http://www.w3.org/2001/XMLSchema" xmlns:p="http://schemas.microsoft.com/office/2006/metadata/properties" xmlns:ns2="8e5697e1-6b6f-4082-8800-f293980a7b2a" xmlns:ns3="bd052577-b06d-4619-817e-e8972bed9606" targetNamespace="http://schemas.microsoft.com/office/2006/metadata/properties" ma:root="true" ma:fieldsID="214eee9fb7adf2889336c35e52ab7c70" ns2:_="" ns3:_="">
    <xsd:import namespace="8e5697e1-6b6f-4082-8800-f293980a7b2a"/>
    <xsd:import namespace="bd052577-b06d-4619-817e-e8972bed960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697e1-6b6f-4082-8800-f293980a7b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052577-b06d-4619-817e-e8972bed960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6f3c0bd-e5fa-4e83-b2b0-9c9974eb602d}" ma:internalName="TaxCatchAll" ma:showField="CatchAllData" ma:web="bd052577-b06d-4619-817e-e8972bed960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5697e1-6b6f-4082-8800-f293980a7b2a">
      <Terms xmlns="http://schemas.microsoft.com/office/infopath/2007/PartnerControls"/>
    </lcf76f155ced4ddcb4097134ff3c332f>
    <TaxCatchAll xmlns="bd052577-b06d-4619-817e-e8972bed960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126834-AAEF-4CF8-9269-CA8092DCAD1F}"/>
</file>

<file path=customXml/itemProps2.xml><?xml version="1.0" encoding="utf-8"?>
<ds:datastoreItem xmlns:ds="http://schemas.openxmlformats.org/officeDocument/2006/customXml" ds:itemID="{5BAF7F21-8EB9-45F4-9189-70F9CD0EAFB9}">
  <ds:schemaRefs>
    <ds:schemaRef ds:uri="http://www.w3.org/XML/1998/namespace"/>
    <ds:schemaRef ds:uri="http://schemas.openxmlformats.org/package/2006/metadata/core-properties"/>
    <ds:schemaRef ds:uri="http://purl.org/dc/elements/1.1/"/>
    <ds:schemaRef ds:uri="feffa93e-cba6-43bb-8a73-15ac29ca5438"/>
    <ds:schemaRef ds:uri="http://schemas.microsoft.com/office/2006/documentManagement/types"/>
    <ds:schemaRef ds:uri="http://purl.org/dc/dcmitype/"/>
    <ds:schemaRef ds:uri="http://schemas.microsoft.com/office/2006/metadata/properties"/>
    <ds:schemaRef ds:uri="http://purl.org/dc/terms/"/>
    <ds:schemaRef ds:uri="bc488e00-68d8-4541-a084-0abf67b939b2"/>
    <ds:schemaRef ds:uri="http://schemas.microsoft.com/office/infopath/2007/PartnerControls"/>
    <ds:schemaRef ds:uri="8e5697e1-6b6f-4082-8800-f293980a7b2a"/>
    <ds:schemaRef ds:uri="bd052577-b06d-4619-817e-e8972bed9606"/>
  </ds:schemaRefs>
</ds:datastoreItem>
</file>

<file path=customXml/itemProps3.xml><?xml version="1.0" encoding="utf-8"?>
<ds:datastoreItem xmlns:ds="http://schemas.openxmlformats.org/officeDocument/2006/customXml" ds:itemID="{515B3A33-839D-4937-81A7-9982B5A443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508</TotalTime>
  <Words>1371</Words>
  <Application>Microsoft Office PowerPoint</Application>
  <PresentationFormat>Widescreen</PresentationFormat>
  <Paragraphs>194</Paragraphs>
  <Slides>28</Slides>
  <Notes>19</Notes>
  <HiddenSlides>5</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Careers in Physics</vt:lpstr>
      <vt:lpstr>Graduate Market:</vt:lpstr>
      <vt:lpstr>Quick quiz!</vt:lpstr>
      <vt:lpstr>Quick quiz!</vt:lpstr>
      <vt:lpstr>Quick quiz!</vt:lpstr>
      <vt:lpstr>STEM Workforce</vt:lpstr>
      <vt:lpstr>Where do Physics graduates go?</vt:lpstr>
      <vt:lpstr>PowerPoint Presentation</vt:lpstr>
      <vt:lpstr>Employment</vt:lpstr>
      <vt:lpstr>Earnings</vt:lpstr>
      <vt:lpstr>PowerPoint Presentation</vt:lpstr>
      <vt:lpstr>PowerPoint Presentation</vt:lpstr>
      <vt:lpstr>Physics Degrees</vt:lpstr>
      <vt:lpstr>Grade Requirements</vt:lpstr>
      <vt:lpstr>Astrophysics in Liverpool</vt:lpstr>
      <vt:lpstr>What is Astrophysics?</vt:lpstr>
      <vt:lpstr>Physics &amp; Astrophysics</vt:lpstr>
      <vt:lpstr>Travel the World!</vt:lpstr>
      <vt:lpstr>Study the Universe</vt:lpstr>
      <vt:lpstr>Drive forward technology</vt:lpstr>
      <vt:lpstr>Answer the BIG Questions!</vt:lpstr>
      <vt:lpstr>And much more!</vt:lpstr>
      <vt:lpstr>Any questions?</vt:lpstr>
      <vt:lpstr>Physics &amp; Astrophysics</vt:lpstr>
      <vt:lpstr>What is Astrophysics?</vt:lpstr>
      <vt:lpstr>Apprenticeships</vt:lpstr>
      <vt:lpstr>Mike’s Story</vt:lpstr>
      <vt:lpstr>What is Astrophysics?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dc:creator>
  <cp:lastModifiedBy>Habergham-Mawson, Stacey</cp:lastModifiedBy>
  <cp:revision>4</cp:revision>
  <dcterms:created xsi:type="dcterms:W3CDTF">2022-06-07T14:52:57Z</dcterms:created>
  <dcterms:modified xsi:type="dcterms:W3CDTF">2026-07-17T09:02:17Z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0x0101006C1B4375D1EDF44F9BEBAF4E72D800D1</vt:lpwstr>
  </property>
  <property fmtid="{D5CDD505-2E9C-101B-9397-08002B2CF9AE}" pid="3" name="MediaServiceImageTags">
    <vt:lpwstr/>
  </property>
</Properties>
</file>