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2"/>
  </p:notesMasterIdLst>
  <p:handoutMasterIdLst>
    <p:handoutMasterId r:id="rId33"/>
  </p:handoutMasterIdLst>
  <p:sldIdLst>
    <p:sldId id="273" r:id="rId5"/>
    <p:sldId id="310" r:id="rId6"/>
    <p:sldId id="311" r:id="rId7"/>
    <p:sldId id="312" r:id="rId8"/>
    <p:sldId id="258" r:id="rId9"/>
    <p:sldId id="259" r:id="rId10"/>
    <p:sldId id="293" r:id="rId11"/>
    <p:sldId id="294" r:id="rId12"/>
    <p:sldId id="295" r:id="rId13"/>
    <p:sldId id="296" r:id="rId14"/>
    <p:sldId id="297" r:id="rId15"/>
    <p:sldId id="298" r:id="rId16"/>
    <p:sldId id="269" r:id="rId17"/>
    <p:sldId id="299" r:id="rId18"/>
    <p:sldId id="300" r:id="rId19"/>
    <p:sldId id="303" r:id="rId20"/>
    <p:sldId id="301" r:id="rId21"/>
    <p:sldId id="302" r:id="rId22"/>
    <p:sldId id="287" r:id="rId23"/>
    <p:sldId id="313" r:id="rId24"/>
    <p:sldId id="304" r:id="rId25"/>
    <p:sldId id="305" r:id="rId26"/>
    <p:sldId id="306" r:id="rId27"/>
    <p:sldId id="314" r:id="rId28"/>
    <p:sldId id="307" r:id="rId29"/>
    <p:sldId id="315" r:id="rId30"/>
    <p:sldId id="308" r:id="rId31"/>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Astronomy Talk" id="{79411567-2378-421C-A10D-C4DBCD52013B}">
          <p14:sldIdLst>
            <p14:sldId id="273"/>
            <p14:sldId id="310"/>
            <p14:sldId id="311"/>
            <p14:sldId id="312"/>
            <p14:sldId id="258"/>
            <p14:sldId id="259"/>
            <p14:sldId id="293"/>
            <p14:sldId id="294"/>
            <p14:sldId id="295"/>
            <p14:sldId id="296"/>
            <p14:sldId id="297"/>
            <p14:sldId id="298"/>
            <p14:sldId id="269"/>
            <p14:sldId id="299"/>
            <p14:sldId id="300"/>
            <p14:sldId id="303"/>
            <p14:sldId id="301"/>
            <p14:sldId id="302"/>
            <p14:sldId id="287"/>
            <p14:sldId id="313"/>
            <p14:sldId id="304"/>
            <p14:sldId id="305"/>
            <p14:sldId id="306"/>
            <p14:sldId id="314"/>
            <p14:sldId id="307"/>
            <p14:sldId id="315"/>
            <p14:sldId id="3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Emma" initials="SE" lastIdx="7" clrIdx="0">
    <p:extLst>
      <p:ext uri="{19B8F6BF-5375-455C-9EA6-DF929625EA0E}">
        <p15:presenceInfo xmlns:p15="http://schemas.microsoft.com/office/powerpoint/2012/main" userId="Smith, Em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4F3"/>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9D422-DE16-1C4A-8581-E435C75C4DD7}" v="20" dt="2026-07-07T15:27:06.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11"/>
    <p:restoredTop sz="94658"/>
  </p:normalViewPr>
  <p:slideViewPr>
    <p:cSldViewPr snapToGrid="0">
      <p:cViewPr varScale="1">
        <p:scale>
          <a:sx n="84" d="100"/>
          <a:sy n="84" d="100"/>
        </p:scale>
        <p:origin x="184" y="7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sam, Andrew" userId="19b7938c-e7cc-4141-8eb0-d54b1a3556ac" providerId="ADAL" clId="{054A0F5F-F825-50B0-A27E-6503B9289337}"/>
    <pc:docChg chg="modSld modMainMaster">
      <pc:chgData name="Newsam, Andrew" userId="19b7938c-e7cc-4141-8eb0-d54b1a3556ac" providerId="ADAL" clId="{054A0F5F-F825-50B0-A27E-6503B9289337}" dt="2026-07-07T15:27:06.134" v="26" actId="171"/>
      <pc:docMkLst>
        <pc:docMk/>
      </pc:docMkLst>
      <pc:sldChg chg="modTransition">
        <pc:chgData name="Newsam, Andrew" userId="19b7938c-e7cc-4141-8eb0-d54b1a3556ac" providerId="ADAL" clId="{054A0F5F-F825-50B0-A27E-6503B9289337}" dt="2026-07-07T15:25:46.482" v="24"/>
        <pc:sldMkLst>
          <pc:docMk/>
          <pc:sldMk cId="0" sldId="258"/>
        </pc:sldMkLst>
      </pc:sldChg>
      <pc:sldChg chg="modTransition">
        <pc:chgData name="Newsam, Andrew" userId="19b7938c-e7cc-4141-8eb0-d54b1a3556ac" providerId="ADAL" clId="{054A0F5F-F825-50B0-A27E-6503B9289337}" dt="2026-07-07T15:25:46.482" v="24"/>
        <pc:sldMkLst>
          <pc:docMk/>
          <pc:sldMk cId="0" sldId="259"/>
        </pc:sldMkLst>
      </pc:sldChg>
      <pc:sldChg chg="modTransition">
        <pc:chgData name="Newsam, Andrew" userId="19b7938c-e7cc-4141-8eb0-d54b1a3556ac" providerId="ADAL" clId="{054A0F5F-F825-50B0-A27E-6503B9289337}" dt="2026-07-07T15:25:46.482" v="24"/>
        <pc:sldMkLst>
          <pc:docMk/>
          <pc:sldMk cId="0" sldId="269"/>
        </pc:sldMkLst>
      </pc:sldChg>
      <pc:sldChg chg="modTransition">
        <pc:chgData name="Newsam, Andrew" userId="19b7938c-e7cc-4141-8eb0-d54b1a3556ac" providerId="ADAL" clId="{054A0F5F-F825-50B0-A27E-6503B9289337}" dt="2026-07-07T15:25:46.482" v="24"/>
        <pc:sldMkLst>
          <pc:docMk/>
          <pc:sldMk cId="1444607463" sldId="273"/>
        </pc:sldMkLst>
      </pc:sldChg>
      <pc:sldChg chg="modTransition">
        <pc:chgData name="Newsam, Andrew" userId="19b7938c-e7cc-4141-8eb0-d54b1a3556ac" providerId="ADAL" clId="{054A0F5F-F825-50B0-A27E-6503B9289337}" dt="2026-07-07T15:25:46.482" v="24"/>
        <pc:sldMkLst>
          <pc:docMk/>
          <pc:sldMk cId="0" sldId="287"/>
        </pc:sldMkLst>
      </pc:sldChg>
      <pc:sldChg chg="addSp modSp mod modTransition">
        <pc:chgData name="Newsam, Andrew" userId="19b7938c-e7cc-4141-8eb0-d54b1a3556ac" providerId="ADAL" clId="{054A0F5F-F825-50B0-A27E-6503B9289337}" dt="2026-07-07T15:25:46.482" v="24"/>
        <pc:sldMkLst>
          <pc:docMk/>
          <pc:sldMk cId="0" sldId="293"/>
        </pc:sldMkLst>
        <pc:spChg chg="add mod">
          <ac:chgData name="Newsam, Andrew" userId="19b7938c-e7cc-4141-8eb0-d54b1a3556ac" providerId="ADAL" clId="{054A0F5F-F825-50B0-A27E-6503B9289337}" dt="2026-07-07T15:24:02.067" v="12" actId="171"/>
          <ac:spMkLst>
            <pc:docMk/>
            <pc:sldMk cId="0" sldId="293"/>
            <ac:spMk id="6" creationId="{BECA897A-0DD6-206E-91A6-8F58E59AAB3D}"/>
          </ac:spMkLst>
        </pc:spChg>
      </pc:sldChg>
      <pc:sldChg chg="modTransition">
        <pc:chgData name="Newsam, Andrew" userId="19b7938c-e7cc-4141-8eb0-d54b1a3556ac" providerId="ADAL" clId="{054A0F5F-F825-50B0-A27E-6503B9289337}" dt="2026-07-07T15:25:46.482" v="24"/>
        <pc:sldMkLst>
          <pc:docMk/>
          <pc:sldMk cId="0" sldId="294"/>
        </pc:sldMkLst>
      </pc:sldChg>
      <pc:sldChg chg="addSp modSp modTransition">
        <pc:chgData name="Newsam, Andrew" userId="19b7938c-e7cc-4141-8eb0-d54b1a3556ac" providerId="ADAL" clId="{054A0F5F-F825-50B0-A27E-6503B9289337}" dt="2026-07-07T15:27:06.134" v="26" actId="171"/>
        <pc:sldMkLst>
          <pc:docMk/>
          <pc:sldMk cId="0" sldId="295"/>
        </pc:sldMkLst>
        <pc:spChg chg="add mod">
          <ac:chgData name="Newsam, Andrew" userId="19b7938c-e7cc-4141-8eb0-d54b1a3556ac" providerId="ADAL" clId="{054A0F5F-F825-50B0-A27E-6503B9289337}" dt="2026-07-07T15:27:06.134" v="26" actId="171"/>
          <ac:spMkLst>
            <pc:docMk/>
            <pc:sldMk cId="0" sldId="295"/>
            <ac:spMk id="6" creationId="{67C64B5B-A68D-0C6A-D1C8-B2D9E0D5E6F5}"/>
          </ac:spMkLst>
        </pc:spChg>
      </pc:sldChg>
      <pc:sldChg chg="addSp modSp modTransition">
        <pc:chgData name="Newsam, Andrew" userId="19b7938c-e7cc-4141-8eb0-d54b1a3556ac" providerId="ADAL" clId="{054A0F5F-F825-50B0-A27E-6503B9289337}" dt="2026-07-07T15:25:46.482" v="24"/>
        <pc:sldMkLst>
          <pc:docMk/>
          <pc:sldMk cId="0" sldId="296"/>
        </pc:sldMkLst>
        <pc:spChg chg="add mod">
          <ac:chgData name="Newsam, Andrew" userId="19b7938c-e7cc-4141-8eb0-d54b1a3556ac" providerId="ADAL" clId="{054A0F5F-F825-50B0-A27E-6503B9289337}" dt="2026-07-07T15:24:32.900" v="16" actId="171"/>
          <ac:spMkLst>
            <pc:docMk/>
            <pc:sldMk cId="0" sldId="296"/>
            <ac:spMk id="6" creationId="{D8169DA2-360F-1DA5-AE7A-530F6A7646DF}"/>
          </ac:spMkLst>
        </pc:spChg>
      </pc:sldChg>
      <pc:sldChg chg="addSp modSp modTransition">
        <pc:chgData name="Newsam, Andrew" userId="19b7938c-e7cc-4141-8eb0-d54b1a3556ac" providerId="ADAL" clId="{054A0F5F-F825-50B0-A27E-6503B9289337}" dt="2026-07-07T15:25:46.482" v="24"/>
        <pc:sldMkLst>
          <pc:docMk/>
          <pc:sldMk cId="0" sldId="297"/>
        </pc:sldMkLst>
        <pc:spChg chg="add mod">
          <ac:chgData name="Newsam, Andrew" userId="19b7938c-e7cc-4141-8eb0-d54b1a3556ac" providerId="ADAL" clId="{054A0F5F-F825-50B0-A27E-6503B9289337}" dt="2026-07-07T15:24:37.510" v="18" actId="171"/>
          <ac:spMkLst>
            <pc:docMk/>
            <pc:sldMk cId="0" sldId="297"/>
            <ac:spMk id="7" creationId="{48ED48E1-8A60-E4BB-E6B7-22D2931A7EA9}"/>
          </ac:spMkLst>
        </pc:spChg>
      </pc:sldChg>
      <pc:sldChg chg="addSp modSp modTransition">
        <pc:chgData name="Newsam, Andrew" userId="19b7938c-e7cc-4141-8eb0-d54b1a3556ac" providerId="ADAL" clId="{054A0F5F-F825-50B0-A27E-6503B9289337}" dt="2026-07-07T15:25:46.482" v="24"/>
        <pc:sldMkLst>
          <pc:docMk/>
          <pc:sldMk cId="0" sldId="298"/>
        </pc:sldMkLst>
        <pc:spChg chg="add mod">
          <ac:chgData name="Newsam, Andrew" userId="19b7938c-e7cc-4141-8eb0-d54b1a3556ac" providerId="ADAL" clId="{054A0F5F-F825-50B0-A27E-6503B9289337}" dt="2026-07-07T15:24:43.263" v="20" actId="171"/>
          <ac:spMkLst>
            <pc:docMk/>
            <pc:sldMk cId="0" sldId="298"/>
            <ac:spMk id="6" creationId="{6ADA5A0E-ECE7-2D55-9F8D-950B4AC8C9BE}"/>
          </ac:spMkLst>
        </pc:spChg>
      </pc:sldChg>
      <pc:sldChg chg="modTransition">
        <pc:chgData name="Newsam, Andrew" userId="19b7938c-e7cc-4141-8eb0-d54b1a3556ac" providerId="ADAL" clId="{054A0F5F-F825-50B0-A27E-6503B9289337}" dt="2026-07-07T15:25:46.482" v="24"/>
        <pc:sldMkLst>
          <pc:docMk/>
          <pc:sldMk cId="0" sldId="299"/>
        </pc:sldMkLst>
      </pc:sldChg>
      <pc:sldChg chg="modTransition">
        <pc:chgData name="Newsam, Andrew" userId="19b7938c-e7cc-4141-8eb0-d54b1a3556ac" providerId="ADAL" clId="{054A0F5F-F825-50B0-A27E-6503B9289337}" dt="2026-07-07T15:25:46.482" v="24"/>
        <pc:sldMkLst>
          <pc:docMk/>
          <pc:sldMk cId="0" sldId="300"/>
        </pc:sldMkLst>
      </pc:sldChg>
      <pc:sldChg chg="modTransition">
        <pc:chgData name="Newsam, Andrew" userId="19b7938c-e7cc-4141-8eb0-d54b1a3556ac" providerId="ADAL" clId="{054A0F5F-F825-50B0-A27E-6503B9289337}" dt="2026-07-07T15:25:46.482" v="24"/>
        <pc:sldMkLst>
          <pc:docMk/>
          <pc:sldMk cId="0" sldId="301"/>
        </pc:sldMkLst>
      </pc:sldChg>
      <pc:sldChg chg="modTransition">
        <pc:chgData name="Newsam, Andrew" userId="19b7938c-e7cc-4141-8eb0-d54b1a3556ac" providerId="ADAL" clId="{054A0F5F-F825-50B0-A27E-6503B9289337}" dt="2026-07-07T15:25:46.482" v="24"/>
        <pc:sldMkLst>
          <pc:docMk/>
          <pc:sldMk cId="0" sldId="302"/>
        </pc:sldMkLst>
      </pc:sldChg>
      <pc:sldChg chg="modTransition">
        <pc:chgData name="Newsam, Andrew" userId="19b7938c-e7cc-4141-8eb0-d54b1a3556ac" providerId="ADAL" clId="{054A0F5F-F825-50B0-A27E-6503B9289337}" dt="2026-07-07T15:25:46.482" v="24"/>
        <pc:sldMkLst>
          <pc:docMk/>
          <pc:sldMk cId="0" sldId="303"/>
        </pc:sldMkLst>
      </pc:sldChg>
      <pc:sldChg chg="modTransition">
        <pc:chgData name="Newsam, Andrew" userId="19b7938c-e7cc-4141-8eb0-d54b1a3556ac" providerId="ADAL" clId="{054A0F5F-F825-50B0-A27E-6503B9289337}" dt="2026-07-07T15:25:46.482" v="24"/>
        <pc:sldMkLst>
          <pc:docMk/>
          <pc:sldMk cId="0" sldId="304"/>
        </pc:sldMkLst>
      </pc:sldChg>
      <pc:sldChg chg="modTransition">
        <pc:chgData name="Newsam, Andrew" userId="19b7938c-e7cc-4141-8eb0-d54b1a3556ac" providerId="ADAL" clId="{054A0F5F-F825-50B0-A27E-6503B9289337}" dt="2026-07-07T15:25:46.482" v="24"/>
        <pc:sldMkLst>
          <pc:docMk/>
          <pc:sldMk cId="0" sldId="305"/>
        </pc:sldMkLst>
      </pc:sldChg>
      <pc:sldChg chg="modTransition">
        <pc:chgData name="Newsam, Andrew" userId="19b7938c-e7cc-4141-8eb0-d54b1a3556ac" providerId="ADAL" clId="{054A0F5F-F825-50B0-A27E-6503B9289337}" dt="2026-07-07T15:25:46.482" v="24"/>
        <pc:sldMkLst>
          <pc:docMk/>
          <pc:sldMk cId="0" sldId="306"/>
        </pc:sldMkLst>
      </pc:sldChg>
      <pc:sldChg chg="modTransition">
        <pc:chgData name="Newsam, Andrew" userId="19b7938c-e7cc-4141-8eb0-d54b1a3556ac" providerId="ADAL" clId="{054A0F5F-F825-50B0-A27E-6503B9289337}" dt="2026-07-07T15:25:46.482" v="24"/>
        <pc:sldMkLst>
          <pc:docMk/>
          <pc:sldMk cId="0" sldId="307"/>
        </pc:sldMkLst>
      </pc:sldChg>
      <pc:sldChg chg="modTransition">
        <pc:chgData name="Newsam, Andrew" userId="19b7938c-e7cc-4141-8eb0-d54b1a3556ac" providerId="ADAL" clId="{054A0F5F-F825-50B0-A27E-6503B9289337}" dt="2026-07-07T15:25:46.482" v="24"/>
        <pc:sldMkLst>
          <pc:docMk/>
          <pc:sldMk cId="0" sldId="308"/>
        </pc:sldMkLst>
      </pc:sldChg>
      <pc:sldChg chg="modTransition">
        <pc:chgData name="Newsam, Andrew" userId="19b7938c-e7cc-4141-8eb0-d54b1a3556ac" providerId="ADAL" clId="{054A0F5F-F825-50B0-A27E-6503B9289337}" dt="2026-07-07T15:25:46.482" v="24"/>
        <pc:sldMkLst>
          <pc:docMk/>
          <pc:sldMk cId="2570627442" sldId="310"/>
        </pc:sldMkLst>
      </pc:sldChg>
      <pc:sldChg chg="modTransition">
        <pc:chgData name="Newsam, Andrew" userId="19b7938c-e7cc-4141-8eb0-d54b1a3556ac" providerId="ADAL" clId="{054A0F5F-F825-50B0-A27E-6503B9289337}" dt="2026-07-07T15:25:46.482" v="24"/>
        <pc:sldMkLst>
          <pc:docMk/>
          <pc:sldMk cId="1240818982" sldId="311"/>
        </pc:sldMkLst>
      </pc:sldChg>
      <pc:sldChg chg="modTransition">
        <pc:chgData name="Newsam, Andrew" userId="19b7938c-e7cc-4141-8eb0-d54b1a3556ac" providerId="ADAL" clId="{054A0F5F-F825-50B0-A27E-6503B9289337}" dt="2026-07-07T15:25:46.482" v="24"/>
        <pc:sldMkLst>
          <pc:docMk/>
          <pc:sldMk cId="3266333453" sldId="312"/>
        </pc:sldMkLst>
      </pc:sldChg>
      <pc:sldChg chg="modTransition">
        <pc:chgData name="Newsam, Andrew" userId="19b7938c-e7cc-4141-8eb0-d54b1a3556ac" providerId="ADAL" clId="{054A0F5F-F825-50B0-A27E-6503B9289337}" dt="2026-07-07T15:25:46.482" v="24"/>
        <pc:sldMkLst>
          <pc:docMk/>
          <pc:sldMk cId="2664252921" sldId="313"/>
        </pc:sldMkLst>
      </pc:sldChg>
      <pc:sldChg chg="modTransition">
        <pc:chgData name="Newsam, Andrew" userId="19b7938c-e7cc-4141-8eb0-d54b1a3556ac" providerId="ADAL" clId="{054A0F5F-F825-50B0-A27E-6503B9289337}" dt="2026-07-07T15:25:46.482" v="24"/>
        <pc:sldMkLst>
          <pc:docMk/>
          <pc:sldMk cId="1254730550" sldId="314"/>
        </pc:sldMkLst>
      </pc:sldChg>
      <pc:sldChg chg="modTransition">
        <pc:chgData name="Newsam, Andrew" userId="19b7938c-e7cc-4141-8eb0-d54b1a3556ac" providerId="ADAL" clId="{054A0F5F-F825-50B0-A27E-6503B9289337}" dt="2026-07-07T15:25:46.482" v="24"/>
        <pc:sldMkLst>
          <pc:docMk/>
          <pc:sldMk cId="2041659851" sldId="315"/>
        </pc:sldMkLst>
      </pc:sldChg>
      <pc:sldMasterChg chg="modTransition modSldLayout">
        <pc:chgData name="Newsam, Andrew" userId="19b7938c-e7cc-4141-8eb0-d54b1a3556ac" providerId="ADAL" clId="{054A0F5F-F825-50B0-A27E-6503B9289337}" dt="2026-07-07T15:25:46.482" v="24"/>
        <pc:sldMasterMkLst>
          <pc:docMk/>
          <pc:sldMasterMk cId="814991601" sldId="2147483661"/>
        </pc:sldMasterMkLst>
        <pc:sldLayoutChg chg="modTransition">
          <pc:chgData name="Newsam, Andrew" userId="19b7938c-e7cc-4141-8eb0-d54b1a3556ac" providerId="ADAL" clId="{054A0F5F-F825-50B0-A27E-6503B9289337}" dt="2026-07-07T15:25:46.482" v="24"/>
          <pc:sldLayoutMkLst>
            <pc:docMk/>
            <pc:sldMasterMk cId="814991601" sldId="2147483661"/>
            <pc:sldLayoutMk cId="3853890762" sldId="2147483652"/>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3366506309" sldId="2147483653"/>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3720275221" sldId="2147483657"/>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1821916684" sldId="2147483662"/>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979109391" sldId="2147483663"/>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1430211209" sldId="2147483664"/>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176383126" sldId="2147483665"/>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3300930769" sldId="2147483666"/>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3597378034" sldId="2147483667"/>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1817445491" sldId="2147483668"/>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1643896521" sldId="2147483669"/>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3799322507" sldId="2147483670"/>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3094107785" sldId="2147483671"/>
          </pc:sldLayoutMkLst>
        </pc:sldLayoutChg>
        <pc:sldLayoutChg chg="modTransition">
          <pc:chgData name="Newsam, Andrew" userId="19b7938c-e7cc-4141-8eb0-d54b1a3556ac" providerId="ADAL" clId="{054A0F5F-F825-50B0-A27E-6503B9289337}" dt="2026-07-07T15:25:46.482" v="24"/>
          <pc:sldLayoutMkLst>
            <pc:docMk/>
            <pc:sldMasterMk cId="814991601" sldId="2147483661"/>
            <pc:sldLayoutMk cId="974050763" sldId="214748367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8EBB3F-1F19-445A-8CB5-DFFD456029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5594E7E-7CF7-4E3F-BD80-C48B5FF746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FA33B-EC38-43CA-B079-4E97F33E47A4}" type="datetimeFigureOut">
              <a:rPr lang="en-GB" smtClean="0"/>
              <a:t>07/07/2026</a:t>
            </a:fld>
            <a:endParaRPr lang="en-GB"/>
          </a:p>
        </p:txBody>
      </p:sp>
      <p:sp>
        <p:nvSpPr>
          <p:cNvPr id="4" name="Footer Placeholder 3">
            <a:extLst>
              <a:ext uri="{FF2B5EF4-FFF2-40B4-BE49-F238E27FC236}">
                <a16:creationId xmlns:a16="http://schemas.microsoft.com/office/drawing/2014/main" id="{7E531E3A-D0CA-4532-A680-C6A0FA0A7F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48A008-119C-4149-B871-B9951EE50C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E28591-5826-42D0-BFF4-611B21C34543}" type="slidenum">
              <a:rPr lang="en-GB" smtClean="0"/>
              <a:t>‹#›</a:t>
            </a:fld>
            <a:endParaRPr lang="en-GB"/>
          </a:p>
        </p:txBody>
      </p:sp>
    </p:spTree>
    <p:extLst>
      <p:ext uri="{BB962C8B-B14F-4D97-AF65-F5344CB8AC3E}">
        <p14:creationId xmlns:p14="http://schemas.microsoft.com/office/powerpoint/2010/main" val="201136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141B8-2E0A-4AE1-9429-7519B56C5260}" type="datetimeFigureOut">
              <a:rPr lang="en-GB" smtClean="0"/>
              <a:t>07/07/2026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05905-E595-4FAE-829E-5244D4535A65}" type="slidenum">
              <a:rPr lang="en-GB" smtClean="0"/>
              <a:t>‹#›</a:t>
            </a:fld>
            <a:endParaRPr lang="en-GB"/>
          </a:p>
        </p:txBody>
      </p:sp>
    </p:spTree>
    <p:extLst>
      <p:ext uri="{BB962C8B-B14F-4D97-AF65-F5344CB8AC3E}">
        <p14:creationId xmlns:p14="http://schemas.microsoft.com/office/powerpoint/2010/main" val="29240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Tidally locked moon – far side covered with craters</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412914-05E5-446E-A546-E52D09F54453}" type="slidenum">
              <a:rPr lang="en-GB" altLang="en-US" smtClean="0">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Sun still a mystery when we look deep inside – the surface temperature is ~6000 </a:t>
            </a:r>
            <a:r>
              <a:rPr lang="en-GB" altLang="en-US" dirty="0" err="1"/>
              <a:t>deg</a:t>
            </a:r>
            <a:r>
              <a:rPr lang="en-GB" altLang="en-US" dirty="0"/>
              <a:t> – but at the core it’s 15 million degrees – particles produced in the core by nuclear fusion take up to a million years to get to the surface. Often energy escapes in the form of flares or coronal mass ejections and millions of charged particles speed through space and towards the Earth.</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203296-B4ED-4946-A7C2-7D0766AE4460}" type="slidenum">
              <a:rPr lang="en-GB" altLang="en-US" smtClean="0">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B04A41-C6B8-4467-A058-67737F715C0A}" type="slidenum">
              <a:rPr lang="en-US" altLang="en-US" smtClean="0"/>
              <a:pPr>
                <a:spcBef>
                  <a:spcPct val="0"/>
                </a:spcBef>
              </a:pPr>
              <a:t>9</a:t>
            </a:fld>
            <a:endParaRPr lang="en-US" altLang="en-US"/>
          </a:p>
        </p:txBody>
      </p:sp>
      <p:sp>
        <p:nvSpPr>
          <p:cNvPr id="21507" name="Rectangle 1"/>
          <p:cNvSpPr>
            <a:spLocks noGrp="1" noRot="1" noChangeAspect="1" noChangeArrowheads="1" noTextEdit="1"/>
          </p:cNvSpPr>
          <p:nvPr>
            <p:ph type="sldImg"/>
          </p:nvPr>
        </p:nvSpPr>
        <p:spPr bwMode="auto">
          <a:xfrm>
            <a:off x="379413" y="693738"/>
            <a:ext cx="6096000" cy="3429000"/>
          </a:xfrm>
          <a:solidFill>
            <a:srgbClr val="FFFFFF"/>
          </a:solidFill>
          <a:ln>
            <a:solidFill>
              <a:srgbClr val="000000"/>
            </a:solidFill>
            <a:miter lim="800000"/>
            <a:headEnd/>
            <a:tailEnd/>
          </a:ln>
        </p:spPr>
      </p:sp>
      <p:sp>
        <p:nvSpPr>
          <p:cNvPr id="21508" name="Rectangle 2"/>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Launch in 2021 now…</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DA5C87-5AD0-428C-B99B-4C1374C569F6}" type="slidenum">
              <a:rPr lang="en-GB" altLang="en-US" smtClean="0">
                <a:latin typeface="Calibri" panose="020F0502020204030204" pitchFamily="34" charset="0"/>
              </a:rPr>
              <a:pPr/>
              <a:t>19</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biggest simulation run in astrophysics taking supercomputers from around the world to accurately map the distribution of matter in the Universe from the big bang to the present day.</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E51628-BE6D-4978-9FE2-0A9AD1BCE424}" type="slidenum">
              <a:rPr lang="en-GB" altLang="en-US" smtClean="0">
                <a:latin typeface="Calibri" panose="020F0502020204030204" pitchFamily="34" charset="0"/>
              </a:rPr>
              <a:pPr/>
              <a:t>23</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Giving us another way to view the universe – not looking at light, but vibrations. First detection in 2015. This event happened 1.4 billion light years from Earth. 2 black holes merging with asses 30 and 35 x sun – resulted in a 62 solar mass black hole and 3 suns worth of mass/energy being radiated away in the form of gravitational waves.</a:t>
            </a:r>
          </a:p>
          <a:p>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BFF4BE-2C67-41DE-9326-0044C8047D20}" type="slidenum">
              <a:rPr lang="en-GB" altLang="en-US" smtClean="0">
                <a:latin typeface="Calibri" panose="020F0502020204030204" pitchFamily="34" charset="0"/>
              </a:rPr>
              <a:pPr/>
              <a:t>25</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7F8F976-3F7F-4F3F-B970-92684AD0A00E}" type="datetimeFigureOut">
              <a:rPr lang="en-GB" smtClean="0"/>
              <a:t>07/07/2026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8219166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7F8F976-3F7F-4F3F-B970-92684AD0A00E}" type="datetimeFigureOut">
              <a:rPr lang="en-GB" smtClean="0"/>
              <a:t>07/07/2026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0941077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7F8F976-3F7F-4F3F-B970-92684AD0A00E}" type="datetimeFigureOut">
              <a:rPr lang="en-GB" smtClean="0"/>
              <a:t>07/07/2026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9740507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D3BA-295C-4F37-AA6B-E6C3F3B59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E4B573-5BAD-4FC6-A9ED-B07FB698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634A94-E7C7-4D43-8689-764EF21549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A8E789-170A-42A6-9660-CFE29D94BC33}"/>
              </a:ext>
            </a:extLst>
          </p:cNvPr>
          <p:cNvSpPr>
            <a:spLocks noGrp="1"/>
          </p:cNvSpPr>
          <p:nvPr>
            <p:ph type="dt" sz="half" idx="10"/>
          </p:nvPr>
        </p:nvSpPr>
        <p:spPr/>
        <p:txBody>
          <a:bodyPr/>
          <a:lstStyle/>
          <a:p>
            <a:fld id="{07F8F976-3F7F-4F3F-B970-92684AD0A00E}" type="datetimeFigureOut">
              <a:rPr lang="en-GB" smtClean="0"/>
              <a:t>07/07/2026</a:t>
            </a:fld>
            <a:endParaRPr lang="en-GB"/>
          </a:p>
        </p:txBody>
      </p:sp>
      <p:sp>
        <p:nvSpPr>
          <p:cNvPr id="6" name="Footer Placeholder 5">
            <a:extLst>
              <a:ext uri="{FF2B5EF4-FFF2-40B4-BE49-F238E27FC236}">
                <a16:creationId xmlns:a16="http://schemas.microsoft.com/office/drawing/2014/main" id="{43BE2FA4-5241-4223-BD02-9CA9310FB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899AC9-437C-4AE1-80A6-6606240DE1A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8538907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FC2F-D25A-40B2-AAEA-FDC98FD7F7A4}"/>
              </a:ext>
            </a:extLst>
          </p:cNvPr>
          <p:cNvSpPr>
            <a:spLocks noGrp="1"/>
          </p:cNvSpPr>
          <p:nvPr>
            <p:ph type="title"/>
          </p:nvPr>
        </p:nvSpPr>
        <p:spPr>
          <a:xfrm>
            <a:off x="839788" y="1000800"/>
            <a:ext cx="10515600" cy="691200"/>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07FD71-D945-4651-8FCA-D58679E05BB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84AE3DB-C170-49EA-AAC5-8937BBFF920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DB1454-45ED-4696-9FA9-D5DB33FF8FA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EE293-CBB6-4C7F-8FA2-E5DA6725591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F8CF9C-7C89-4960-92B7-A9FB70885C7E}"/>
              </a:ext>
            </a:extLst>
          </p:cNvPr>
          <p:cNvSpPr>
            <a:spLocks noGrp="1"/>
          </p:cNvSpPr>
          <p:nvPr>
            <p:ph type="dt" sz="half" idx="10"/>
          </p:nvPr>
        </p:nvSpPr>
        <p:spPr/>
        <p:txBody>
          <a:bodyPr/>
          <a:lstStyle/>
          <a:p>
            <a:fld id="{07F8F976-3F7F-4F3F-B970-92684AD0A00E}" type="datetimeFigureOut">
              <a:rPr lang="en-GB" smtClean="0"/>
              <a:t>07/07/2026</a:t>
            </a:fld>
            <a:endParaRPr lang="en-GB"/>
          </a:p>
        </p:txBody>
      </p:sp>
      <p:sp>
        <p:nvSpPr>
          <p:cNvPr id="8" name="Footer Placeholder 7">
            <a:extLst>
              <a:ext uri="{FF2B5EF4-FFF2-40B4-BE49-F238E27FC236}">
                <a16:creationId xmlns:a16="http://schemas.microsoft.com/office/drawing/2014/main" id="{F980DEDA-A658-4D44-B58A-C8C990AAEF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A7F822-5D16-47A9-886F-EB6C85DA748A}"/>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3665063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CB52-61F0-422F-9FA8-3CF99344CAC0}"/>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05204A-1B6D-43C9-A8BD-223CF930ED81}"/>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FFDDA1E-2F04-42AF-8246-8A3232E3AB3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FCBED0-9F59-49AB-AFB3-45F8EDF2EDD4}"/>
              </a:ext>
            </a:extLst>
          </p:cNvPr>
          <p:cNvSpPr>
            <a:spLocks noGrp="1"/>
          </p:cNvSpPr>
          <p:nvPr>
            <p:ph type="dt" sz="half" idx="10"/>
          </p:nvPr>
        </p:nvSpPr>
        <p:spPr/>
        <p:txBody>
          <a:bodyPr/>
          <a:lstStyle/>
          <a:p>
            <a:fld id="{07F8F976-3F7F-4F3F-B970-92684AD0A00E}" type="datetimeFigureOut">
              <a:rPr lang="en-GB" smtClean="0"/>
              <a:t>07/07/2026</a:t>
            </a:fld>
            <a:endParaRPr lang="en-GB"/>
          </a:p>
        </p:txBody>
      </p:sp>
      <p:sp>
        <p:nvSpPr>
          <p:cNvPr id="6" name="Footer Placeholder 5">
            <a:extLst>
              <a:ext uri="{FF2B5EF4-FFF2-40B4-BE49-F238E27FC236}">
                <a16:creationId xmlns:a16="http://schemas.microsoft.com/office/drawing/2014/main" id="{55B4AABA-A6B6-42D8-877C-A19F43DA52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AF9D64-314A-4F2F-85A1-215BFD16BBE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7202752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7F8F976-3F7F-4F3F-B970-92684AD0A00E}" type="datetimeFigureOut">
              <a:rPr lang="en-GB" smtClean="0"/>
              <a:t>07/07/2026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9791093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7F8F976-3F7F-4F3F-B970-92684AD0A00E}" type="datetimeFigureOut">
              <a:rPr lang="en-GB" smtClean="0"/>
              <a:t>07/07/2026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4302112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7F8F976-3F7F-4F3F-B970-92684AD0A00E}" type="datetimeFigureOut">
              <a:rPr lang="en-GB" smtClean="0"/>
              <a:t>07/07/2026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763831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7F8F976-3F7F-4F3F-B970-92684AD0A00E}" type="datetimeFigureOut">
              <a:rPr lang="en-GB" smtClean="0"/>
              <a:t>07/07/2026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3009307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7F8F976-3F7F-4F3F-B970-92684AD0A00E}" type="datetimeFigureOut">
              <a:rPr lang="en-GB" smtClean="0"/>
              <a:t>07/07/2026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5973780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F8F976-3F7F-4F3F-B970-92684AD0A00E}" type="datetimeFigureOut">
              <a:rPr lang="en-GB" smtClean="0"/>
              <a:t>07/07/2026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8174454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7F8F976-3F7F-4F3F-B970-92684AD0A00E}" type="datetimeFigureOut">
              <a:rPr lang="en-GB" smtClean="0"/>
              <a:t>07/07/2026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6438965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7F8F976-3F7F-4F3F-B970-92684AD0A00E}" type="datetimeFigureOut">
              <a:rPr lang="en-GB" smtClean="0"/>
              <a:t>07/07/2026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7993225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8F976-3F7F-4F3F-B970-92684AD0A00E}" type="datetimeFigureOut">
              <a:rPr lang="en-GB" smtClean="0"/>
              <a:t>07/07/2026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D7C15-77B3-4FC2-972A-912001DC3062}" type="slidenum">
              <a:rPr lang="en-GB" smtClean="0"/>
              <a:t>‹#›</a:t>
            </a:fld>
            <a:endParaRPr lang="en-GB"/>
          </a:p>
        </p:txBody>
      </p:sp>
      <p:sp>
        <p:nvSpPr>
          <p:cNvPr id="7" name="TextBox 6">
            <a:extLst>
              <a:ext uri="{FF2B5EF4-FFF2-40B4-BE49-F238E27FC236}">
                <a16:creationId xmlns:a16="http://schemas.microsoft.com/office/drawing/2014/main" id="{FA55B1AF-3033-5058-924C-5BA06554DFFF}"/>
              </a:ext>
            </a:extLst>
          </p:cNvPr>
          <p:cNvSpPr txBox="1"/>
          <p:nvPr userDrawn="1"/>
        </p:nvSpPr>
        <p:spPr>
          <a:xfrm>
            <a:off x="8886177" y="733728"/>
            <a:ext cx="3179943" cy="307777"/>
          </a:xfrm>
          <a:prstGeom prst="rect">
            <a:avLst/>
          </a:prstGeom>
          <a:noFill/>
        </p:spPr>
        <p:txBody>
          <a:bodyPr wrap="square" rtlCol="0">
            <a:spAutoFit/>
          </a:bodyPr>
          <a:lstStyle/>
          <a:p>
            <a:r>
              <a:rPr lang="en-GB" sz="1400">
                <a:latin typeface="+mn-lt"/>
                <a:cs typeface="Arial" panose="020B0604020202020204" pitchFamily="34" charset="0"/>
              </a:rPr>
              <a:t>www.schoolsobservatory.org</a:t>
            </a:r>
          </a:p>
        </p:txBody>
      </p:sp>
      <p:pic>
        <p:nvPicPr>
          <p:cNvPr id="8" name="Picture 7" descr="Text&#10;&#10;Description automatically generated">
            <a:extLst>
              <a:ext uri="{FF2B5EF4-FFF2-40B4-BE49-F238E27FC236}">
                <a16:creationId xmlns:a16="http://schemas.microsoft.com/office/drawing/2014/main" id="{081087B5-2BDB-3164-7852-E016A34284E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81000" y="6235505"/>
            <a:ext cx="1769533" cy="622495"/>
          </a:xfrm>
          <a:prstGeom prst="rect">
            <a:avLst/>
          </a:prstGeom>
        </p:spPr>
      </p:pic>
      <p:pic>
        <p:nvPicPr>
          <p:cNvPr id="9" name="Picture 8" descr="Logo&#10;&#10;Description automatically generated">
            <a:extLst>
              <a:ext uri="{FF2B5EF4-FFF2-40B4-BE49-F238E27FC236}">
                <a16:creationId xmlns:a16="http://schemas.microsoft.com/office/drawing/2014/main" id="{C272BB7C-5A3A-339E-2FA4-2818BEC1D5A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838267" y="139513"/>
            <a:ext cx="1642147" cy="693790"/>
          </a:xfrm>
          <a:prstGeom prst="rect">
            <a:avLst/>
          </a:prstGeom>
        </p:spPr>
      </p:pic>
    </p:spTree>
    <p:extLst>
      <p:ext uri="{BB962C8B-B14F-4D97-AF65-F5344CB8AC3E}">
        <p14:creationId xmlns:p14="http://schemas.microsoft.com/office/powerpoint/2010/main" val="8149916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52" r:id="rId12"/>
    <p:sldLayoutId id="2147483653" r:id="rId13"/>
    <p:sldLayoutId id="2147483657" r:id="rId14"/>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W-csPZKAQc8?feature=oembed" TargetMode="External"/><Relationship Id="rId5" Type="http://schemas.openxmlformats.org/officeDocument/2006/relationships/image" Target="../media/image30.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png"/><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pn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6VqG3Jazrfs?list=PLE33FD59482A72B6B" TargetMode="External"/><Relationship Id="rId6" Type="http://schemas.openxmlformats.org/officeDocument/2006/relationships/image" Target="../media/image40.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https://www.youtube.com/embed/wyuj7-XE8RE?feature=oembed" TargetMode="External"/><Relationship Id="rId1" Type="http://schemas.openxmlformats.org/officeDocument/2006/relationships/video" Target="https://www.youtube.com/embed/B0QRpid5_QU?feature=oembed" TargetMode="External"/><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3TMLmAcCEvk?feature=oembed" TargetMode="External"/><Relationship Id="rId6" Type="http://schemas.openxmlformats.org/officeDocument/2006/relationships/image" Target="../media/image46.jpe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Fim6dWJhxz4?feature=oembed"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video" Target="https://www.youtube.com/embed/c-2XIuNFgD0?feature=oembed" TargetMode="External"/><Relationship Id="rId1" Type="http://schemas.openxmlformats.org/officeDocument/2006/relationships/video" Target="https://www.youtube.com/embed/TWqhUANNFXw?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7T1LO6nOUdw?feature=oembed" TargetMode="External"/><Relationship Id="rId5" Type="http://schemas.openxmlformats.org/officeDocument/2006/relationships/image" Target="../media/image16.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2F28-A381-449D-8B32-0691B30CB43D}"/>
              </a:ext>
            </a:extLst>
          </p:cNvPr>
          <p:cNvSpPr>
            <a:spLocks noGrp="1"/>
          </p:cNvSpPr>
          <p:nvPr>
            <p:ph type="title"/>
          </p:nvPr>
        </p:nvSpPr>
        <p:spPr>
          <a:xfrm>
            <a:off x="697380" y="1439511"/>
            <a:ext cx="10515600" cy="2191195"/>
          </a:xfrm>
        </p:spPr>
        <p:txBody>
          <a:bodyPr/>
          <a:lstStyle/>
          <a:p>
            <a:r>
              <a:rPr lang="en-GB" dirty="0">
                <a:cs typeface="Calibri Light"/>
              </a:rPr>
              <a:t>Introduction to Astronomy</a:t>
            </a:r>
            <a:endParaRPr lang="en-GB" dirty="0"/>
          </a:p>
        </p:txBody>
      </p:sp>
      <p:sp>
        <p:nvSpPr>
          <p:cNvPr id="3" name="Text Placeholder 2">
            <a:extLst>
              <a:ext uri="{FF2B5EF4-FFF2-40B4-BE49-F238E27FC236}">
                <a16:creationId xmlns:a16="http://schemas.microsoft.com/office/drawing/2014/main" id="{44B050B6-215E-42DD-B2B0-04686332FABB}"/>
              </a:ext>
            </a:extLst>
          </p:cNvPr>
          <p:cNvSpPr>
            <a:spLocks noGrp="1"/>
          </p:cNvSpPr>
          <p:nvPr>
            <p:ph type="body" idx="1"/>
          </p:nvPr>
        </p:nvSpPr>
        <p:spPr>
          <a:xfrm>
            <a:off x="697380" y="3808459"/>
            <a:ext cx="10515600" cy="1500187"/>
          </a:xfrm>
        </p:spPr>
        <p:txBody>
          <a:bodyPr vert="horz" lIns="91440" tIns="45720" rIns="91440" bIns="45720" rtlCol="0" anchor="t">
            <a:normAutofit/>
          </a:bodyPr>
          <a:lstStyle/>
          <a:p>
            <a:endParaRPr lang="en-GB" dirty="0"/>
          </a:p>
        </p:txBody>
      </p:sp>
      <p:sp>
        <p:nvSpPr>
          <p:cNvPr id="4" name="Rectangle 3">
            <a:extLst>
              <a:ext uri="{FF2B5EF4-FFF2-40B4-BE49-F238E27FC236}">
                <a16:creationId xmlns:a16="http://schemas.microsoft.com/office/drawing/2014/main" id="{E23B6055-09AC-6CC4-55B5-381186DAFF82}"/>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logo with stars and a moon&#10;&#10;Description automatically generated">
            <a:extLst>
              <a:ext uri="{FF2B5EF4-FFF2-40B4-BE49-F238E27FC236}">
                <a16:creationId xmlns:a16="http://schemas.microsoft.com/office/drawing/2014/main" id="{38E0F690-F461-9E13-C921-49923D9AB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7" name="Rectangle 6">
            <a:extLst>
              <a:ext uri="{FF2B5EF4-FFF2-40B4-BE49-F238E27FC236}">
                <a16:creationId xmlns:a16="http://schemas.microsoft.com/office/drawing/2014/main" id="{3EE124BA-6734-3FD7-2EA3-C7FF543D59E8}"/>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blue text on a black background&#10;&#10;Description automatically generated">
            <a:extLst>
              <a:ext uri="{FF2B5EF4-FFF2-40B4-BE49-F238E27FC236}">
                <a16:creationId xmlns:a16="http://schemas.microsoft.com/office/drawing/2014/main" id="{984FD12D-A3A6-8564-204E-D34DA130D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Tree>
    <p:extLst>
      <p:ext uri="{BB962C8B-B14F-4D97-AF65-F5344CB8AC3E}">
        <p14:creationId xmlns:p14="http://schemas.microsoft.com/office/powerpoint/2010/main" val="14446074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4A0F43-8E9B-F4B9-0B33-640801A7605D}"/>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2354A343-753B-96B0-50A7-B23E34EAC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3E379F61-3AC7-45A1-DB6C-B80B193462FC}"/>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24971BF7-60FF-73B0-1653-F4F9C31D2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
        <p:nvSpPr>
          <p:cNvPr id="6" name="Rectangle 5">
            <a:extLst>
              <a:ext uri="{FF2B5EF4-FFF2-40B4-BE49-F238E27FC236}">
                <a16:creationId xmlns:a16="http://schemas.microsoft.com/office/drawing/2014/main" id="{D8169DA2-360F-1DA5-AE7A-530F6A7646D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descr="galaxy, milky way, nigh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12" y="0"/>
            <a:ext cx="102901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8147CE-0565-CB0D-1333-050DFCC2ADB0}"/>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with stars and a moon&#10;&#10;Description automatically generated">
            <a:extLst>
              <a:ext uri="{FF2B5EF4-FFF2-40B4-BE49-F238E27FC236}">
                <a16:creationId xmlns:a16="http://schemas.microsoft.com/office/drawing/2014/main" id="{5E90085F-D784-E595-1AFB-E85087C91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5" name="Rectangle 4">
            <a:extLst>
              <a:ext uri="{FF2B5EF4-FFF2-40B4-BE49-F238E27FC236}">
                <a16:creationId xmlns:a16="http://schemas.microsoft.com/office/drawing/2014/main" id="{358761D6-4EAB-346A-7F0C-9DB53928C969}"/>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A2D3B39A-7437-77DA-9E1A-1C8295289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
        <p:nvSpPr>
          <p:cNvPr id="7" name="Rectangle 6">
            <a:extLst>
              <a:ext uri="{FF2B5EF4-FFF2-40B4-BE49-F238E27FC236}">
                <a16:creationId xmlns:a16="http://schemas.microsoft.com/office/drawing/2014/main" id="{48ED48E1-8A60-E4BB-E6B7-22D2931A7EA9}"/>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agle_nebule_slide6.mpeg">
            <a:hlinkClick r:id="" action="ppaction://media"/>
          </p:cNvPr>
          <p:cNvPicPr>
            <a:picLocks noChangeAspect="1"/>
          </p:cNvPicPr>
          <p:nvPr>
            <a:videoFile r:link="rId1"/>
            <p:extLst>
              <p:ext uri="{DAA4B4D4-6D71-4841-9C94-3DE7FCFB9230}">
                <p14:media xmlns:p14="http://schemas.microsoft.com/office/powerpoint/2010/main" r:embed="rId2">
                  <p14:trim st="1475" end="2864.3125"/>
                </p14:media>
              </p:ext>
            </p:extLst>
          </p:nvPr>
        </p:nvPicPr>
        <p:blipFill>
          <a:blip r:embed="rId6">
            <a:extLst>
              <a:ext uri="{28A0092B-C50C-407E-A947-70E740481C1C}">
                <a14:useLocalDpi xmlns:a14="http://schemas.microsoft.com/office/drawing/2010/main" val="0"/>
              </a:ext>
            </a:extLst>
          </a:blip>
          <a:srcRect/>
          <a:stretch>
            <a:fillRect/>
          </a:stretch>
        </p:blipFill>
        <p:spPr bwMode="auto">
          <a:xfrm>
            <a:off x="1460258" y="0"/>
            <a:ext cx="9271483" cy="695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22041-2C01-2CB9-29B6-E6BB5E2920DF}"/>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403176E0-59A7-C057-5BB5-F16D63712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BF74A39C-7B5E-1EA9-02E3-7F828F34A26C}"/>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179D3425-CC87-DFE1-A357-DDE0908FB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
        <p:nvSpPr>
          <p:cNvPr id="6" name="Rectangle 5">
            <a:extLst>
              <a:ext uri="{FF2B5EF4-FFF2-40B4-BE49-F238E27FC236}">
                <a16:creationId xmlns:a16="http://schemas.microsoft.com/office/drawing/2014/main" id="{6ADA5A0E-ECE7-2D55-9F8D-950B4AC8C9BE}"/>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9" descr="Image result for life cycle of star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77" t="13620" r="1355" b="1670"/>
          <a:stretch/>
        </p:blipFill>
        <p:spPr bwMode="auto">
          <a:xfrm>
            <a:off x="738020" y="0"/>
            <a:ext cx="10715959" cy="6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67C7CE-7051-BFC8-BE4D-1E81E1492935}"/>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with stars and a moon&#10;&#10;Description automatically generated">
            <a:extLst>
              <a:ext uri="{FF2B5EF4-FFF2-40B4-BE49-F238E27FC236}">
                <a16:creationId xmlns:a16="http://schemas.microsoft.com/office/drawing/2014/main" id="{64255ADE-CF76-8BA0-8B82-BDFBE9328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pic>
        <p:nvPicPr>
          <p:cNvPr id="3" name="El Telescopio Liverpool.mp4">
            <a:hlinkClick r:id="" action="ppaction://media"/>
          </p:cNvPr>
          <p:cNvPicPr>
            <a:picLocks noGrp="1" noChangeAspect="1"/>
          </p:cNvPicPr>
          <p:nvPr>
            <p:ph idx="1"/>
            <a:videoFile r:link="rId1"/>
            <p:extLst>
              <p:ext uri="{DAA4B4D4-6D71-4841-9C94-3DE7FCFB9230}">
                <p14:media xmlns:p14="http://schemas.microsoft.com/office/powerpoint/2010/main" r:embed="rId2">
                  <p14:trim st="24400" end="57197.3333"/>
                </p14:media>
              </p:ext>
            </p:extLst>
          </p:nvPr>
        </p:nvPicPr>
        <p:blipFill>
          <a:blip r:embed="rId5">
            <a:extLst>
              <a:ext uri="{28A0092B-C50C-407E-A947-70E740481C1C}">
                <a14:useLocalDpi xmlns:a14="http://schemas.microsoft.com/office/drawing/2010/main" val="0"/>
              </a:ext>
            </a:extLst>
          </a:blip>
          <a:srcRect/>
          <a:stretch>
            <a:fillRect/>
          </a:stretch>
        </p:blipFill>
        <p:spPr>
          <a:xfrm>
            <a:off x="-1" y="-1"/>
            <a:ext cx="12192001" cy="6858001"/>
          </a:xfr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4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242">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42D61B-DBA7-135B-27F9-7373B375A312}"/>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D3284675-8BE9-F014-8AF0-B7B6A0C98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B5C96B9F-DDFF-09DD-B379-35F5BCF8C7B2}"/>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E4B5BB75-D784-EA0B-5AC7-EA8DD64F6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26626" name="Picture 2" descr="http://t1.gstatic.com/images?q=tbn:ANd9GcROaFE4XxbhAqtKHvkm6CtAh7FFf32PiXyqte8YeJrRsABXmwtxZL2MxyVXu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8991" y="3148955"/>
            <a:ext cx="4675176" cy="370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www.sciencephoto.com/image/322200/350wm/R1200176-William_herschel_telescope-SPL.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8299" y="1459707"/>
            <a:ext cx="4340225" cy="542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www.mostinterestingfacts.com/wp-content/uploads/2010/06/most-top-telescope-and-observatory-in-the-world-WM-keck-observatory.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51775" y="1106151"/>
            <a:ext cx="4340225" cy="577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2" descr="http://www.thegeekbook.com/wp-content/uploads/2011/09/photo-vlt.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96247" y="-93134"/>
            <a:ext cx="4340226" cy="370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http://www.museevirtuel-virtualmuseum.ca/media/edu/EN/uploads/image/LO5DA136325320013163823894.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8992" y="-34528"/>
            <a:ext cx="47879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2F575B-9136-4BA3-B0A7-75A2FEAAE727}"/>
              </a:ext>
            </a:extLst>
          </p:cNvPr>
          <p:cNvSpPr/>
          <p:nvPr/>
        </p:nvSpPr>
        <p:spPr>
          <a:xfrm>
            <a:off x="9742828" y="2420489"/>
            <a:ext cx="2002118"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Our Milky Way</a:t>
            </a:r>
          </a:p>
        </p:txBody>
      </p:sp>
      <p:sp>
        <p:nvSpPr>
          <p:cNvPr id="3" name="Rectangle 2">
            <a:extLst>
              <a:ext uri="{FF2B5EF4-FFF2-40B4-BE49-F238E27FC236}">
                <a16:creationId xmlns:a16="http://schemas.microsoft.com/office/drawing/2014/main" id="{62E0AD77-07F9-A2E5-20D5-DDBE4B721EC9}"/>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with stars and a moon&#10;&#10;Description automatically generated">
            <a:extLst>
              <a:ext uri="{FF2B5EF4-FFF2-40B4-BE49-F238E27FC236}">
                <a16:creationId xmlns:a16="http://schemas.microsoft.com/office/drawing/2014/main" id="{E42A1805-A22D-9195-8F0C-862C1ED25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5" name="Rectangle 4">
            <a:extLst>
              <a:ext uri="{FF2B5EF4-FFF2-40B4-BE49-F238E27FC236}">
                <a16:creationId xmlns:a16="http://schemas.microsoft.com/office/drawing/2014/main" id="{736349C3-B24D-08D8-65D7-3C732ABAEBDB}"/>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BEA78163-34AD-E6E4-DE9E-C25036886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27650" name="Picture 2" descr="http://upload.wikimedia.org/wikipedia/commons/8/89/236084main_MilkyWay-full-annotate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47365" y="-167017"/>
            <a:ext cx="7193551" cy="719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41204-8C90-F2FE-7757-6FC1DF8DC531}"/>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864CD117-B342-554F-18BF-9CB9BC63B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5" name="Rectangle 4">
            <a:extLst>
              <a:ext uri="{FF2B5EF4-FFF2-40B4-BE49-F238E27FC236}">
                <a16:creationId xmlns:a16="http://schemas.microsoft.com/office/drawing/2014/main" id="{2107879F-28C5-59AF-86B4-364F70A13CA2}"/>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270A9BFE-C725-57BD-C77D-C73DB7CF6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4" name="Online Media 3" title="[Simulation] Andromeda galaxy colliding with the Milky Way">
            <a:hlinkClick r:id="" action="ppaction://media"/>
            <a:extLst>
              <a:ext uri="{FF2B5EF4-FFF2-40B4-BE49-F238E27FC236}">
                <a16:creationId xmlns:a16="http://schemas.microsoft.com/office/drawing/2014/main" id="{08E885A4-DFCE-4D25-B9EA-5874697E2780}"/>
              </a:ext>
            </a:extLst>
          </p:cNvPr>
          <p:cNvPicPr>
            <a:picLocks noGrp="1" noRot="1" noChangeAspect="1"/>
          </p:cNvPicPr>
          <p:nvPr>
            <p:ph idx="1"/>
            <a:videoFile r:link="rId1"/>
          </p:nvPr>
        </p:nvPicPr>
        <p:blipFill>
          <a:blip r:embed="rId5"/>
          <a:stretch>
            <a:fillRect/>
          </a:stretch>
        </p:blipFill>
        <p:spPr>
          <a:xfrm>
            <a:off x="1498011" y="-19492"/>
            <a:ext cx="9195977" cy="68969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B72327-439A-43F4-9080-B0BD3D646784}"/>
              </a:ext>
            </a:extLst>
          </p:cNvPr>
          <p:cNvSpPr/>
          <p:nvPr/>
        </p:nvSpPr>
        <p:spPr>
          <a:xfrm>
            <a:off x="9361403" y="2840334"/>
            <a:ext cx="2738510" cy="1754326"/>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Our Universe</a:t>
            </a:r>
          </a:p>
        </p:txBody>
      </p:sp>
      <p:sp>
        <p:nvSpPr>
          <p:cNvPr id="2" name="Rectangle 1">
            <a:extLst>
              <a:ext uri="{FF2B5EF4-FFF2-40B4-BE49-F238E27FC236}">
                <a16:creationId xmlns:a16="http://schemas.microsoft.com/office/drawing/2014/main" id="{70BB1A2F-0979-B06A-0DA8-44E885F834F3}"/>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51F0A265-30F0-08A8-6660-7CF1A2EC8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98C4F4B1-860E-77F3-1404-A33B59676299}"/>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725C3531-1C1E-4CC4-3334-96F46CD6A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28674" name="Picture 2" descr="File:Hubble Deep Field location.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7775" y="-1588"/>
            <a:ext cx="68447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ttp://upload.wikimedia.org/wikipedia/commons/5/5f/HubbleDeepField.800px.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7776" y="-1588"/>
            <a:ext cx="67880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File:Hubble ultra deep field high rez edit1.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7775" y="-1588"/>
            <a:ext cx="6857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022098" y="358775"/>
            <a:ext cx="1370965" cy="13542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704" name="Picture 8" descr="File:Hubble Ultra Deep Field part d.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37774"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out)">
                                      <p:cBhvr>
                                        <p:cTn id="7" dur="20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box(out)">
                                      <p:cBhvr>
                                        <p:cTn id="12" dur="2000"/>
                                        <p:tgtEl>
                                          <p:spTgt spid="297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9704"/>
                                        </p:tgtEl>
                                        <p:attrNameLst>
                                          <p:attrName>style.visibility</p:attrName>
                                        </p:attrNameLst>
                                      </p:cBhvr>
                                      <p:to>
                                        <p:strVal val="visible"/>
                                      </p:to>
                                    </p:set>
                                    <p:animEffect transition="in" filter="box(out)">
                                      <p:cBhvr>
                                        <p:cTn id="22" dur="2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B35C0-26C4-8B66-3F9B-CF59E92CD229}"/>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BCD127A1-6D69-538F-703A-4E5536330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9C110DF2-8000-8E0D-DA29-5855B6222E2B}"/>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D7CD7560-52C7-35C5-198C-00A155AB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30734" name="Picture 14" descr="http://upload.wikimedia.org/wikipedia/commons/thumb/4/47/James_Webb_Space_Telescope_2009_top.jpg/300px-James_Webb_Space_Telescope_2009_top.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327892"/>
            <a:ext cx="4413158" cy="353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16" descr="http://coolcosmos.ipac.caltech.edu/cosmic_kids/learn_sirtf/images/sirtf.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16677" y="3351508"/>
            <a:ext cx="4675323" cy="350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18" descr="http://images.sciencedaily.com/2007/10/071009104403-larg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231" y="0"/>
            <a:ext cx="4211637"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20" descr="http://sci.esa.int/science-e-media/img/81/31361_herschel_200sq.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54084" y="3490150"/>
            <a:ext cx="3365687" cy="336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http://4.bp.blogspot.com/_u7kItm3ZYec/SwubE0iLKbI/AAAAAAAAADc/-diqsf6JxWc/s1600/hubble-space-telescope.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 y="-24847"/>
            <a:ext cx="4572233" cy="35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4FFBBD-719F-9902-17DA-564745B6ED02}"/>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BCC237BB-951F-200C-7E9C-FA254E39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063AFD83-9DE9-134B-7B48-327F08A815A9}"/>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06F61109-91EE-94B4-AB56-25FF7FD80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5" name="Online Media 4" title="An Introduction to the James Webb Space Telescope Mission">
            <a:hlinkClick r:id="" action="ppaction://media"/>
            <a:extLst>
              <a:ext uri="{FF2B5EF4-FFF2-40B4-BE49-F238E27FC236}">
                <a16:creationId xmlns:a16="http://schemas.microsoft.com/office/drawing/2014/main" id="{646C3B55-ACA4-4C2B-BFCD-A1550C51AEA7}"/>
              </a:ext>
            </a:extLst>
          </p:cNvPr>
          <p:cNvPicPr>
            <a:picLocks noGrp="1" noRot="1" noChangeAspect="1"/>
          </p:cNvPicPr>
          <p:nvPr>
            <p:ph idx="1"/>
            <a:videoFile r:link="rId1"/>
          </p:nvPr>
        </p:nvPicPr>
        <p:blipFill>
          <a:blip r:embed="rId6"/>
          <a:stretch>
            <a:fillRect/>
          </a:stretch>
        </p:blipFill>
        <p:spPr>
          <a:xfrm>
            <a:off x="0" y="10708"/>
            <a:ext cx="12192000" cy="684729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E2BD-8667-47AC-A318-3901D9959A3B}"/>
              </a:ext>
            </a:extLst>
          </p:cNvPr>
          <p:cNvSpPr>
            <a:spLocks noGrp="1"/>
          </p:cNvSpPr>
          <p:nvPr>
            <p:ph type="title"/>
          </p:nvPr>
        </p:nvSpPr>
        <p:spPr>
          <a:xfrm>
            <a:off x="660026" y="0"/>
            <a:ext cx="7886700" cy="2852737"/>
          </a:xfrm>
        </p:spPr>
        <p:txBody>
          <a:bodyPr/>
          <a:lstStyle/>
          <a:p>
            <a:r>
              <a:rPr lang="en-GB" dirty="0"/>
              <a:t>What is astrophysics?</a:t>
            </a:r>
          </a:p>
        </p:txBody>
      </p:sp>
      <p:sp>
        <p:nvSpPr>
          <p:cNvPr id="3" name="Text Placeholder 2">
            <a:extLst>
              <a:ext uri="{FF2B5EF4-FFF2-40B4-BE49-F238E27FC236}">
                <a16:creationId xmlns:a16="http://schemas.microsoft.com/office/drawing/2014/main" id="{17142ADE-F7A5-44D4-91C0-9E1CFEB7EF3C}"/>
              </a:ext>
            </a:extLst>
          </p:cNvPr>
          <p:cNvSpPr>
            <a:spLocks noGrp="1"/>
          </p:cNvSpPr>
          <p:nvPr>
            <p:ph type="body" idx="1"/>
          </p:nvPr>
        </p:nvSpPr>
        <p:spPr>
          <a:xfrm>
            <a:off x="822931" y="3067890"/>
            <a:ext cx="6619595" cy="2364722"/>
          </a:xfrm>
        </p:spPr>
        <p:txBody>
          <a:bodyPr>
            <a:normAutofit/>
          </a:bodyPr>
          <a:lstStyle/>
          <a:p>
            <a:r>
              <a:rPr lang="en-GB" dirty="0"/>
              <a:t>n. </a:t>
            </a:r>
            <a:r>
              <a:rPr lang="en-US" dirty="0"/>
              <a:t>the branch of astronomy concerned with the physical nature of </a:t>
            </a:r>
            <a:r>
              <a:rPr lang="en-US" b="1" dirty="0"/>
              <a:t>stars</a:t>
            </a:r>
            <a:r>
              <a:rPr lang="en-US" dirty="0"/>
              <a:t> and other </a:t>
            </a:r>
            <a:r>
              <a:rPr lang="en-US" b="1" dirty="0"/>
              <a:t>celestial</a:t>
            </a:r>
            <a:r>
              <a:rPr lang="en-US" dirty="0"/>
              <a:t> </a:t>
            </a:r>
            <a:r>
              <a:rPr lang="en-US" b="1" dirty="0"/>
              <a:t>bodies</a:t>
            </a:r>
            <a:r>
              <a:rPr lang="en-US" dirty="0"/>
              <a:t> and the application of the </a:t>
            </a:r>
            <a:r>
              <a:rPr lang="en-US" b="1" dirty="0"/>
              <a:t>laws</a:t>
            </a:r>
            <a:r>
              <a:rPr lang="en-US" dirty="0"/>
              <a:t> and </a:t>
            </a:r>
            <a:r>
              <a:rPr lang="en-US" b="1" dirty="0"/>
              <a:t>theories</a:t>
            </a:r>
            <a:r>
              <a:rPr lang="en-US" dirty="0"/>
              <a:t> of </a:t>
            </a:r>
            <a:r>
              <a:rPr lang="en-US" b="1" dirty="0"/>
              <a:t>physics</a:t>
            </a:r>
            <a:r>
              <a:rPr lang="en-US" dirty="0"/>
              <a:t> to the interpretation of astronomical </a:t>
            </a:r>
            <a:r>
              <a:rPr lang="en-US" b="1" dirty="0"/>
              <a:t>observations</a:t>
            </a:r>
            <a:r>
              <a:rPr lang="en-US" dirty="0"/>
              <a:t>.</a:t>
            </a:r>
            <a:r>
              <a:rPr lang="en-GB" dirty="0"/>
              <a:t> </a:t>
            </a:r>
          </a:p>
        </p:txBody>
      </p:sp>
      <p:pic>
        <p:nvPicPr>
          <p:cNvPr id="7" name="Picture 6" descr="A picture containing sport&#10;&#10;Description automatically generated">
            <a:extLst>
              <a:ext uri="{FF2B5EF4-FFF2-40B4-BE49-F238E27FC236}">
                <a16:creationId xmlns:a16="http://schemas.microsoft.com/office/drawing/2014/main" id="{E07632A2-1FFD-4A26-9182-FB2D41D5FF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85846" y="1375455"/>
            <a:ext cx="4406153" cy="5547745"/>
          </a:xfrm>
          <a:prstGeom prst="rect">
            <a:avLst/>
          </a:prstGeom>
        </p:spPr>
      </p:pic>
      <p:sp>
        <p:nvSpPr>
          <p:cNvPr id="4" name="Rectangle 3">
            <a:extLst>
              <a:ext uri="{FF2B5EF4-FFF2-40B4-BE49-F238E27FC236}">
                <a16:creationId xmlns:a16="http://schemas.microsoft.com/office/drawing/2014/main" id="{6B90D28B-DFAD-8DAF-EAA7-29FA77E30623}"/>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stars and a moon&#10;&#10;Description automatically generated">
            <a:extLst>
              <a:ext uri="{FF2B5EF4-FFF2-40B4-BE49-F238E27FC236}">
                <a16:creationId xmlns:a16="http://schemas.microsoft.com/office/drawing/2014/main" id="{DFD06268-86A5-04C3-558C-C4880A122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6" name="Rectangle 5">
            <a:extLst>
              <a:ext uri="{FF2B5EF4-FFF2-40B4-BE49-F238E27FC236}">
                <a16:creationId xmlns:a16="http://schemas.microsoft.com/office/drawing/2014/main" id="{00557C25-F3F5-9F12-7EE4-76F1C7327B9F}"/>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ue text on a black background&#10;&#10;Description automatically generated">
            <a:extLst>
              <a:ext uri="{FF2B5EF4-FFF2-40B4-BE49-F238E27FC236}">
                <a16:creationId xmlns:a16="http://schemas.microsoft.com/office/drawing/2014/main" id="{AC5645AD-83F9-6C91-A09A-95CDEDC79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Tree>
    <p:extLst>
      <p:ext uri="{BB962C8B-B14F-4D97-AF65-F5344CB8AC3E}">
        <p14:creationId xmlns:p14="http://schemas.microsoft.com/office/powerpoint/2010/main" val="25706274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029152-CB50-697F-9BC2-605369E7E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181" y="632882"/>
            <a:ext cx="6115819" cy="6238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2822CB-F966-69B5-A4FA-5F4935C40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432"/>
            <a:ext cx="6138926" cy="6238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6AB72-20EF-1595-6D08-F59E61E7E589}"/>
              </a:ext>
            </a:extLst>
          </p:cNvPr>
          <p:cNvSpPr txBox="1"/>
          <p:nvPr/>
        </p:nvSpPr>
        <p:spPr>
          <a:xfrm>
            <a:off x="0" y="0"/>
            <a:ext cx="12192000" cy="646331"/>
          </a:xfrm>
          <a:prstGeom prst="rect">
            <a:avLst/>
          </a:prstGeom>
          <a:solidFill>
            <a:schemeClr val="accent5">
              <a:lumMod val="20000"/>
              <a:lumOff val="80000"/>
            </a:schemeClr>
          </a:solidFill>
        </p:spPr>
        <p:txBody>
          <a:bodyPr wrap="square">
            <a:spAutoFit/>
          </a:bodyPr>
          <a:lstStyle/>
          <a:p>
            <a:r>
              <a:rPr lang="en-GB" dirty="0"/>
              <a:t>    By NASA, ESA, CSA, and </a:t>
            </a:r>
            <a:r>
              <a:rPr lang="en-GB" dirty="0" err="1"/>
              <a:t>STScI</a:t>
            </a:r>
            <a:r>
              <a:rPr lang="en-GB" dirty="0"/>
              <a:t> - Compare photos from NASA’s James Webb Space Telescope and the Hubble Space Telescope,</a:t>
            </a:r>
          </a:p>
          <a:p>
            <a:r>
              <a:rPr lang="en-GB" dirty="0"/>
              <a:t>    Public Domain, https://</a:t>
            </a:r>
            <a:r>
              <a:rPr lang="en-GB" dirty="0" err="1"/>
              <a:t>commons.wikimedia.org</a:t>
            </a:r>
            <a:r>
              <a:rPr lang="en-GB" dirty="0"/>
              <a:t>/w/</a:t>
            </a:r>
            <a:r>
              <a:rPr lang="en-GB" dirty="0" err="1"/>
              <a:t>index.php?curid</a:t>
            </a:r>
            <a:r>
              <a:rPr lang="en-GB" dirty="0"/>
              <a:t>=120589663</a:t>
            </a:r>
          </a:p>
        </p:txBody>
      </p:sp>
    </p:spTree>
    <p:extLst>
      <p:ext uri="{BB962C8B-B14F-4D97-AF65-F5344CB8AC3E}">
        <p14:creationId xmlns:p14="http://schemas.microsoft.com/office/powerpoint/2010/main" val="26642529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7B3316-4C92-8FB6-D924-D0B255BC1B97}"/>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CBD2C496-B282-AF16-95AA-9766743C2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0D1AD9F3-0475-B2DF-B512-EBE46C2DD697}"/>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364EE088-D8BC-E0BE-E42E-DD2676DAD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33794" name="Picture 4" descr="https://thescienceclassroom.wikispaces.com/file/view/darkMatterPie-59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880269"/>
            <a:ext cx="9144000"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atch Stars Orbit Milky Way’s Black Hole in Nearly 20-Year Time-Lapse">
            <a:hlinkClick r:id="" action="ppaction://media"/>
            <a:extLst>
              <a:ext uri="{FF2B5EF4-FFF2-40B4-BE49-F238E27FC236}">
                <a16:creationId xmlns:a16="http://schemas.microsoft.com/office/drawing/2014/main" id="{306DB21B-156B-4C1A-BDFD-C0E053FDB4D1}"/>
              </a:ext>
            </a:extLst>
          </p:cNvPr>
          <p:cNvPicPr>
            <a:picLocks noRot="1" noChangeAspect="1"/>
          </p:cNvPicPr>
          <p:nvPr>
            <a:videoFile r:link="rId1"/>
          </p:nvPr>
        </p:nvPicPr>
        <p:blipFill>
          <a:blip r:embed="rId4"/>
          <a:stretch>
            <a:fillRect/>
          </a:stretch>
        </p:blipFill>
        <p:spPr>
          <a:xfrm>
            <a:off x="0" y="-30588"/>
            <a:ext cx="6030581" cy="3407278"/>
          </a:xfrm>
          <a:prstGeom prst="rect">
            <a:avLst/>
          </a:prstGeom>
        </p:spPr>
      </p:pic>
      <p:pic>
        <p:nvPicPr>
          <p:cNvPr id="4" name="Online Media 3" title="Simulation of the orbits of stars around the black hole at the centre of the Milky Way">
            <a:hlinkClick r:id="" action="ppaction://media"/>
            <a:extLst>
              <a:ext uri="{FF2B5EF4-FFF2-40B4-BE49-F238E27FC236}">
                <a16:creationId xmlns:a16="http://schemas.microsoft.com/office/drawing/2014/main" id="{EC010BF9-2128-4AF8-9D9B-54C817F31429}"/>
              </a:ext>
            </a:extLst>
          </p:cNvPr>
          <p:cNvPicPr>
            <a:picLocks noRot="1" noChangeAspect="1"/>
          </p:cNvPicPr>
          <p:nvPr>
            <a:videoFile r:link="rId2"/>
          </p:nvPr>
        </p:nvPicPr>
        <p:blipFill>
          <a:blip r:embed="rId5"/>
          <a:stretch>
            <a:fillRect/>
          </a:stretch>
        </p:blipFill>
        <p:spPr>
          <a:xfrm>
            <a:off x="5069541" y="2833810"/>
            <a:ext cx="7122459" cy="4024190"/>
          </a:xfrm>
          <a:prstGeom prst="rect">
            <a:avLst/>
          </a:prstGeom>
        </p:spPr>
      </p:pic>
      <p:sp>
        <p:nvSpPr>
          <p:cNvPr id="5" name="Rectangle 4">
            <a:extLst>
              <a:ext uri="{FF2B5EF4-FFF2-40B4-BE49-F238E27FC236}">
                <a16:creationId xmlns:a16="http://schemas.microsoft.com/office/drawing/2014/main" id="{89D4E4B8-9911-4C36-9C2A-12FA0846809E}"/>
              </a:ext>
            </a:extLst>
          </p:cNvPr>
          <p:cNvSpPr/>
          <p:nvPr/>
        </p:nvSpPr>
        <p:spPr>
          <a:xfrm>
            <a:off x="1143208" y="3481311"/>
            <a:ext cx="2738510" cy="1754326"/>
          </a:xfrm>
          <a:prstGeom prst="rect">
            <a:avLst/>
          </a:prstGeom>
          <a:noFill/>
        </p:spPr>
        <p:txBody>
          <a:bodyPr wrap="square" lIns="91440" tIns="45720" rIns="91440" bIns="45720">
            <a:spAutoFit/>
          </a:bodyPr>
          <a:lstStyle/>
          <a:p>
            <a:pPr algn="ctr"/>
            <a:r>
              <a:rPr lang="en-US" sz="5400">
                <a:ln w="0"/>
                <a:effectLst>
                  <a:outerShdw blurRad="38100" dist="19050" dir="2700000" algn="tl" rotWithShape="0">
                    <a:schemeClr val="dk1">
                      <a:alpha val="40000"/>
                    </a:schemeClr>
                  </a:outerShdw>
                </a:effectLst>
              </a:rPr>
              <a:t>Black Holes</a:t>
            </a:r>
          </a:p>
        </p:txBody>
      </p:sp>
      <p:sp>
        <p:nvSpPr>
          <p:cNvPr id="3" name="Rectangle 2">
            <a:extLst>
              <a:ext uri="{FF2B5EF4-FFF2-40B4-BE49-F238E27FC236}">
                <a16:creationId xmlns:a16="http://schemas.microsoft.com/office/drawing/2014/main" id="{AF01FFD4-8180-DDA4-279F-F0B8C8ED29B1}"/>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logo with stars and a moon&#10;&#10;Description automatically generated">
            <a:extLst>
              <a:ext uri="{FF2B5EF4-FFF2-40B4-BE49-F238E27FC236}">
                <a16:creationId xmlns:a16="http://schemas.microsoft.com/office/drawing/2014/main" id="{06BD50B0-AA67-82B4-96FA-752A280B7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7" name="Rectangle 6">
            <a:extLst>
              <a:ext uri="{FF2B5EF4-FFF2-40B4-BE49-F238E27FC236}">
                <a16:creationId xmlns:a16="http://schemas.microsoft.com/office/drawing/2014/main" id="{44C618E4-A28C-5108-3A7A-EC522CADC043}"/>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ue text on a black background&#10;&#10;Description automatically generated">
            <a:extLst>
              <a:ext uri="{FF2B5EF4-FFF2-40B4-BE49-F238E27FC236}">
                <a16:creationId xmlns:a16="http://schemas.microsoft.com/office/drawing/2014/main" id="{DA1D6A81-23E0-4FB9-37D7-CC9CF0B4B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720F94-9596-2092-4A32-0F50C8BB816E}"/>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E518B48B-6018-5687-395D-C42A81A4A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A5B5CDC4-454A-012C-5359-D8EB4D9B23E6}"/>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597984F8-C351-EF88-CD18-0CD31C0EE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9" name="Online Media 8" descr="EAGLE simulation 1">
            <a:hlinkClick r:id="" action="ppaction://media"/>
            <a:extLst>
              <a:ext uri="{FF2B5EF4-FFF2-40B4-BE49-F238E27FC236}">
                <a16:creationId xmlns:a16="http://schemas.microsoft.com/office/drawing/2014/main" id="{8C3DAB23-A3FD-11E7-85B5-42D9819B0F5A}"/>
              </a:ext>
            </a:extLst>
          </p:cNvPr>
          <p:cNvPicPr>
            <a:picLocks noGrp="1" noRot="1" noChangeAspect="1"/>
          </p:cNvPicPr>
          <p:nvPr>
            <p:ph idx="1"/>
            <a:videoFile r:link="rId1"/>
          </p:nvPr>
        </p:nvPicPr>
        <p:blipFill>
          <a:blip r:embed="rId6"/>
          <a:stretch>
            <a:fillRect/>
          </a:stretch>
        </p:blipFill>
        <p:spPr>
          <a:xfrm>
            <a:off x="-13512" y="0"/>
            <a:ext cx="12319291" cy="69608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405D-FE31-CCF1-7D82-7D68C8CA0F5F}"/>
              </a:ext>
            </a:extLst>
          </p:cNvPr>
          <p:cNvSpPr>
            <a:spLocks noGrp="1"/>
          </p:cNvSpPr>
          <p:nvPr>
            <p:ph type="title"/>
          </p:nvPr>
        </p:nvSpPr>
        <p:spPr/>
        <p:txBody>
          <a:bodyPr/>
          <a:lstStyle/>
          <a:p>
            <a:endParaRPr lang="en-GB"/>
          </a:p>
        </p:txBody>
      </p:sp>
      <p:pic>
        <p:nvPicPr>
          <p:cNvPr id="4" name="Online Media 3" descr="The EAGLE simulation: two galaxies dark matter evolution">
            <a:hlinkClick r:id="" action="ppaction://media"/>
            <a:extLst>
              <a:ext uri="{FF2B5EF4-FFF2-40B4-BE49-F238E27FC236}">
                <a16:creationId xmlns:a16="http://schemas.microsoft.com/office/drawing/2014/main" id="{C69B66EF-62A1-1439-75B3-1B6EE76DF983}"/>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12547305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itle 1"/>
          <p:cNvSpPr>
            <a:spLocks noGrp="1"/>
          </p:cNvSpPr>
          <p:nvPr>
            <p:ph type="title"/>
          </p:nvPr>
        </p:nvSpPr>
        <p:spPr>
          <a:xfrm>
            <a:off x="10668000" y="1117320"/>
            <a:ext cx="3683000" cy="1143000"/>
          </a:xfrm>
        </p:spPr>
        <p:txBody>
          <a:bodyPr>
            <a:normAutofit fontScale="90000"/>
          </a:bodyPr>
          <a:lstStyle/>
          <a:p>
            <a:pPr algn="r"/>
            <a:r>
              <a:rPr lang="en-GB" altLang="en-US">
                <a:solidFill>
                  <a:schemeClr val="bg2"/>
                </a:solidFill>
              </a:rPr>
              <a:t>Gravitational Waves</a:t>
            </a:r>
          </a:p>
        </p:txBody>
      </p:sp>
      <p:sp>
        <p:nvSpPr>
          <p:cNvPr id="8" name="Rectangle 7">
            <a:extLst>
              <a:ext uri="{FF2B5EF4-FFF2-40B4-BE49-F238E27FC236}">
                <a16:creationId xmlns:a16="http://schemas.microsoft.com/office/drawing/2014/main" id="{7B3F39E7-5C9B-44B2-9E02-7275D6D06D51}"/>
              </a:ext>
            </a:extLst>
          </p:cNvPr>
          <p:cNvSpPr/>
          <p:nvPr/>
        </p:nvSpPr>
        <p:spPr>
          <a:xfrm>
            <a:off x="4446270" y="1216202"/>
            <a:ext cx="7400588"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Gravitational Waves</a:t>
            </a:r>
          </a:p>
        </p:txBody>
      </p:sp>
      <p:sp>
        <p:nvSpPr>
          <p:cNvPr id="2" name="Rectangle 1">
            <a:extLst>
              <a:ext uri="{FF2B5EF4-FFF2-40B4-BE49-F238E27FC236}">
                <a16:creationId xmlns:a16="http://schemas.microsoft.com/office/drawing/2014/main" id="{80185961-CC71-285B-4B06-7864F480DEBD}"/>
              </a:ext>
            </a:extLst>
          </p:cNvPr>
          <p:cNvSpPr/>
          <p:nvPr/>
        </p:nvSpPr>
        <p:spPr>
          <a:xfrm>
            <a:off x="8310282" y="141817"/>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82641748-3214-A8F4-8B48-84F3CACBE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DCD2A774-7015-58DD-DE10-C069F7573CD0}"/>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58D5243C-3CCB-D95E-2283-E201A3D4E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5" name="Online Media 4" title="LIGO Gravitational Wave Chirp">
            <a:hlinkClick r:id="" action="ppaction://media"/>
            <a:extLst>
              <a:ext uri="{FF2B5EF4-FFF2-40B4-BE49-F238E27FC236}">
                <a16:creationId xmlns:a16="http://schemas.microsoft.com/office/drawing/2014/main" id="{FFA46BAD-7489-4BA6-A5FA-3647AD4C8E32}"/>
              </a:ext>
            </a:extLst>
          </p:cNvPr>
          <p:cNvPicPr>
            <a:picLocks noGrp="1" noRot="1" noChangeAspect="1"/>
          </p:cNvPicPr>
          <p:nvPr>
            <p:ph idx="1"/>
            <a:videoFile r:link="rId1"/>
          </p:nvPr>
        </p:nvPicPr>
        <p:blipFill>
          <a:blip r:embed="rId7"/>
          <a:stretch>
            <a:fillRect/>
          </a:stretch>
        </p:blipFill>
        <p:spPr>
          <a:xfrm>
            <a:off x="0" y="6242"/>
            <a:ext cx="4350316" cy="3262738"/>
          </a:xfrm>
          <a:prstGeom prst="rect">
            <a:avLst/>
          </a:prstGeom>
        </p:spPr>
      </p:pic>
      <p:pic>
        <p:nvPicPr>
          <p:cNvPr id="7" name="Online Media 6" descr="Warped Spacetime and Horizons of GW150914">
            <a:hlinkClick r:id="" action="ppaction://media"/>
            <a:extLst>
              <a:ext uri="{FF2B5EF4-FFF2-40B4-BE49-F238E27FC236}">
                <a16:creationId xmlns:a16="http://schemas.microsoft.com/office/drawing/2014/main" id="{0C637BA4-2AE8-E088-F13E-6B27E6E8DE77}"/>
              </a:ext>
            </a:extLst>
          </p:cNvPr>
          <p:cNvPicPr>
            <a:picLocks noRot="1" noChangeAspect="1"/>
          </p:cNvPicPr>
          <p:nvPr>
            <a:videoFile r:link="rId2"/>
          </p:nvPr>
        </p:nvPicPr>
        <p:blipFill>
          <a:blip r:embed="rId8"/>
          <a:stretch>
            <a:fillRect/>
          </a:stretch>
        </p:blipFill>
        <p:spPr>
          <a:xfrm>
            <a:off x="3881718" y="2162691"/>
            <a:ext cx="8310282" cy="46953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8EAD17-7A7B-A217-1E52-ACCD63196A4A}"/>
              </a:ext>
            </a:extLst>
          </p:cNvPr>
          <p:cNvSpPr/>
          <p:nvPr/>
        </p:nvSpPr>
        <p:spPr>
          <a:xfrm>
            <a:off x="0" y="5930964"/>
            <a:ext cx="2448232" cy="1118765"/>
          </a:xfrm>
          <a:prstGeom prst="rect">
            <a:avLst/>
          </a:prstGeom>
          <a:solidFill>
            <a:srgbClr val="DBE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Catalog of Gravitational Wave Events – Virgo">
            <a:extLst>
              <a:ext uri="{FF2B5EF4-FFF2-40B4-BE49-F238E27FC236}">
                <a16:creationId xmlns:a16="http://schemas.microsoft.com/office/drawing/2014/main" id="{DE59D6DF-99BF-25AB-CF22-ADD119128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110" y="0"/>
            <a:ext cx="9699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text on a black background&#10;&#10;Description automatically generated">
            <a:extLst>
              <a:ext uri="{FF2B5EF4-FFF2-40B4-BE49-F238E27FC236}">
                <a16:creationId xmlns:a16="http://schemas.microsoft.com/office/drawing/2014/main" id="{19F4AB89-9AFE-154E-C070-B4B386054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
        <p:nvSpPr>
          <p:cNvPr id="10" name="TextBox 9">
            <a:extLst>
              <a:ext uri="{FF2B5EF4-FFF2-40B4-BE49-F238E27FC236}">
                <a16:creationId xmlns:a16="http://schemas.microsoft.com/office/drawing/2014/main" id="{9B66FBE6-E30D-6DC4-0E40-33BAF164D15D}"/>
              </a:ext>
            </a:extLst>
          </p:cNvPr>
          <p:cNvSpPr txBox="1"/>
          <p:nvPr/>
        </p:nvSpPr>
        <p:spPr>
          <a:xfrm>
            <a:off x="94130" y="582930"/>
            <a:ext cx="2448232"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t>90 confirmed detections since 2015</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Most are large ‘stellar mass’ black holes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Earliest are from 6 billion years ago</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Only a couple of nearby neutron star mergers have been found</a:t>
            </a:r>
          </a:p>
        </p:txBody>
      </p:sp>
    </p:spTree>
    <p:extLst>
      <p:ext uri="{BB962C8B-B14F-4D97-AF65-F5344CB8AC3E}">
        <p14:creationId xmlns:p14="http://schemas.microsoft.com/office/powerpoint/2010/main" val="20416598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31BCE8-FC28-419A-BCDA-FCA18C766F87}"/>
              </a:ext>
            </a:extLst>
          </p:cNvPr>
          <p:cNvSpPr/>
          <p:nvPr/>
        </p:nvSpPr>
        <p:spPr>
          <a:xfrm>
            <a:off x="9179153" y="2395087"/>
            <a:ext cx="2667705"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Fate of the Universe</a:t>
            </a:r>
          </a:p>
        </p:txBody>
      </p:sp>
      <p:sp>
        <p:nvSpPr>
          <p:cNvPr id="2" name="Rectangle 1">
            <a:extLst>
              <a:ext uri="{FF2B5EF4-FFF2-40B4-BE49-F238E27FC236}">
                <a16:creationId xmlns:a16="http://schemas.microsoft.com/office/drawing/2014/main" id="{CF0DDEE2-A11C-193F-B29D-9F7D54F8C6B0}"/>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with stars and a moon&#10;&#10;Description automatically generated">
            <a:extLst>
              <a:ext uri="{FF2B5EF4-FFF2-40B4-BE49-F238E27FC236}">
                <a16:creationId xmlns:a16="http://schemas.microsoft.com/office/drawing/2014/main" id="{45A783EA-036D-CCAF-400F-C57C6F65F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5" name="Rectangle 4">
            <a:extLst>
              <a:ext uri="{FF2B5EF4-FFF2-40B4-BE49-F238E27FC236}">
                <a16:creationId xmlns:a16="http://schemas.microsoft.com/office/drawing/2014/main" id="{D7009095-A7F2-278B-10EF-866B904BBABC}"/>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B1EEBA13-3FD0-1DAA-C11B-29DB74138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39938" name="Picture 4" descr="http://imagine.gsfc.nasa.gov/Images/features/exhibit/tenyear/future_univers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8875059" cy="685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C43299-7D0E-5597-782E-51CE5E5C0D32}"/>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AA4DD6E-4530-C11E-BC4F-ABC0CF664FBF}"/>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a:extLst>
              <a:ext uri="{FF2B5EF4-FFF2-40B4-BE49-F238E27FC236}">
                <a16:creationId xmlns:a16="http://schemas.microsoft.com/office/drawing/2014/main" id="{D6A95246-F80C-42E3-A2C5-D065199025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3"/>
            <a:ext cx="4375033" cy="2913995"/>
          </a:xfrm>
          <a:prstGeom prst="rect">
            <a:avLst/>
          </a:prstGeom>
        </p:spPr>
      </p:pic>
      <p:grpSp>
        <p:nvGrpSpPr>
          <p:cNvPr id="12" name="Group 11">
            <a:extLst>
              <a:ext uri="{FF2B5EF4-FFF2-40B4-BE49-F238E27FC236}">
                <a16:creationId xmlns:a16="http://schemas.microsoft.com/office/drawing/2014/main" id="{8B613FED-265C-4BBA-A97D-8F5413C9A247}"/>
              </a:ext>
            </a:extLst>
          </p:cNvPr>
          <p:cNvGrpSpPr/>
          <p:nvPr/>
        </p:nvGrpSpPr>
        <p:grpSpPr>
          <a:xfrm>
            <a:off x="4375028" y="5897"/>
            <a:ext cx="4920745" cy="2908991"/>
            <a:chOff x="5535916" y="1712086"/>
            <a:chExt cx="3131079" cy="1816298"/>
          </a:xfrm>
        </p:grpSpPr>
        <p:pic>
          <p:nvPicPr>
            <p:cNvPr id="6" name="Picture 6" descr="A picture containing sky, outdoor, telescope&#10;&#10;Description automatically generated">
              <a:extLst>
                <a:ext uri="{FF2B5EF4-FFF2-40B4-BE49-F238E27FC236}">
                  <a16:creationId xmlns:a16="http://schemas.microsoft.com/office/drawing/2014/main" id="{F2693C1E-548B-4777-B02A-509881723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5916" y="1712086"/>
              <a:ext cx="2743200" cy="1816298"/>
            </a:xfrm>
            <a:prstGeom prst="rect">
              <a:avLst/>
            </a:prstGeom>
          </p:spPr>
        </p:pic>
        <p:sp>
          <p:nvSpPr>
            <p:cNvPr id="7" name="TextBox 6">
              <a:extLst>
                <a:ext uri="{FF2B5EF4-FFF2-40B4-BE49-F238E27FC236}">
                  <a16:creationId xmlns:a16="http://schemas.microsoft.com/office/drawing/2014/main" id="{51490A1C-2663-4909-A275-D33154DAC5A0}"/>
                </a:ext>
              </a:extLst>
            </p:cNvPr>
            <p:cNvSpPr txBox="1"/>
            <p:nvPr/>
          </p:nvSpPr>
          <p:spPr>
            <a:xfrm>
              <a:off x="7112184" y="3332442"/>
              <a:ext cx="1554811" cy="168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95000"/>
                    </a:schemeClr>
                  </a:solidFill>
                </a:rPr>
                <a:t>Donald Judge (Flickr)</a:t>
              </a:r>
              <a:endParaRPr lang="en-US" sz="1000">
                <a:solidFill>
                  <a:schemeClr val="bg1">
                    <a:lumMod val="95000"/>
                  </a:schemeClr>
                </a:solidFill>
                <a:cs typeface="Calibri"/>
              </a:endParaRPr>
            </a:p>
          </p:txBody>
        </p:sp>
      </p:grpSp>
      <p:grpSp>
        <p:nvGrpSpPr>
          <p:cNvPr id="13" name="Group 12">
            <a:extLst>
              <a:ext uri="{FF2B5EF4-FFF2-40B4-BE49-F238E27FC236}">
                <a16:creationId xmlns:a16="http://schemas.microsoft.com/office/drawing/2014/main" id="{0E2FAC1A-E0F2-4B02-9201-9AE2C546A1E3}"/>
              </a:ext>
            </a:extLst>
          </p:cNvPr>
          <p:cNvGrpSpPr/>
          <p:nvPr/>
        </p:nvGrpSpPr>
        <p:grpSpPr>
          <a:xfrm>
            <a:off x="2477228" y="2914888"/>
            <a:ext cx="4375033" cy="3190432"/>
            <a:chOff x="625555" y="3583358"/>
            <a:chExt cx="2743202" cy="2365162"/>
          </a:xfrm>
        </p:grpSpPr>
        <p:pic>
          <p:nvPicPr>
            <p:cNvPr id="5" name="Picture 5">
              <a:extLst>
                <a:ext uri="{FF2B5EF4-FFF2-40B4-BE49-F238E27FC236}">
                  <a16:creationId xmlns:a16="http://schemas.microsoft.com/office/drawing/2014/main" id="{775DF44D-16C4-446D-AAEA-9928FE93C1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555" y="3583358"/>
              <a:ext cx="2743200" cy="2365162"/>
            </a:xfrm>
            <a:prstGeom prst="rect">
              <a:avLst/>
            </a:prstGeom>
          </p:spPr>
        </p:pic>
        <p:sp>
          <p:nvSpPr>
            <p:cNvPr id="8" name="TextBox 7">
              <a:extLst>
                <a:ext uri="{FF2B5EF4-FFF2-40B4-BE49-F238E27FC236}">
                  <a16:creationId xmlns:a16="http://schemas.microsoft.com/office/drawing/2014/main" id="{9546EF6E-335C-4C94-92CF-8F52416E77E6}"/>
                </a:ext>
              </a:extLst>
            </p:cNvPr>
            <p:cNvSpPr txBox="1"/>
            <p:nvPr/>
          </p:nvSpPr>
          <p:spPr>
            <a:xfrm>
              <a:off x="2168812" y="5445135"/>
              <a:ext cx="1199945" cy="182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95000"/>
                    </a:schemeClr>
                  </a:solidFill>
                </a:rPr>
                <a:t>c/o Strange Matter </a:t>
              </a:r>
              <a:endParaRPr lang="en-US">
                <a:solidFill>
                  <a:schemeClr val="bg1">
                    <a:lumMod val="95000"/>
                  </a:schemeClr>
                </a:solidFill>
              </a:endParaRPr>
            </a:p>
          </p:txBody>
        </p:sp>
      </p:grpSp>
      <p:grpSp>
        <p:nvGrpSpPr>
          <p:cNvPr id="11" name="Group 10">
            <a:extLst>
              <a:ext uri="{FF2B5EF4-FFF2-40B4-BE49-F238E27FC236}">
                <a16:creationId xmlns:a16="http://schemas.microsoft.com/office/drawing/2014/main" id="{CD014A35-2E34-4802-818E-4196EB019BDC}"/>
              </a:ext>
            </a:extLst>
          </p:cNvPr>
          <p:cNvGrpSpPr/>
          <p:nvPr/>
        </p:nvGrpSpPr>
        <p:grpSpPr>
          <a:xfrm>
            <a:off x="6865392" y="2911852"/>
            <a:ext cx="4981466" cy="3190432"/>
            <a:chOff x="5428631" y="4060132"/>
            <a:chExt cx="3164089" cy="1725216"/>
          </a:xfrm>
        </p:grpSpPr>
        <p:pic>
          <p:nvPicPr>
            <p:cNvPr id="9" name="Picture 9">
              <a:extLst>
                <a:ext uri="{FF2B5EF4-FFF2-40B4-BE49-F238E27FC236}">
                  <a16:creationId xmlns:a16="http://schemas.microsoft.com/office/drawing/2014/main" id="{B54AAD69-8FD5-44C4-B910-80CC78BAC7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8631" y="4060132"/>
              <a:ext cx="2743200" cy="1725216"/>
            </a:xfrm>
            <a:prstGeom prst="rect">
              <a:avLst/>
            </a:prstGeom>
          </p:spPr>
        </p:pic>
        <p:sp>
          <p:nvSpPr>
            <p:cNvPr id="10" name="TextBox 9">
              <a:extLst>
                <a:ext uri="{FF2B5EF4-FFF2-40B4-BE49-F238E27FC236}">
                  <a16:creationId xmlns:a16="http://schemas.microsoft.com/office/drawing/2014/main" id="{15099749-49D9-48C1-BD2C-4355C39F0A14}"/>
                </a:ext>
              </a:extLst>
            </p:cNvPr>
            <p:cNvSpPr txBox="1"/>
            <p:nvPr/>
          </p:nvSpPr>
          <p:spPr>
            <a:xfrm>
              <a:off x="7037909" y="5535915"/>
              <a:ext cx="1554811" cy="1687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95000"/>
                    </a:schemeClr>
                  </a:solidFill>
                </a:rPr>
                <a:t>Berkeley Lab (Flickr)</a:t>
              </a:r>
              <a:endParaRPr lang="en-US" sz="1000">
                <a:solidFill>
                  <a:schemeClr val="bg1">
                    <a:lumMod val="95000"/>
                  </a:schemeClr>
                </a:solidFill>
                <a:cs typeface="Calibri"/>
              </a:endParaRPr>
            </a:p>
          </p:txBody>
        </p:sp>
      </p:grpSp>
      <p:pic>
        <p:nvPicPr>
          <p:cNvPr id="3" name="Picture 2" descr="A logo with stars and a moon&#10;&#10;Description automatically generated">
            <a:extLst>
              <a:ext uri="{FF2B5EF4-FFF2-40B4-BE49-F238E27FC236}">
                <a16:creationId xmlns:a16="http://schemas.microsoft.com/office/drawing/2014/main" id="{0EEC9EC6-2637-7542-024E-68D7B8EE3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pic>
        <p:nvPicPr>
          <p:cNvPr id="15" name="Picture 14" descr="A blue text on a black background&#10;&#10;Description automatically generated">
            <a:extLst>
              <a:ext uri="{FF2B5EF4-FFF2-40B4-BE49-F238E27FC236}">
                <a16:creationId xmlns:a16="http://schemas.microsoft.com/office/drawing/2014/main" id="{E873CA40-CFD0-7786-355E-5D75A0529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Tree>
    <p:extLst>
      <p:ext uri="{BB962C8B-B14F-4D97-AF65-F5344CB8AC3E}">
        <p14:creationId xmlns:p14="http://schemas.microsoft.com/office/powerpoint/2010/main" val="12408189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EB7918-B870-5A78-BDFB-564C4E3978A9}"/>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B16091-573E-6D98-34A3-8506EF19B98A}"/>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B734F71-691B-475B-89AC-B016C65FDF7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grpSp>
        <p:nvGrpSpPr>
          <p:cNvPr id="7" name="Group 6">
            <a:extLst>
              <a:ext uri="{FF2B5EF4-FFF2-40B4-BE49-F238E27FC236}">
                <a16:creationId xmlns:a16="http://schemas.microsoft.com/office/drawing/2014/main" id="{CACE5941-FD70-4126-95CC-46A0AFBC5E28}"/>
              </a:ext>
            </a:extLst>
          </p:cNvPr>
          <p:cNvGrpSpPr/>
          <p:nvPr/>
        </p:nvGrpSpPr>
        <p:grpSpPr>
          <a:xfrm>
            <a:off x="2223990" y="146484"/>
            <a:ext cx="9265641" cy="6247998"/>
            <a:chOff x="1756177" y="1094338"/>
            <a:chExt cx="6723584" cy="4916907"/>
          </a:xfrm>
        </p:grpSpPr>
        <p:pic>
          <p:nvPicPr>
            <p:cNvPr id="4" name="Picture 4" descr="Diagram&#10;&#10;Description automatically generated">
              <a:extLst>
                <a:ext uri="{FF2B5EF4-FFF2-40B4-BE49-F238E27FC236}">
                  <a16:creationId xmlns:a16="http://schemas.microsoft.com/office/drawing/2014/main" id="{3AD79582-432F-4594-88B0-8771FEFADE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6177" y="1094338"/>
              <a:ext cx="5177748" cy="4916907"/>
            </a:xfrm>
            <a:prstGeom prst="rect">
              <a:avLst/>
            </a:prstGeom>
          </p:spPr>
        </p:pic>
        <p:sp>
          <p:nvSpPr>
            <p:cNvPr id="6" name="TextBox 5">
              <a:extLst>
                <a:ext uri="{FF2B5EF4-FFF2-40B4-BE49-F238E27FC236}">
                  <a16:creationId xmlns:a16="http://schemas.microsoft.com/office/drawing/2014/main" id="{B78C2FB9-7E61-42CE-916B-BA73BB5B9EF2}"/>
                </a:ext>
              </a:extLst>
            </p:cNvPr>
            <p:cNvSpPr txBox="1"/>
            <p:nvPr/>
          </p:nvSpPr>
          <p:spPr>
            <a:xfrm>
              <a:off x="5736561" y="571180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t>Efbrazil</a:t>
              </a:r>
              <a:r>
                <a:rPr lang="en-US" sz="1000" dirty="0"/>
                <a:t> - </a:t>
              </a:r>
              <a:r>
                <a:rPr lang="en-US" sz="1000" dirty="0" err="1"/>
                <a:t>wikimedia</a:t>
              </a:r>
              <a:endParaRPr lang="en-US" sz="1000" dirty="0">
                <a:cs typeface="Calibri"/>
              </a:endParaRPr>
            </a:p>
          </p:txBody>
        </p:sp>
      </p:grpSp>
      <p:grpSp>
        <p:nvGrpSpPr>
          <p:cNvPr id="11" name="Group 10">
            <a:extLst>
              <a:ext uri="{FF2B5EF4-FFF2-40B4-BE49-F238E27FC236}">
                <a16:creationId xmlns:a16="http://schemas.microsoft.com/office/drawing/2014/main" id="{6C045B0E-101F-4C84-BA95-BDDD445BCE50}"/>
              </a:ext>
            </a:extLst>
          </p:cNvPr>
          <p:cNvGrpSpPr/>
          <p:nvPr/>
        </p:nvGrpSpPr>
        <p:grpSpPr>
          <a:xfrm>
            <a:off x="2047238" y="531148"/>
            <a:ext cx="7702341" cy="5857739"/>
            <a:chOff x="2461922" y="2733451"/>
            <a:chExt cx="6580709" cy="4912836"/>
          </a:xfrm>
        </p:grpSpPr>
        <p:sp>
          <p:nvSpPr>
            <p:cNvPr id="10" name="TextBox 9">
              <a:extLst>
                <a:ext uri="{FF2B5EF4-FFF2-40B4-BE49-F238E27FC236}">
                  <a16:creationId xmlns:a16="http://schemas.microsoft.com/office/drawing/2014/main" id="{B34199F0-3316-4248-83DD-2CDF7A118489}"/>
                </a:ext>
              </a:extLst>
            </p:cNvPr>
            <p:cNvSpPr txBox="1"/>
            <p:nvPr/>
          </p:nvSpPr>
          <p:spPr>
            <a:xfrm>
              <a:off x="7044235" y="7310156"/>
              <a:ext cx="1497042"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t>Whatiguana</a:t>
              </a:r>
              <a:r>
                <a:rPr lang="en-US" sz="1000" dirty="0"/>
                <a:t> - Wikimedia</a:t>
              </a:r>
            </a:p>
          </p:txBody>
        </p:sp>
        <p:pic>
          <p:nvPicPr>
            <p:cNvPr id="9" name="Picture 9" descr="Diagram&#10;&#10;Description automatically generated">
              <a:extLst>
                <a:ext uri="{FF2B5EF4-FFF2-40B4-BE49-F238E27FC236}">
                  <a16:creationId xmlns:a16="http://schemas.microsoft.com/office/drawing/2014/main" id="{93B7986F-9FDE-4932-9772-2366B3161552}"/>
                </a:ext>
              </a:extLst>
            </p:cNvPr>
            <p:cNvPicPr>
              <a:picLocks noChangeAspect="1"/>
            </p:cNvPicPr>
            <p:nvPr/>
          </p:nvPicPr>
          <p:blipFill>
            <a:blip r:embed="rId3"/>
            <a:stretch>
              <a:fillRect/>
            </a:stretch>
          </p:blipFill>
          <p:spPr>
            <a:xfrm>
              <a:off x="2461922" y="2733451"/>
              <a:ext cx="6580709" cy="4912836"/>
            </a:xfrm>
            <a:prstGeom prst="rect">
              <a:avLst/>
            </a:prstGeom>
          </p:spPr>
        </p:pic>
      </p:grpSp>
      <p:pic>
        <p:nvPicPr>
          <p:cNvPr id="3" name="Picture 2" descr="A logo with stars and a moon&#10;&#10;Description automatically generated">
            <a:extLst>
              <a:ext uri="{FF2B5EF4-FFF2-40B4-BE49-F238E27FC236}">
                <a16:creationId xmlns:a16="http://schemas.microsoft.com/office/drawing/2014/main" id="{A9442427-A478-FD24-B15A-2F85E5F34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2A5BAEC7-AB9A-E114-B3D1-D39C4BB6E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Tree>
    <p:extLst>
      <p:ext uri="{BB962C8B-B14F-4D97-AF65-F5344CB8AC3E}">
        <p14:creationId xmlns:p14="http://schemas.microsoft.com/office/powerpoint/2010/main" val="32663334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2D7C26-7FAF-A52D-FD8A-7E7F5CBE9F56}"/>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44F9CC9B-3D40-A69C-7404-16513B58F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5349D622-00CA-6B65-C96C-EE656053B07F}"/>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02C58E73-79D0-4297-0CF7-2FFBFB0F87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14338" name="Picture 2" descr="http://upload.wikimedia.org/wikipedia/commons/b/b3/Full_moon.jpe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6204" y="-69484"/>
            <a:ext cx="6929092" cy="692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Image result for far side of mo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66204" y="-72701"/>
            <a:ext cx="6929092" cy="693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B077F6-F84C-B668-78C8-A430E1170596}"/>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with stars and a moon&#10;&#10;Description automatically generated">
            <a:extLst>
              <a:ext uri="{FF2B5EF4-FFF2-40B4-BE49-F238E27FC236}">
                <a16:creationId xmlns:a16="http://schemas.microsoft.com/office/drawing/2014/main" id="{1BD6E80F-BB92-DB1B-E3EB-90DDCCB42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5" name="Rectangle 4">
            <a:extLst>
              <a:ext uri="{FF2B5EF4-FFF2-40B4-BE49-F238E27FC236}">
                <a16:creationId xmlns:a16="http://schemas.microsoft.com/office/drawing/2014/main" id="{AC0A20BF-3F0A-A078-A491-DBBFC17EBE91}"/>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3E6E0B75-4A8E-B97B-1BB3-313E75D4B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2" name="Surface of the Sun as You've Never Seen it.mp4">
            <a:hlinkClick r:id="" action="ppaction://media"/>
          </p:cNvPr>
          <p:cNvPicPr>
            <a:picLocks noChangeAspect="1"/>
          </p:cNvPicPr>
          <p:nvPr>
            <a:videoFile r:link="rId1"/>
            <p:extLst>
              <p:ext uri="{DAA4B4D4-6D71-4841-9C94-3DE7FCFB9230}">
                <p14:media xmlns:p14="http://schemas.microsoft.com/office/powerpoint/2010/main" r:embed="rId2">
                  <p14:trim st="12222" end="92345.9555"/>
                </p14:media>
              </p:ext>
            </p:extLst>
          </p:nvPr>
        </p:nvPicPr>
        <p:blipFill>
          <a:blip r:embed="rId7">
            <a:extLst>
              <a:ext uri="{28A0092B-C50C-407E-A947-70E740481C1C}">
                <a14:useLocalDpi xmlns:a14="http://schemas.microsoft.com/office/drawing/2010/main" val="0"/>
              </a:ext>
            </a:extLst>
          </a:blip>
          <a:srcRect/>
          <a:stretch>
            <a:fillRect/>
          </a:stretch>
        </p:blipFill>
        <p:spPr bwMode="auto">
          <a:xfrm>
            <a:off x="0" y="0"/>
            <a:ext cx="121872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GB" altLang="en-US"/>
          </a:p>
        </p:txBody>
      </p:sp>
      <p:sp>
        <p:nvSpPr>
          <p:cNvPr id="18435" name="Content Placeholder 2"/>
          <p:cNvSpPr>
            <a:spLocks noGrp="1"/>
          </p:cNvSpPr>
          <p:nvPr>
            <p:ph idx="1"/>
          </p:nvPr>
        </p:nvSpPr>
        <p:spPr/>
        <p:txBody>
          <a:bodyPr/>
          <a:lstStyle/>
          <a:p>
            <a:endParaRPr lang="en-GB" altLang="en-US"/>
          </a:p>
        </p:txBody>
      </p:sp>
      <p:sp>
        <p:nvSpPr>
          <p:cNvPr id="2" name="Rectangle 1">
            <a:extLst>
              <a:ext uri="{FF2B5EF4-FFF2-40B4-BE49-F238E27FC236}">
                <a16:creationId xmlns:a16="http://schemas.microsoft.com/office/drawing/2014/main" id="{50D63200-40B3-D197-CBEE-C71F46C83A02}"/>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and a moon&#10;&#10;Description automatically generated">
            <a:extLst>
              <a:ext uri="{FF2B5EF4-FFF2-40B4-BE49-F238E27FC236}">
                <a16:creationId xmlns:a16="http://schemas.microsoft.com/office/drawing/2014/main" id="{405A49DB-A653-305D-8E9F-40DE8C443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4" name="Rectangle 3">
            <a:extLst>
              <a:ext uri="{FF2B5EF4-FFF2-40B4-BE49-F238E27FC236}">
                <a16:creationId xmlns:a16="http://schemas.microsoft.com/office/drawing/2014/main" id="{92A3A62F-F92E-F7F7-F7CE-149D226A9209}"/>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A175452F-CF43-053C-2B3C-ADE0128D2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sp>
        <p:nvSpPr>
          <p:cNvPr id="6" name="Rectangle 5">
            <a:extLst>
              <a:ext uri="{FF2B5EF4-FFF2-40B4-BE49-F238E27FC236}">
                <a16:creationId xmlns:a16="http://schemas.microsoft.com/office/drawing/2014/main" id="{BECA897A-0DD6-206E-91A6-8F58E59AAB3D}"/>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2" descr="Image result for aurora from i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5435" y="-24149"/>
            <a:ext cx="10381130" cy="690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8E7779-570E-C2D2-2755-FF96D6216346}"/>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with stars and a moon&#10;&#10;Description automatically generated">
            <a:extLst>
              <a:ext uri="{FF2B5EF4-FFF2-40B4-BE49-F238E27FC236}">
                <a16:creationId xmlns:a16="http://schemas.microsoft.com/office/drawing/2014/main" id="{16AFE0FB-A112-175E-47D5-D700DAB72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5" name="Rectangle 4">
            <a:extLst>
              <a:ext uri="{FF2B5EF4-FFF2-40B4-BE49-F238E27FC236}">
                <a16:creationId xmlns:a16="http://schemas.microsoft.com/office/drawing/2014/main" id="{DCDA3B79-FF07-EC53-4829-8AFCBE1EAAB7}"/>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on a black background&#10;&#10;Description automatically generated">
            <a:extLst>
              <a:ext uri="{FF2B5EF4-FFF2-40B4-BE49-F238E27FC236}">
                <a16:creationId xmlns:a16="http://schemas.microsoft.com/office/drawing/2014/main" id="{883A757D-AD55-7300-3C53-36E06AA7E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7" name="Online Media 6" descr="Planets' and stars' size comparison">
            <a:hlinkClick r:id="" action="ppaction://media"/>
            <a:extLst>
              <a:ext uri="{FF2B5EF4-FFF2-40B4-BE49-F238E27FC236}">
                <a16:creationId xmlns:a16="http://schemas.microsoft.com/office/drawing/2014/main" id="{CDC8E622-7BFD-26F6-DF2D-8B2C43EA18AC}"/>
              </a:ext>
            </a:extLst>
          </p:cNvPr>
          <p:cNvPicPr>
            <a:picLocks noRot="1" noChangeAspect="1"/>
          </p:cNvPicPr>
          <p:nvPr>
            <a:videoFile r:link="rId1"/>
          </p:nvPr>
        </p:nvPicPr>
        <p:blipFill>
          <a:blip r:embed="rId5"/>
          <a:stretch>
            <a:fillRect/>
          </a:stretch>
        </p:blipFill>
        <p:spPr>
          <a:xfrm>
            <a:off x="26973" y="0"/>
            <a:ext cx="12165027" cy="68732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64091-0BAF-4CE3-71ED-6B347427027C}"/>
              </a:ext>
            </a:extLst>
          </p:cNvPr>
          <p:cNvSpPr/>
          <p:nvPr/>
        </p:nvSpPr>
        <p:spPr>
          <a:xfrm>
            <a:off x="8310282" y="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D9A369-4F79-38C2-A790-7837EEC3B8D2}"/>
              </a:ext>
            </a:extLst>
          </p:cNvPr>
          <p:cNvSpPr/>
          <p:nvPr/>
        </p:nvSpPr>
        <p:spPr>
          <a:xfrm>
            <a:off x="0" y="5486400"/>
            <a:ext cx="3881718" cy="1371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text on a black background&#10;&#10;Description automatically generated">
            <a:extLst>
              <a:ext uri="{FF2B5EF4-FFF2-40B4-BE49-F238E27FC236}">
                <a16:creationId xmlns:a16="http://schemas.microsoft.com/office/drawing/2014/main" id="{0524CE9B-B19C-E364-CDBC-0B7EF4B0B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0" y="5930964"/>
            <a:ext cx="1976717" cy="927036"/>
          </a:xfrm>
          <a:prstGeom prst="rect">
            <a:avLst/>
          </a:prstGeom>
        </p:spPr>
      </p:pic>
      <p:pic>
        <p:nvPicPr>
          <p:cNvPr id="3" name="Picture 2" descr="A logo with stars and a moon&#10;&#10;Description automatically generated">
            <a:extLst>
              <a:ext uri="{FF2B5EF4-FFF2-40B4-BE49-F238E27FC236}">
                <a16:creationId xmlns:a16="http://schemas.microsoft.com/office/drawing/2014/main" id="{7AD089C3-F152-F9AC-7641-C9240AB15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0916" y="141817"/>
            <a:ext cx="2205942" cy="932568"/>
          </a:xfrm>
          <a:prstGeom prst="rect">
            <a:avLst/>
          </a:prstGeom>
        </p:spPr>
      </p:pic>
      <p:sp>
        <p:nvSpPr>
          <p:cNvPr id="6" name="Rectangle 5">
            <a:extLst>
              <a:ext uri="{FF2B5EF4-FFF2-40B4-BE49-F238E27FC236}">
                <a16:creationId xmlns:a16="http://schemas.microsoft.com/office/drawing/2014/main" id="{67C64B5B-A68D-0C6A-D1C8-B2D9E0D5E6F5}"/>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6290" y="0"/>
            <a:ext cx="10179423" cy="686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6290" y="0"/>
            <a:ext cx="10179423" cy="686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5"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06288" y="0"/>
            <a:ext cx="10179424" cy="686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8434"/>
                                        </p:tgtEl>
                                        <p:attrNameLst>
                                          <p:attrName>style.visibility</p:attrName>
                                        </p:attrNameLst>
                                      </p:cBhvr>
                                      <p:to>
                                        <p:strVal val="visible"/>
                                      </p:to>
                                    </p:set>
                                    <p:animEffect transition="in" filter="fade">
                                      <p:cBhvr additive="repl">
                                        <p:cTn id="7" dur="10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8435"/>
                                        </p:tgtEl>
                                        <p:attrNameLst>
                                          <p:attrName>style.visibility</p:attrName>
                                        </p:attrNameLst>
                                      </p:cBhvr>
                                      <p:to>
                                        <p:strVal val="visible"/>
                                      </p:to>
                                    </p:set>
                                    <p:animEffect transition="in" filter="fade">
                                      <p:cBhvr additive="repl">
                                        <p:cTn id="12"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d5ffda5e-2495-4268-968e-4d7f1e639fb3"/>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3.xml><?xml version="1.0" encoding="utf-8"?>
<p:tagLst xmlns:a="http://schemas.openxmlformats.org/drawingml/2006/main" xmlns:r="http://schemas.openxmlformats.org/officeDocument/2006/relationships" xmlns:p="http://schemas.openxmlformats.org/presentationml/2006/main">
  <p:tag name="TIMING" val="|3.4|2.3"/>
</p:tagLst>
</file>

<file path=ppt/tags/tag4.xml><?xml version="1.0" encoding="utf-8"?>
<p:tagLst xmlns:a="http://schemas.openxmlformats.org/drawingml/2006/main" xmlns:r="http://schemas.openxmlformats.org/officeDocument/2006/relationships" xmlns:p="http://schemas.openxmlformats.org/presentationml/2006/main">
  <p:tag name="TIMING" val="|55.8|6.8"/>
</p:tagLst>
</file>

<file path=ppt/tags/tag5.xml><?xml version="1.0" encoding="utf-8"?>
<p:tagLst xmlns:a="http://schemas.openxmlformats.org/drawingml/2006/main" xmlns:r="http://schemas.openxmlformats.org/officeDocument/2006/relationships" xmlns:p="http://schemas.openxmlformats.org/presentationml/2006/main">
  <p:tag name="TIMING" val="|6"/>
</p:tagLst>
</file>

<file path=ppt/tags/tag6.xml><?xml version="1.0" encoding="utf-8"?>
<p:tagLst xmlns:a="http://schemas.openxmlformats.org/drawingml/2006/main" xmlns:r="http://schemas.openxmlformats.org/officeDocument/2006/relationships" xmlns:p="http://schemas.openxmlformats.org/presentationml/2006/main">
  <p:tag name="TIMING" val="|1.5|3.1|3.1|3.3"/>
</p:tagLst>
</file>

<file path=ppt/tags/tag7.xml><?xml version="1.0" encoding="utf-8"?>
<p:tagLst xmlns:a="http://schemas.openxmlformats.org/drawingml/2006/main" xmlns:r="http://schemas.openxmlformats.org/officeDocument/2006/relationships" xmlns:p="http://schemas.openxmlformats.org/presentationml/2006/main">
  <p:tag name="TIMING" val="|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5697e1-6b6f-4082-8800-f293980a7b2a">
      <Terms xmlns="http://schemas.microsoft.com/office/infopath/2007/PartnerControls"/>
    </lcf76f155ced4ddcb4097134ff3c332f>
    <TaxCatchAll xmlns="bd052577-b06d-4619-817e-e8972bed96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1B4375D1EDF44F9BEBAF4E72D800D1" ma:contentTypeVersion="16" ma:contentTypeDescription="Create a new document." ma:contentTypeScope="" ma:versionID="0447f0ef923412196e030bc22b7afda7">
  <xsd:schema xmlns:xsd="http://www.w3.org/2001/XMLSchema" xmlns:xs="http://www.w3.org/2001/XMLSchema" xmlns:p="http://schemas.microsoft.com/office/2006/metadata/properties" xmlns:ns2="8e5697e1-6b6f-4082-8800-f293980a7b2a" xmlns:ns3="bd052577-b06d-4619-817e-e8972bed9606" targetNamespace="http://schemas.microsoft.com/office/2006/metadata/properties" ma:root="true" ma:fieldsID="214eee9fb7adf2889336c35e52ab7c70" ns2:_="" ns3:_="">
    <xsd:import namespace="8e5697e1-6b6f-4082-8800-f293980a7b2a"/>
    <xsd:import namespace="bd052577-b06d-4619-817e-e8972bed960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697e1-6b6f-4082-8800-f293980a7b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52577-b06d-4619-817e-e8972bed960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6f3c0bd-e5fa-4e83-b2b0-9c9974eb602d}" ma:internalName="TaxCatchAll" ma:showField="CatchAllData" ma:web="bd052577-b06d-4619-817e-e8972bed960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44B3C4-D7A2-4FB4-998E-E09797CFEE8A}">
  <ds:schemaRefs>
    <ds:schemaRef ds:uri="bc488e00-68d8-4541-a084-0abf67b939b2"/>
    <ds:schemaRef ds:uri="http://purl.org/dc/dcmitype/"/>
    <ds:schemaRef ds:uri="http://schemas.microsoft.com/office/infopath/2007/PartnerControls"/>
    <ds:schemaRef ds:uri="http://purl.org/dc/terms/"/>
    <ds:schemaRef ds:uri="http://schemas.microsoft.com/office/2006/documentManagement/types"/>
    <ds:schemaRef ds:uri="http://purl.org/dc/elements/1.1/"/>
    <ds:schemaRef ds:uri="feffa93e-cba6-43bb-8a73-15ac29ca5438"/>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020F79F-C6E1-4D9B-A39D-6CE376B83D2B}"/>
</file>

<file path=customXml/itemProps3.xml><?xml version="1.0" encoding="utf-8"?>
<ds:datastoreItem xmlns:ds="http://schemas.openxmlformats.org/officeDocument/2006/customXml" ds:itemID="{42814785-3C50-47A3-A6AB-53D3BBCE4F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68</TotalTime>
  <Words>352</Words>
  <Application>Microsoft Macintosh PowerPoint</Application>
  <PresentationFormat>Widescreen</PresentationFormat>
  <Paragraphs>35</Paragraphs>
  <Slides>27</Slides>
  <Notes>6</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Introduction to Astronomy</vt:lpstr>
      <vt:lpstr>What is astrophysics?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Gravitational Waves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Keen, Alison</dc:creator>
  <cp:lastModifiedBy>Newsam, Andrew</cp:lastModifiedBy>
  <cp:revision>10</cp:revision>
  <dcterms:created xsi:type="dcterms:W3CDTF">2021-05-25T13:12:42Z</dcterms:created>
  <dcterms:modified xsi:type="dcterms:W3CDTF">2026-07-07T15:27:07Z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0x0101006C1B4375D1EDF44F9BEBAF4E72D800D1</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