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61" r:id="rId5"/>
    <p:sldId id="263" r:id="rId6"/>
    <p:sldId id="315" r:id="rId7"/>
    <p:sldId id="290" r:id="rId8"/>
    <p:sldId id="316" r:id="rId9"/>
    <p:sldId id="320" r:id="rId10"/>
    <p:sldId id="317" r:id="rId11"/>
    <p:sldId id="318" r:id="rId12"/>
    <p:sldId id="319" r:id="rId13"/>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5B"/>
    <a:srgbClr val="EFF2F5"/>
    <a:srgbClr val="2CD5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0A1FEC-2FAD-9241-ADF6-9DC1C1422CEC}" v="11" dt="2025-03-14T16:56:39.4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28" autoAdjust="0"/>
    <p:restoredTop sz="86803"/>
  </p:normalViewPr>
  <p:slideViewPr>
    <p:cSldViewPr snapToGrid="0">
      <p:cViewPr varScale="1">
        <p:scale>
          <a:sx n="110" d="100"/>
          <a:sy n="110" d="100"/>
        </p:scale>
        <p:origin x="584" y="184"/>
      </p:cViewPr>
      <p:guideLst/>
    </p:cSldViewPr>
  </p:slideViewPr>
  <p:notesTextViewPr>
    <p:cViewPr>
      <p:scale>
        <a:sx n="1" d="1"/>
        <a:sy n="1" d="1"/>
      </p:scale>
      <p:origin x="0" y="0"/>
    </p:cViewPr>
  </p:notesTextViewPr>
  <p:notesViewPr>
    <p:cSldViewPr snapToGrid="0">
      <p:cViewPr varScale="1">
        <p:scale>
          <a:sx n="116" d="100"/>
          <a:sy n="116" d="100"/>
        </p:scale>
        <p:origin x="3474"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oud, Mohamed" userId="d1c5a013-9b19-482b-9ccc-25f6205a74e5" providerId="ADAL" clId="{82D7415A-B605-364C-9DBA-90B00206E226}"/>
    <pc:docChg chg="undo custSel delSld modSld">
      <pc:chgData name="Daoud, Mohamed" userId="d1c5a013-9b19-482b-9ccc-25f6205a74e5" providerId="ADAL" clId="{82D7415A-B605-364C-9DBA-90B00206E226}" dt="2025-01-10T11:05:45.256" v="948" actId="20577"/>
      <pc:docMkLst>
        <pc:docMk/>
      </pc:docMkLst>
      <pc:sldChg chg="addSp delSp modSp mod">
        <pc:chgData name="Daoud, Mohamed" userId="d1c5a013-9b19-482b-9ccc-25f6205a74e5" providerId="ADAL" clId="{82D7415A-B605-364C-9DBA-90B00206E226}" dt="2025-01-07T10:17:53.267" v="5" actId="1076"/>
        <pc:sldMkLst>
          <pc:docMk/>
          <pc:sldMk cId="1764409595" sldId="261"/>
        </pc:sldMkLst>
      </pc:sldChg>
      <pc:sldChg chg="modSp del mod">
        <pc:chgData name="Daoud, Mohamed" userId="d1c5a013-9b19-482b-9ccc-25f6205a74e5" providerId="ADAL" clId="{82D7415A-B605-364C-9DBA-90B00206E226}" dt="2025-01-10T10:32:34.513" v="549" actId="2696"/>
        <pc:sldMkLst>
          <pc:docMk/>
          <pc:sldMk cId="1480785311" sldId="262"/>
        </pc:sldMkLst>
      </pc:sldChg>
      <pc:sldChg chg="modSp mod">
        <pc:chgData name="Daoud, Mohamed" userId="d1c5a013-9b19-482b-9ccc-25f6205a74e5" providerId="ADAL" clId="{82D7415A-B605-364C-9DBA-90B00206E226}" dt="2025-01-10T10:37:26.357" v="585" actId="27636"/>
        <pc:sldMkLst>
          <pc:docMk/>
          <pc:sldMk cId="3044016007" sldId="263"/>
        </pc:sldMkLst>
        <pc:spChg chg="mod">
          <ac:chgData name="Daoud, Mohamed" userId="d1c5a013-9b19-482b-9ccc-25f6205a74e5" providerId="ADAL" clId="{82D7415A-B605-364C-9DBA-90B00206E226}" dt="2025-01-10T10:35:12.730" v="576" actId="1037"/>
          <ac:spMkLst>
            <pc:docMk/>
            <pc:sldMk cId="3044016007" sldId="263"/>
            <ac:spMk id="2" creationId="{3D48A17E-2AEF-8B10-87CC-CB36177B3BAE}"/>
          </ac:spMkLst>
        </pc:spChg>
        <pc:spChg chg="mod">
          <ac:chgData name="Daoud, Mohamed" userId="d1c5a013-9b19-482b-9ccc-25f6205a74e5" providerId="ADAL" clId="{82D7415A-B605-364C-9DBA-90B00206E226}" dt="2025-01-10T10:37:26.357" v="585" actId="27636"/>
          <ac:spMkLst>
            <pc:docMk/>
            <pc:sldMk cId="3044016007" sldId="263"/>
            <ac:spMk id="3" creationId="{C7BB2FD9-FFA4-334E-89F8-5439705C8883}"/>
          </ac:spMkLst>
        </pc:spChg>
      </pc:sldChg>
      <pc:sldChg chg="addSp delSp modSp mod modNotesTx">
        <pc:chgData name="Daoud, Mohamed" userId="d1c5a013-9b19-482b-9ccc-25f6205a74e5" providerId="ADAL" clId="{82D7415A-B605-364C-9DBA-90B00206E226}" dt="2025-01-10T10:33:56.433" v="553" actId="1076"/>
        <pc:sldMkLst>
          <pc:docMk/>
          <pc:sldMk cId="1279683475" sldId="264"/>
        </pc:sldMkLst>
      </pc:sldChg>
      <pc:sldChg chg="modSp mod modNotesTx">
        <pc:chgData name="Daoud, Mohamed" userId="d1c5a013-9b19-482b-9ccc-25f6205a74e5" providerId="ADAL" clId="{82D7415A-B605-364C-9DBA-90B00206E226}" dt="2025-01-10T10:53:43.280" v="785" actId="20577"/>
        <pc:sldMkLst>
          <pc:docMk/>
          <pc:sldMk cId="1249771446" sldId="265"/>
        </pc:sldMkLst>
      </pc:sldChg>
      <pc:sldChg chg="modSp mod">
        <pc:chgData name="Daoud, Mohamed" userId="d1c5a013-9b19-482b-9ccc-25f6205a74e5" providerId="ADAL" clId="{82D7415A-B605-364C-9DBA-90B00206E226}" dt="2025-01-10T11:03:31.817" v="916" actId="20577"/>
        <pc:sldMkLst>
          <pc:docMk/>
          <pc:sldMk cId="3115350805" sldId="266"/>
        </pc:sldMkLst>
      </pc:sldChg>
      <pc:sldChg chg="modSp mod">
        <pc:chgData name="Daoud, Mohamed" userId="d1c5a013-9b19-482b-9ccc-25f6205a74e5" providerId="ADAL" clId="{82D7415A-B605-364C-9DBA-90B00206E226}" dt="2025-01-10T11:03:17.098" v="910" actId="20577"/>
        <pc:sldMkLst>
          <pc:docMk/>
          <pc:sldMk cId="3240193881" sldId="267"/>
        </pc:sldMkLst>
      </pc:sldChg>
      <pc:sldChg chg="modSp mod">
        <pc:chgData name="Daoud, Mohamed" userId="d1c5a013-9b19-482b-9ccc-25f6205a74e5" providerId="ADAL" clId="{82D7415A-B605-364C-9DBA-90B00206E226}" dt="2025-01-10T11:05:45.256" v="948" actId="20577"/>
        <pc:sldMkLst>
          <pc:docMk/>
          <pc:sldMk cId="3562289707" sldId="268"/>
        </pc:sldMkLst>
      </pc:sldChg>
      <pc:sldChg chg="modSp mod">
        <pc:chgData name="Daoud, Mohamed" userId="d1c5a013-9b19-482b-9ccc-25f6205a74e5" providerId="ADAL" clId="{82D7415A-B605-364C-9DBA-90B00206E226}" dt="2025-01-07T15:26:21.017" v="522" actId="20577"/>
        <pc:sldMkLst>
          <pc:docMk/>
          <pc:sldMk cId="1819205738" sldId="269"/>
        </pc:sldMkLst>
      </pc:sldChg>
      <pc:sldChg chg="modSp mod">
        <pc:chgData name="Daoud, Mohamed" userId="d1c5a013-9b19-482b-9ccc-25f6205a74e5" providerId="ADAL" clId="{82D7415A-B605-364C-9DBA-90B00206E226}" dt="2025-01-07T15:26:25.817" v="524" actId="20577"/>
        <pc:sldMkLst>
          <pc:docMk/>
          <pc:sldMk cId="1882682712" sldId="272"/>
        </pc:sldMkLst>
      </pc:sldChg>
      <pc:sldChg chg="modSp mod">
        <pc:chgData name="Daoud, Mohamed" userId="d1c5a013-9b19-482b-9ccc-25f6205a74e5" providerId="ADAL" clId="{82D7415A-B605-364C-9DBA-90B00206E226}" dt="2025-01-07T15:26:31.319" v="526" actId="20577"/>
        <pc:sldMkLst>
          <pc:docMk/>
          <pc:sldMk cId="2969594804" sldId="273"/>
        </pc:sldMkLst>
      </pc:sldChg>
      <pc:sldChg chg="modSp mod">
        <pc:chgData name="Daoud, Mohamed" userId="d1c5a013-9b19-482b-9ccc-25f6205a74e5" providerId="ADAL" clId="{82D7415A-B605-364C-9DBA-90B00206E226}" dt="2025-01-07T15:26:36.041" v="528" actId="20577"/>
        <pc:sldMkLst>
          <pc:docMk/>
          <pc:sldMk cId="1362519752" sldId="274"/>
        </pc:sldMkLst>
      </pc:sldChg>
      <pc:sldChg chg="modSp mod">
        <pc:chgData name="Daoud, Mohamed" userId="d1c5a013-9b19-482b-9ccc-25f6205a74e5" providerId="ADAL" clId="{82D7415A-B605-364C-9DBA-90B00206E226}" dt="2025-01-07T15:26:41.021" v="530" actId="20577"/>
        <pc:sldMkLst>
          <pc:docMk/>
          <pc:sldMk cId="1342658551" sldId="275"/>
        </pc:sldMkLst>
      </pc:sldChg>
      <pc:sldChg chg="modSp mod">
        <pc:chgData name="Daoud, Mohamed" userId="d1c5a013-9b19-482b-9ccc-25f6205a74e5" providerId="ADAL" clId="{82D7415A-B605-364C-9DBA-90B00206E226}" dt="2025-01-07T10:52:06.530" v="517" actId="20577"/>
        <pc:sldMkLst>
          <pc:docMk/>
          <pc:sldMk cId="2968287754" sldId="276"/>
        </pc:sldMkLst>
      </pc:sldChg>
      <pc:sldChg chg="modSp mod">
        <pc:chgData name="Daoud, Mohamed" userId="d1c5a013-9b19-482b-9ccc-25f6205a74e5" providerId="ADAL" clId="{82D7415A-B605-364C-9DBA-90B00206E226}" dt="2025-01-07T10:46:45.721" v="328" actId="403"/>
        <pc:sldMkLst>
          <pc:docMk/>
          <pc:sldMk cId="3698944616" sldId="277"/>
        </pc:sldMkLst>
      </pc:sldChg>
      <pc:sldChg chg="modSp mod">
        <pc:chgData name="Daoud, Mohamed" userId="d1c5a013-9b19-482b-9ccc-25f6205a74e5" providerId="ADAL" clId="{82D7415A-B605-364C-9DBA-90B00206E226}" dt="2025-01-07T10:46:40.144" v="326" actId="255"/>
        <pc:sldMkLst>
          <pc:docMk/>
          <pc:sldMk cId="1413469838" sldId="278"/>
        </pc:sldMkLst>
      </pc:sldChg>
    </pc:docChg>
  </pc:docChgLst>
  <pc:docChgLst>
    <pc:chgData name="Daoud, Mohamed" userId="d1c5a013-9b19-482b-9ccc-25f6205a74e5" providerId="ADAL" clId="{580A1FEC-2FAD-9241-ADF6-9DC1C1422CEC}"/>
    <pc:docChg chg="undo custSel addSld delSld modSld">
      <pc:chgData name="Daoud, Mohamed" userId="d1c5a013-9b19-482b-9ccc-25f6205a74e5" providerId="ADAL" clId="{580A1FEC-2FAD-9241-ADF6-9DC1C1422CEC}" dt="2025-03-14T16:56:42.033" v="391" actId="1076"/>
      <pc:docMkLst>
        <pc:docMk/>
      </pc:docMkLst>
      <pc:sldChg chg="addSp delSp modSp mod">
        <pc:chgData name="Daoud, Mohamed" userId="d1c5a013-9b19-482b-9ccc-25f6205a74e5" providerId="ADAL" clId="{580A1FEC-2FAD-9241-ADF6-9DC1C1422CEC}" dt="2025-03-11T17:05:04.477" v="30" actId="1076"/>
        <pc:sldMkLst>
          <pc:docMk/>
          <pc:sldMk cId="1764409595" sldId="261"/>
        </pc:sldMkLst>
        <pc:spChg chg="mod">
          <ac:chgData name="Daoud, Mohamed" userId="d1c5a013-9b19-482b-9ccc-25f6205a74e5" providerId="ADAL" clId="{580A1FEC-2FAD-9241-ADF6-9DC1C1422CEC}" dt="2025-03-11T17:04:40.208" v="22" actId="20577"/>
          <ac:spMkLst>
            <pc:docMk/>
            <pc:sldMk cId="1764409595" sldId="261"/>
            <ac:spMk id="2" creationId="{7803AE78-29B4-B095-DE4C-145F2F7391E6}"/>
          </ac:spMkLst>
        </pc:spChg>
        <pc:picChg chg="add mod">
          <ac:chgData name="Daoud, Mohamed" userId="d1c5a013-9b19-482b-9ccc-25f6205a74e5" providerId="ADAL" clId="{580A1FEC-2FAD-9241-ADF6-9DC1C1422CEC}" dt="2025-03-11T17:05:04.477" v="30" actId="1076"/>
          <ac:picMkLst>
            <pc:docMk/>
            <pc:sldMk cId="1764409595" sldId="261"/>
            <ac:picMk id="5" creationId="{0A68B0CD-FE03-59AB-994E-E7AC44D41632}"/>
          </ac:picMkLst>
        </pc:picChg>
      </pc:sldChg>
      <pc:sldChg chg="modSp mod">
        <pc:chgData name="Daoud, Mohamed" userId="d1c5a013-9b19-482b-9ccc-25f6205a74e5" providerId="ADAL" clId="{580A1FEC-2FAD-9241-ADF6-9DC1C1422CEC}" dt="2025-03-14T16:43:03.573" v="266" actId="20577"/>
        <pc:sldMkLst>
          <pc:docMk/>
          <pc:sldMk cId="3044016007" sldId="263"/>
        </pc:sldMkLst>
        <pc:spChg chg="mod">
          <ac:chgData name="Daoud, Mohamed" userId="d1c5a013-9b19-482b-9ccc-25f6205a74e5" providerId="ADAL" clId="{580A1FEC-2FAD-9241-ADF6-9DC1C1422CEC}" dt="2025-03-14T16:42:34.527" v="262" actId="20577"/>
          <ac:spMkLst>
            <pc:docMk/>
            <pc:sldMk cId="3044016007" sldId="263"/>
            <ac:spMk id="2" creationId="{3D48A17E-2AEF-8B10-87CC-CB36177B3BAE}"/>
          </ac:spMkLst>
        </pc:spChg>
        <pc:spChg chg="mod">
          <ac:chgData name="Daoud, Mohamed" userId="d1c5a013-9b19-482b-9ccc-25f6205a74e5" providerId="ADAL" clId="{580A1FEC-2FAD-9241-ADF6-9DC1C1422CEC}" dt="2025-03-14T16:43:03.573" v="266" actId="20577"/>
          <ac:spMkLst>
            <pc:docMk/>
            <pc:sldMk cId="3044016007" sldId="263"/>
            <ac:spMk id="3" creationId="{C7BB2FD9-FFA4-334E-89F8-5439705C8883}"/>
          </ac:spMkLst>
        </pc:spChg>
      </pc:sldChg>
      <pc:sldChg chg="del">
        <pc:chgData name="Daoud, Mohamed" userId="d1c5a013-9b19-482b-9ccc-25f6205a74e5" providerId="ADAL" clId="{580A1FEC-2FAD-9241-ADF6-9DC1C1422CEC}" dt="2025-03-11T16:55:02.259" v="4" actId="2696"/>
        <pc:sldMkLst>
          <pc:docMk/>
          <pc:sldMk cId="3701447558" sldId="287"/>
        </pc:sldMkLst>
      </pc:sldChg>
      <pc:sldChg chg="addSp delSp modSp mod">
        <pc:chgData name="Daoud, Mohamed" userId="d1c5a013-9b19-482b-9ccc-25f6205a74e5" providerId="ADAL" clId="{580A1FEC-2FAD-9241-ADF6-9DC1C1422CEC}" dt="2025-03-14T16:44:57.250" v="276" actId="20577"/>
        <pc:sldMkLst>
          <pc:docMk/>
          <pc:sldMk cId="2700962158" sldId="290"/>
        </pc:sldMkLst>
        <pc:spChg chg="mod">
          <ac:chgData name="Daoud, Mohamed" userId="d1c5a013-9b19-482b-9ccc-25f6205a74e5" providerId="ADAL" clId="{580A1FEC-2FAD-9241-ADF6-9DC1C1422CEC}" dt="2025-03-14T16:44:57.250" v="276" actId="20577"/>
          <ac:spMkLst>
            <pc:docMk/>
            <pc:sldMk cId="2700962158" sldId="290"/>
            <ac:spMk id="3" creationId="{289B8843-67BE-D73C-05E7-57FBCD37C29D}"/>
          </ac:spMkLst>
        </pc:spChg>
        <pc:spChg chg="mod">
          <ac:chgData name="Daoud, Mohamed" userId="d1c5a013-9b19-482b-9ccc-25f6205a74e5" providerId="ADAL" clId="{580A1FEC-2FAD-9241-ADF6-9DC1C1422CEC}" dt="2025-03-14T16:44:14.336" v="272" actId="20577"/>
          <ac:spMkLst>
            <pc:docMk/>
            <pc:sldMk cId="2700962158" sldId="290"/>
            <ac:spMk id="7" creationId="{71E78274-AB1F-93B1-A58B-90866226895F}"/>
          </ac:spMkLst>
        </pc:spChg>
        <pc:spChg chg="mod">
          <ac:chgData name="Daoud, Mohamed" userId="d1c5a013-9b19-482b-9ccc-25f6205a74e5" providerId="ADAL" clId="{580A1FEC-2FAD-9241-ADF6-9DC1C1422CEC}" dt="2025-03-11T17:06:20.228" v="37" actId="1076"/>
          <ac:spMkLst>
            <pc:docMk/>
            <pc:sldMk cId="2700962158" sldId="290"/>
            <ac:spMk id="22" creationId="{2D297B9F-D54D-7E66-C55C-1D8349E5A4F3}"/>
          </ac:spMkLst>
        </pc:spChg>
        <pc:picChg chg="add mod modCrop">
          <ac:chgData name="Daoud, Mohamed" userId="d1c5a013-9b19-482b-9ccc-25f6205a74e5" providerId="ADAL" clId="{580A1FEC-2FAD-9241-ADF6-9DC1C1422CEC}" dt="2025-03-11T17:06:16.630" v="36" actId="732"/>
          <ac:picMkLst>
            <pc:docMk/>
            <pc:sldMk cId="2700962158" sldId="290"/>
            <ac:picMk id="5" creationId="{D41584A8-653C-62CC-3728-54C6BE1D82C2}"/>
          </ac:picMkLst>
        </pc:picChg>
      </pc:sldChg>
      <pc:sldChg chg="add del">
        <pc:chgData name="Daoud, Mohamed" userId="d1c5a013-9b19-482b-9ccc-25f6205a74e5" providerId="ADAL" clId="{580A1FEC-2FAD-9241-ADF6-9DC1C1422CEC}" dt="2025-03-11T16:52:47.275" v="2" actId="2696"/>
        <pc:sldMkLst>
          <pc:docMk/>
          <pc:sldMk cId="4133932136" sldId="313"/>
        </pc:sldMkLst>
      </pc:sldChg>
      <pc:sldChg chg="del">
        <pc:chgData name="Daoud, Mohamed" userId="d1c5a013-9b19-482b-9ccc-25f6205a74e5" providerId="ADAL" clId="{580A1FEC-2FAD-9241-ADF6-9DC1C1422CEC}" dt="2025-03-11T16:54:20.180" v="3" actId="2696"/>
        <pc:sldMkLst>
          <pc:docMk/>
          <pc:sldMk cId="1068648903" sldId="314"/>
        </pc:sldMkLst>
      </pc:sldChg>
      <pc:sldChg chg="modSp mod">
        <pc:chgData name="Daoud, Mohamed" userId="d1c5a013-9b19-482b-9ccc-25f6205a74e5" providerId="ADAL" clId="{580A1FEC-2FAD-9241-ADF6-9DC1C1422CEC}" dt="2025-03-14T16:43:51.082" v="270" actId="20577"/>
        <pc:sldMkLst>
          <pc:docMk/>
          <pc:sldMk cId="2106603016" sldId="315"/>
        </pc:sldMkLst>
        <pc:spChg chg="mod">
          <ac:chgData name="Daoud, Mohamed" userId="d1c5a013-9b19-482b-9ccc-25f6205a74e5" providerId="ADAL" clId="{580A1FEC-2FAD-9241-ADF6-9DC1C1422CEC}" dt="2025-03-14T16:43:28.561" v="267" actId="20577"/>
          <ac:spMkLst>
            <pc:docMk/>
            <pc:sldMk cId="2106603016" sldId="315"/>
            <ac:spMk id="2" creationId="{DB99495F-9006-A02C-E0E2-5F1B7F67C70F}"/>
          </ac:spMkLst>
        </pc:spChg>
        <pc:spChg chg="mod">
          <ac:chgData name="Daoud, Mohamed" userId="d1c5a013-9b19-482b-9ccc-25f6205a74e5" providerId="ADAL" clId="{580A1FEC-2FAD-9241-ADF6-9DC1C1422CEC}" dt="2025-03-14T16:43:51.082" v="270" actId="20577"/>
          <ac:spMkLst>
            <pc:docMk/>
            <pc:sldMk cId="2106603016" sldId="315"/>
            <ac:spMk id="3" creationId="{D492A1BB-6690-A1B4-AAB1-036B38CB9AAC}"/>
          </ac:spMkLst>
        </pc:spChg>
      </pc:sldChg>
      <pc:sldChg chg="addSp delSp modSp mod">
        <pc:chgData name="Daoud, Mohamed" userId="d1c5a013-9b19-482b-9ccc-25f6205a74e5" providerId="ADAL" clId="{580A1FEC-2FAD-9241-ADF6-9DC1C1422CEC}" dt="2025-03-14T16:56:37.811" v="389"/>
        <pc:sldMkLst>
          <pc:docMk/>
          <pc:sldMk cId="4196617883" sldId="316"/>
        </pc:sldMkLst>
        <pc:spChg chg="mod">
          <ac:chgData name="Daoud, Mohamed" userId="d1c5a013-9b19-482b-9ccc-25f6205a74e5" providerId="ADAL" clId="{580A1FEC-2FAD-9241-ADF6-9DC1C1422CEC}" dt="2025-03-14T16:49:33.276" v="323" actId="20577"/>
          <ac:spMkLst>
            <pc:docMk/>
            <pc:sldMk cId="4196617883" sldId="316"/>
            <ac:spMk id="3" creationId="{BF170956-0F06-58FB-EE73-37FD4E25E329}"/>
          </ac:spMkLst>
        </pc:spChg>
        <pc:spChg chg="add mod">
          <ac:chgData name="Daoud, Mohamed" userId="d1c5a013-9b19-482b-9ccc-25f6205a74e5" providerId="ADAL" clId="{580A1FEC-2FAD-9241-ADF6-9DC1C1422CEC}" dt="2025-03-14T16:56:37.811" v="389"/>
          <ac:spMkLst>
            <pc:docMk/>
            <pc:sldMk cId="4196617883" sldId="316"/>
            <ac:spMk id="4" creationId="{3FCEB02C-B923-B31E-F911-48C5A1D4BA7D}"/>
          </ac:spMkLst>
        </pc:spChg>
        <pc:spChg chg="add del mod">
          <ac:chgData name="Daoud, Mohamed" userId="d1c5a013-9b19-482b-9ccc-25f6205a74e5" providerId="ADAL" clId="{580A1FEC-2FAD-9241-ADF6-9DC1C1422CEC}" dt="2025-03-14T16:49:30.954" v="322" actId="478"/>
          <ac:spMkLst>
            <pc:docMk/>
            <pc:sldMk cId="4196617883" sldId="316"/>
            <ac:spMk id="10" creationId="{9019D83E-A536-D19E-63C7-F6F8F7543A34}"/>
          </ac:spMkLst>
        </pc:spChg>
        <pc:spChg chg="add del mod">
          <ac:chgData name="Daoud, Mohamed" userId="d1c5a013-9b19-482b-9ccc-25f6205a74e5" providerId="ADAL" clId="{580A1FEC-2FAD-9241-ADF6-9DC1C1422CEC}" dt="2025-03-14T16:49:28.495" v="320" actId="478"/>
          <ac:spMkLst>
            <pc:docMk/>
            <pc:sldMk cId="4196617883" sldId="316"/>
            <ac:spMk id="11" creationId="{7667FF46-5B5B-74F5-18A5-0008BFBDCA71}"/>
          </ac:spMkLst>
        </pc:spChg>
        <pc:spChg chg="del mod">
          <ac:chgData name="Daoud, Mohamed" userId="d1c5a013-9b19-482b-9ccc-25f6205a74e5" providerId="ADAL" clId="{580A1FEC-2FAD-9241-ADF6-9DC1C1422CEC}" dt="2025-03-14T16:46:32.353" v="292" actId="478"/>
          <ac:spMkLst>
            <pc:docMk/>
            <pc:sldMk cId="4196617883" sldId="316"/>
            <ac:spMk id="22" creationId="{60778FF9-B70B-6A11-1F64-8F6D797237E3}"/>
          </ac:spMkLst>
        </pc:spChg>
        <pc:picChg chg="add del mod">
          <ac:chgData name="Daoud, Mohamed" userId="d1c5a013-9b19-482b-9ccc-25f6205a74e5" providerId="ADAL" clId="{580A1FEC-2FAD-9241-ADF6-9DC1C1422CEC}" dt="2025-03-14T16:49:26.081" v="319" actId="478"/>
          <ac:picMkLst>
            <pc:docMk/>
            <pc:sldMk cId="4196617883" sldId="316"/>
            <ac:picMk id="2" creationId="{2047D594-4A76-E53A-C279-1983106FC5F0}"/>
          </ac:picMkLst>
        </pc:picChg>
        <pc:picChg chg="add mod">
          <ac:chgData name="Daoud, Mohamed" userId="d1c5a013-9b19-482b-9ccc-25f6205a74e5" providerId="ADAL" clId="{580A1FEC-2FAD-9241-ADF6-9DC1C1422CEC}" dt="2025-03-14T16:49:41.244" v="325" actId="1076"/>
          <ac:picMkLst>
            <pc:docMk/>
            <pc:sldMk cId="4196617883" sldId="316"/>
            <ac:picMk id="6" creationId="{333DD27A-11C0-F255-1BFF-E09AFC5611AE}"/>
          </ac:picMkLst>
        </pc:picChg>
        <pc:picChg chg="add del mod">
          <ac:chgData name="Daoud, Mohamed" userId="d1c5a013-9b19-482b-9ccc-25f6205a74e5" providerId="ADAL" clId="{580A1FEC-2FAD-9241-ADF6-9DC1C1422CEC}" dt="2025-03-14T16:48:09.371" v="296" actId="478"/>
          <ac:picMkLst>
            <pc:docMk/>
            <pc:sldMk cId="4196617883" sldId="316"/>
            <ac:picMk id="9" creationId="{B3EBE07B-6928-FDA0-476C-74E08AFE02B7}"/>
          </ac:picMkLst>
        </pc:picChg>
      </pc:sldChg>
      <pc:sldChg chg="addSp delSp modSp mod">
        <pc:chgData name="Daoud, Mohamed" userId="d1c5a013-9b19-482b-9ccc-25f6205a74e5" providerId="ADAL" clId="{580A1FEC-2FAD-9241-ADF6-9DC1C1422CEC}" dt="2025-03-14T16:51:43.190" v="367" actId="1076"/>
        <pc:sldMkLst>
          <pc:docMk/>
          <pc:sldMk cId="3333833297" sldId="317"/>
        </pc:sldMkLst>
        <pc:spChg chg="mod">
          <ac:chgData name="Daoud, Mohamed" userId="d1c5a013-9b19-482b-9ccc-25f6205a74e5" providerId="ADAL" clId="{580A1FEC-2FAD-9241-ADF6-9DC1C1422CEC}" dt="2025-03-14T16:50:30.939" v="327" actId="20577"/>
          <ac:spMkLst>
            <pc:docMk/>
            <pc:sldMk cId="3333833297" sldId="317"/>
            <ac:spMk id="3" creationId="{794915B1-17BB-5C02-441C-8F0783AC7696}"/>
          </ac:spMkLst>
        </pc:spChg>
        <pc:spChg chg="mod">
          <ac:chgData name="Daoud, Mohamed" userId="d1c5a013-9b19-482b-9ccc-25f6205a74e5" providerId="ADAL" clId="{580A1FEC-2FAD-9241-ADF6-9DC1C1422CEC}" dt="2025-03-14T16:51:43.190" v="367" actId="1076"/>
          <ac:spMkLst>
            <pc:docMk/>
            <pc:sldMk cId="3333833297" sldId="317"/>
            <ac:spMk id="22" creationId="{D97E9F49-8BA0-C507-B82C-D17F4EC81B1D}"/>
          </ac:spMkLst>
        </pc:spChg>
        <pc:picChg chg="add mod">
          <ac:chgData name="Daoud, Mohamed" userId="d1c5a013-9b19-482b-9ccc-25f6205a74e5" providerId="ADAL" clId="{580A1FEC-2FAD-9241-ADF6-9DC1C1422CEC}" dt="2025-03-14T16:51:08.367" v="334" actId="1076"/>
          <ac:picMkLst>
            <pc:docMk/>
            <pc:sldMk cId="3333833297" sldId="317"/>
            <ac:picMk id="4" creationId="{7E15F233-3421-8B4B-B7C8-B69F9BBD174E}"/>
          </ac:picMkLst>
        </pc:picChg>
        <pc:picChg chg="add del mod">
          <ac:chgData name="Daoud, Mohamed" userId="d1c5a013-9b19-482b-9ccc-25f6205a74e5" providerId="ADAL" clId="{580A1FEC-2FAD-9241-ADF6-9DC1C1422CEC}" dt="2025-03-14T16:51:00.473" v="328" actId="478"/>
          <ac:picMkLst>
            <pc:docMk/>
            <pc:sldMk cId="3333833297" sldId="317"/>
            <ac:picMk id="5" creationId="{223D8894-0762-CF2B-8078-ACEBD590C4AF}"/>
          </ac:picMkLst>
        </pc:picChg>
      </pc:sldChg>
      <pc:sldChg chg="modSp mod">
        <pc:chgData name="Daoud, Mohamed" userId="d1c5a013-9b19-482b-9ccc-25f6205a74e5" providerId="ADAL" clId="{580A1FEC-2FAD-9241-ADF6-9DC1C1422CEC}" dt="2025-03-14T16:52:45.622" v="373" actId="20577"/>
        <pc:sldMkLst>
          <pc:docMk/>
          <pc:sldMk cId="902297776" sldId="318"/>
        </pc:sldMkLst>
        <pc:spChg chg="mod">
          <ac:chgData name="Daoud, Mohamed" userId="d1c5a013-9b19-482b-9ccc-25f6205a74e5" providerId="ADAL" clId="{580A1FEC-2FAD-9241-ADF6-9DC1C1422CEC}" dt="2025-03-12T14:57:00.571" v="260" actId="21"/>
          <ac:spMkLst>
            <pc:docMk/>
            <pc:sldMk cId="902297776" sldId="318"/>
            <ac:spMk id="3" creationId="{5CE9474A-2B00-C919-A676-4148E0DF5A27}"/>
          </ac:spMkLst>
        </pc:spChg>
        <pc:spChg chg="mod">
          <ac:chgData name="Daoud, Mohamed" userId="d1c5a013-9b19-482b-9ccc-25f6205a74e5" providerId="ADAL" clId="{580A1FEC-2FAD-9241-ADF6-9DC1C1422CEC}" dt="2025-03-14T16:52:45.622" v="373" actId="20577"/>
          <ac:spMkLst>
            <pc:docMk/>
            <pc:sldMk cId="902297776" sldId="318"/>
            <ac:spMk id="7" creationId="{B8FD4784-EAC6-74E1-8204-0E2C680F33A9}"/>
          </ac:spMkLst>
        </pc:spChg>
      </pc:sldChg>
      <pc:sldChg chg="addSp delSp modSp mod">
        <pc:chgData name="Daoud, Mohamed" userId="d1c5a013-9b19-482b-9ccc-25f6205a74e5" providerId="ADAL" clId="{580A1FEC-2FAD-9241-ADF6-9DC1C1422CEC}" dt="2025-03-14T16:55:04.765" v="377" actId="20577"/>
        <pc:sldMkLst>
          <pc:docMk/>
          <pc:sldMk cId="1245047184" sldId="319"/>
        </pc:sldMkLst>
        <pc:spChg chg="mod">
          <ac:chgData name="Daoud, Mohamed" userId="d1c5a013-9b19-482b-9ccc-25f6205a74e5" providerId="ADAL" clId="{580A1FEC-2FAD-9241-ADF6-9DC1C1422CEC}" dt="2025-03-14T16:55:04.765" v="377" actId="20577"/>
          <ac:spMkLst>
            <pc:docMk/>
            <pc:sldMk cId="1245047184" sldId="319"/>
            <ac:spMk id="3" creationId="{4F50AF67-9C38-1FF1-D64F-46F23AA37A42}"/>
          </ac:spMkLst>
        </pc:spChg>
        <pc:spChg chg="mod">
          <ac:chgData name="Daoud, Mohamed" userId="d1c5a013-9b19-482b-9ccc-25f6205a74e5" providerId="ADAL" clId="{580A1FEC-2FAD-9241-ADF6-9DC1C1422CEC}" dt="2025-03-14T16:54:33.883" v="375" actId="20577"/>
          <ac:spMkLst>
            <pc:docMk/>
            <pc:sldMk cId="1245047184" sldId="319"/>
            <ac:spMk id="7" creationId="{584B25ED-C2CD-4630-9936-D9B938908636}"/>
          </ac:spMkLst>
        </pc:spChg>
        <pc:picChg chg="add del">
          <ac:chgData name="Daoud, Mohamed" userId="d1c5a013-9b19-482b-9ccc-25f6205a74e5" providerId="ADAL" clId="{580A1FEC-2FAD-9241-ADF6-9DC1C1422CEC}" dt="2025-03-11T16:55:42.299" v="10" actId="478"/>
          <ac:picMkLst>
            <pc:docMk/>
            <pc:sldMk cId="1245047184" sldId="319"/>
            <ac:picMk id="6" creationId="{ED3E1284-A6F0-363F-109D-5D1C8FF7380F}"/>
          </ac:picMkLst>
        </pc:picChg>
      </pc:sldChg>
      <pc:sldChg chg="addSp delSp modSp add mod">
        <pc:chgData name="Daoud, Mohamed" userId="d1c5a013-9b19-482b-9ccc-25f6205a74e5" providerId="ADAL" clId="{580A1FEC-2FAD-9241-ADF6-9DC1C1422CEC}" dt="2025-03-14T16:56:42.033" v="391" actId="1076"/>
        <pc:sldMkLst>
          <pc:docMk/>
          <pc:sldMk cId="1603172898" sldId="320"/>
        </pc:sldMkLst>
        <pc:spChg chg="mod">
          <ac:chgData name="Daoud, Mohamed" userId="d1c5a013-9b19-482b-9ccc-25f6205a74e5" providerId="ADAL" clId="{580A1FEC-2FAD-9241-ADF6-9DC1C1422CEC}" dt="2025-03-14T16:48:51.565" v="304" actId="20577"/>
          <ac:spMkLst>
            <pc:docMk/>
            <pc:sldMk cId="1603172898" sldId="320"/>
            <ac:spMk id="3" creationId="{F2DC6145-2922-B658-356D-A47ABCF6D7E3}"/>
          </ac:spMkLst>
        </pc:spChg>
        <pc:spChg chg="add mod">
          <ac:chgData name="Daoud, Mohamed" userId="d1c5a013-9b19-482b-9ccc-25f6205a74e5" providerId="ADAL" clId="{580A1FEC-2FAD-9241-ADF6-9DC1C1422CEC}" dt="2025-03-14T16:56:42.033" v="391" actId="1076"/>
          <ac:spMkLst>
            <pc:docMk/>
            <pc:sldMk cId="1603172898" sldId="320"/>
            <ac:spMk id="4" creationId="{94074BBC-C4C9-CDFC-AB8E-91FA8054A3CA}"/>
          </ac:spMkLst>
        </pc:spChg>
        <pc:spChg chg="del mod">
          <ac:chgData name="Daoud, Mohamed" userId="d1c5a013-9b19-482b-9ccc-25f6205a74e5" providerId="ADAL" clId="{580A1FEC-2FAD-9241-ADF6-9DC1C1422CEC}" dt="2025-03-14T16:49:06.806" v="312" actId="478"/>
          <ac:spMkLst>
            <pc:docMk/>
            <pc:sldMk cId="1603172898" sldId="320"/>
            <ac:spMk id="10" creationId="{101370A8-2DB6-48C0-EAAE-71CCE809A28B}"/>
          </ac:spMkLst>
        </pc:spChg>
        <pc:spChg chg="del mod">
          <ac:chgData name="Daoud, Mohamed" userId="d1c5a013-9b19-482b-9ccc-25f6205a74e5" providerId="ADAL" clId="{580A1FEC-2FAD-9241-ADF6-9DC1C1422CEC}" dt="2025-03-14T16:49:16.507" v="315" actId="478"/>
          <ac:spMkLst>
            <pc:docMk/>
            <pc:sldMk cId="1603172898" sldId="320"/>
            <ac:spMk id="11" creationId="{40F55ADF-0A56-4541-A1C6-F208AE66257B}"/>
          </ac:spMkLst>
        </pc:spChg>
        <pc:picChg chg="mod">
          <ac:chgData name="Daoud, Mohamed" userId="d1c5a013-9b19-482b-9ccc-25f6205a74e5" providerId="ADAL" clId="{580A1FEC-2FAD-9241-ADF6-9DC1C1422CEC}" dt="2025-03-14T16:56:32.883" v="388" actId="1076"/>
          <ac:picMkLst>
            <pc:docMk/>
            <pc:sldMk cId="1603172898" sldId="320"/>
            <ac:picMk id="2" creationId="{1C3B8DE8-BE79-4B25-97C2-D1222967C490}"/>
          </ac:picMkLst>
        </pc:picChg>
        <pc:picChg chg="del">
          <ac:chgData name="Daoud, Mohamed" userId="d1c5a013-9b19-482b-9ccc-25f6205a74e5" providerId="ADAL" clId="{580A1FEC-2FAD-9241-ADF6-9DC1C1422CEC}" dt="2025-03-14T16:48:54.534" v="305" actId="478"/>
          <ac:picMkLst>
            <pc:docMk/>
            <pc:sldMk cId="1603172898" sldId="320"/>
            <ac:picMk id="6" creationId="{2FB3BF54-3B2E-F195-6B32-C40CB966307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8EBB3F-1F19-445A-8CB5-DFFD456029D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5594E7E-7CF7-4E3F-BD80-C48B5FF746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4FA33B-EC38-43CA-B079-4E97F33E47A4}" type="datetimeFigureOut">
              <a:rPr lang="en-GB" smtClean="0"/>
              <a:t>14/03/2025</a:t>
            </a:fld>
            <a:endParaRPr lang="en-GB"/>
          </a:p>
        </p:txBody>
      </p:sp>
      <p:sp>
        <p:nvSpPr>
          <p:cNvPr id="4" name="Footer Placeholder 3">
            <a:extLst>
              <a:ext uri="{FF2B5EF4-FFF2-40B4-BE49-F238E27FC236}">
                <a16:creationId xmlns:a16="http://schemas.microsoft.com/office/drawing/2014/main" id="{7E531E3A-D0CA-4532-A680-C6A0FA0A7F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148A008-119C-4149-B871-B9951EE50CA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E28591-5826-42D0-BFF4-611B21C34543}" type="slidenum">
              <a:rPr lang="en-GB" smtClean="0"/>
              <a:t>‹#›</a:t>
            </a:fld>
            <a:endParaRPr lang="en-GB"/>
          </a:p>
        </p:txBody>
      </p:sp>
    </p:spTree>
    <p:extLst>
      <p:ext uri="{BB962C8B-B14F-4D97-AF65-F5344CB8AC3E}">
        <p14:creationId xmlns:p14="http://schemas.microsoft.com/office/powerpoint/2010/main" val="2011360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D141B8-2E0A-4AE1-9429-7519B56C5260}" type="datetimeFigureOut">
              <a:rPr lang="en-GB" smtClean="0"/>
              <a:t>14/03/2025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D05905-E595-4FAE-829E-5244D4535A65}" type="slidenum">
              <a:rPr lang="en-GB" smtClean="0"/>
              <a:t>‹#›</a:t>
            </a:fld>
            <a:endParaRPr lang="en-GB"/>
          </a:p>
        </p:txBody>
      </p:sp>
    </p:spTree>
    <p:extLst>
      <p:ext uri="{BB962C8B-B14F-4D97-AF65-F5344CB8AC3E}">
        <p14:creationId xmlns:p14="http://schemas.microsoft.com/office/powerpoint/2010/main" val="292407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D05905-E595-4FAE-829E-5244D4535A65}" type="slidenum">
              <a:rPr lang="en-GB" smtClean="0"/>
              <a:t>1</a:t>
            </a:fld>
            <a:endParaRPr lang="en-GB"/>
          </a:p>
        </p:txBody>
      </p:sp>
    </p:spTree>
    <p:extLst>
      <p:ext uri="{BB962C8B-B14F-4D97-AF65-F5344CB8AC3E}">
        <p14:creationId xmlns:p14="http://schemas.microsoft.com/office/powerpoint/2010/main" val="920119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D05905-E595-4FAE-829E-5244D4535A65}" type="slidenum">
              <a:rPr lang="en-GB" smtClean="0"/>
              <a:t>2</a:t>
            </a:fld>
            <a:endParaRPr lang="en-GB"/>
          </a:p>
        </p:txBody>
      </p:sp>
    </p:spTree>
    <p:extLst>
      <p:ext uri="{BB962C8B-B14F-4D97-AF65-F5344CB8AC3E}">
        <p14:creationId xmlns:p14="http://schemas.microsoft.com/office/powerpoint/2010/main" val="138868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6BC1F-3A86-FA61-907A-CAACF2BBE1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3B682E-1781-C78D-CFD1-A57C011C84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6DEED8-A21F-407E-6F75-7E3BBDFDDB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11192D-25FE-2800-589E-CA42C453A25C}"/>
              </a:ext>
            </a:extLst>
          </p:cNvPr>
          <p:cNvSpPr>
            <a:spLocks noGrp="1"/>
          </p:cNvSpPr>
          <p:nvPr>
            <p:ph type="sldNum" sz="quarter" idx="5"/>
          </p:nvPr>
        </p:nvSpPr>
        <p:spPr/>
        <p:txBody>
          <a:bodyPr/>
          <a:lstStyle/>
          <a:p>
            <a:fld id="{3DD05905-E595-4FAE-829E-5244D4535A65}" type="slidenum">
              <a:rPr lang="en-GB" smtClean="0"/>
              <a:t>3</a:t>
            </a:fld>
            <a:endParaRPr lang="en-GB"/>
          </a:p>
        </p:txBody>
      </p:sp>
    </p:spTree>
    <p:extLst>
      <p:ext uri="{BB962C8B-B14F-4D97-AF65-F5344CB8AC3E}">
        <p14:creationId xmlns:p14="http://schemas.microsoft.com/office/powerpoint/2010/main" val="1496950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0C808-2C8A-15A8-ED62-948CC1EF27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0E487C-FB22-44B6-A0E2-77DA96575F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F249D1-08DE-B9C1-8CF8-DC5E47965D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3E851E-8DC3-DDD9-5558-5A30CDC6FAE3}"/>
              </a:ext>
            </a:extLst>
          </p:cNvPr>
          <p:cNvSpPr>
            <a:spLocks noGrp="1"/>
          </p:cNvSpPr>
          <p:nvPr>
            <p:ph type="sldNum" sz="quarter" idx="5"/>
          </p:nvPr>
        </p:nvSpPr>
        <p:spPr/>
        <p:txBody>
          <a:bodyPr/>
          <a:lstStyle/>
          <a:p>
            <a:fld id="{3DD05905-E595-4FAE-829E-5244D4535A65}" type="slidenum">
              <a:rPr lang="en-GB" smtClean="0"/>
              <a:t>4</a:t>
            </a:fld>
            <a:endParaRPr lang="en-GB"/>
          </a:p>
        </p:txBody>
      </p:sp>
    </p:spTree>
    <p:extLst>
      <p:ext uri="{BB962C8B-B14F-4D97-AF65-F5344CB8AC3E}">
        <p14:creationId xmlns:p14="http://schemas.microsoft.com/office/powerpoint/2010/main" val="3965580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A8000-1943-D1D3-CA15-62997FFA2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E96EC8-420F-41B5-0B1F-DDCEF576AA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76691-D82D-C951-8C96-50BE87F77B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41D374-51D5-355B-E923-FA349F67E8E5}"/>
              </a:ext>
            </a:extLst>
          </p:cNvPr>
          <p:cNvSpPr>
            <a:spLocks noGrp="1"/>
          </p:cNvSpPr>
          <p:nvPr>
            <p:ph type="sldNum" sz="quarter" idx="5"/>
          </p:nvPr>
        </p:nvSpPr>
        <p:spPr/>
        <p:txBody>
          <a:bodyPr/>
          <a:lstStyle/>
          <a:p>
            <a:fld id="{3DD05905-E595-4FAE-829E-5244D4535A65}" type="slidenum">
              <a:rPr lang="en-GB" smtClean="0"/>
              <a:t>5</a:t>
            </a:fld>
            <a:endParaRPr lang="en-GB"/>
          </a:p>
        </p:txBody>
      </p:sp>
    </p:spTree>
    <p:extLst>
      <p:ext uri="{BB962C8B-B14F-4D97-AF65-F5344CB8AC3E}">
        <p14:creationId xmlns:p14="http://schemas.microsoft.com/office/powerpoint/2010/main" val="2233147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C5AA5-71C8-411A-3367-1FD10A6CE6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AD1A93-D40F-B73D-A67C-2B0C31958F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070FEB-AF13-46E1-0B69-FAC759383E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DB2759-F662-D97C-2F84-1E7ADC1E12BA}"/>
              </a:ext>
            </a:extLst>
          </p:cNvPr>
          <p:cNvSpPr>
            <a:spLocks noGrp="1"/>
          </p:cNvSpPr>
          <p:nvPr>
            <p:ph type="sldNum" sz="quarter" idx="5"/>
          </p:nvPr>
        </p:nvSpPr>
        <p:spPr/>
        <p:txBody>
          <a:bodyPr/>
          <a:lstStyle/>
          <a:p>
            <a:fld id="{3DD05905-E595-4FAE-829E-5244D4535A65}" type="slidenum">
              <a:rPr lang="en-GB" smtClean="0"/>
              <a:t>6</a:t>
            </a:fld>
            <a:endParaRPr lang="en-GB"/>
          </a:p>
        </p:txBody>
      </p:sp>
    </p:spTree>
    <p:extLst>
      <p:ext uri="{BB962C8B-B14F-4D97-AF65-F5344CB8AC3E}">
        <p14:creationId xmlns:p14="http://schemas.microsoft.com/office/powerpoint/2010/main" val="3619393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F321A-FFA0-E4C7-CFD3-3A91EBF475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2853C4-E039-6941-79C0-B5D2CB596D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BE0BBF-2849-3740-63E9-725DB3519C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8B921F-F9C9-9E2E-E04C-1CC0F87BDC7E}"/>
              </a:ext>
            </a:extLst>
          </p:cNvPr>
          <p:cNvSpPr>
            <a:spLocks noGrp="1"/>
          </p:cNvSpPr>
          <p:nvPr>
            <p:ph type="sldNum" sz="quarter" idx="5"/>
          </p:nvPr>
        </p:nvSpPr>
        <p:spPr/>
        <p:txBody>
          <a:bodyPr/>
          <a:lstStyle/>
          <a:p>
            <a:fld id="{3DD05905-E595-4FAE-829E-5244D4535A65}" type="slidenum">
              <a:rPr lang="en-GB" smtClean="0"/>
              <a:t>7</a:t>
            </a:fld>
            <a:endParaRPr lang="en-GB"/>
          </a:p>
        </p:txBody>
      </p:sp>
    </p:spTree>
    <p:extLst>
      <p:ext uri="{BB962C8B-B14F-4D97-AF65-F5344CB8AC3E}">
        <p14:creationId xmlns:p14="http://schemas.microsoft.com/office/powerpoint/2010/main" val="562122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65A96-C781-449C-993C-E839909F8A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2488C0-E94F-F3C8-A581-59B50C4E7E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DABD4B-0EFD-4EBE-2626-8A91B85877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B86F74-9DE1-33C7-221A-8B111F02DD36}"/>
              </a:ext>
            </a:extLst>
          </p:cNvPr>
          <p:cNvSpPr>
            <a:spLocks noGrp="1"/>
          </p:cNvSpPr>
          <p:nvPr>
            <p:ph type="sldNum" sz="quarter" idx="5"/>
          </p:nvPr>
        </p:nvSpPr>
        <p:spPr/>
        <p:txBody>
          <a:bodyPr/>
          <a:lstStyle/>
          <a:p>
            <a:fld id="{3DD05905-E595-4FAE-829E-5244D4535A65}" type="slidenum">
              <a:rPr lang="en-GB" smtClean="0"/>
              <a:t>8</a:t>
            </a:fld>
            <a:endParaRPr lang="en-GB"/>
          </a:p>
        </p:txBody>
      </p:sp>
    </p:spTree>
    <p:extLst>
      <p:ext uri="{BB962C8B-B14F-4D97-AF65-F5344CB8AC3E}">
        <p14:creationId xmlns:p14="http://schemas.microsoft.com/office/powerpoint/2010/main" val="560702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32228-54C7-BE09-B7EC-5BF6EA04DE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3FC92D-2FA2-F39D-749C-7DAE528B7A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3F99C7-176F-8C6D-36BD-245D46691F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6946B4-0433-BA3D-61CB-BF30A8DD30C9}"/>
              </a:ext>
            </a:extLst>
          </p:cNvPr>
          <p:cNvSpPr>
            <a:spLocks noGrp="1"/>
          </p:cNvSpPr>
          <p:nvPr>
            <p:ph type="sldNum" sz="quarter" idx="5"/>
          </p:nvPr>
        </p:nvSpPr>
        <p:spPr/>
        <p:txBody>
          <a:bodyPr/>
          <a:lstStyle/>
          <a:p>
            <a:fld id="{3DD05905-E595-4FAE-829E-5244D4535A65}" type="slidenum">
              <a:rPr lang="en-GB" smtClean="0"/>
              <a:t>9</a:t>
            </a:fld>
            <a:endParaRPr lang="en-GB"/>
          </a:p>
        </p:txBody>
      </p:sp>
    </p:spTree>
    <p:extLst>
      <p:ext uri="{BB962C8B-B14F-4D97-AF65-F5344CB8AC3E}">
        <p14:creationId xmlns:p14="http://schemas.microsoft.com/office/powerpoint/2010/main" val="7084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EFF2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6D44-0E87-4179-B9A1-08FAE16D4D8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4482822-6144-4E11-94E4-B12B0A5E06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6C3732E-D37D-42E3-9F41-885432363004}"/>
              </a:ext>
            </a:extLst>
          </p:cNvPr>
          <p:cNvSpPr>
            <a:spLocks noGrp="1"/>
          </p:cNvSpPr>
          <p:nvPr>
            <p:ph type="dt" sz="half" idx="10"/>
          </p:nvPr>
        </p:nvSpPr>
        <p:spPr/>
        <p:txBody>
          <a:bodyPr/>
          <a:lstStyle/>
          <a:p>
            <a:fld id="{07F8F976-3F7F-4F3F-B970-92684AD0A00E}" type="datetimeFigureOut">
              <a:rPr lang="en-GB" smtClean="0"/>
              <a:t>14/03/2025</a:t>
            </a:fld>
            <a:endParaRPr lang="en-GB"/>
          </a:p>
        </p:txBody>
      </p:sp>
      <p:sp>
        <p:nvSpPr>
          <p:cNvPr id="5" name="Footer Placeholder 4">
            <a:extLst>
              <a:ext uri="{FF2B5EF4-FFF2-40B4-BE49-F238E27FC236}">
                <a16:creationId xmlns:a16="http://schemas.microsoft.com/office/drawing/2014/main" id="{4ECFEC30-DDFC-4431-963A-E1C17417F75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21B5699-B2C2-4C02-A528-BF3B146C3490}"/>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1389481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960BE-24B4-469F-ADC5-8A7F76B3BBCA}"/>
              </a:ext>
            </a:extLst>
          </p:cNvPr>
          <p:cNvSpPr>
            <a:spLocks noGrp="1"/>
          </p:cNvSpPr>
          <p:nvPr>
            <p:ph type="title"/>
          </p:nvPr>
        </p:nvSpPr>
        <p:spPr>
          <a:xfrm>
            <a:off x="838200" y="1094110"/>
            <a:ext cx="10515600" cy="691200"/>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7152BD-FDCA-480C-8C12-FF85D35658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8730BB-622E-4429-B8FC-E5C3590E06D0}"/>
              </a:ext>
            </a:extLst>
          </p:cNvPr>
          <p:cNvSpPr>
            <a:spLocks noGrp="1"/>
          </p:cNvSpPr>
          <p:nvPr>
            <p:ph type="dt" sz="half" idx="10"/>
          </p:nvPr>
        </p:nvSpPr>
        <p:spPr/>
        <p:txBody>
          <a:bodyPr/>
          <a:lstStyle/>
          <a:p>
            <a:fld id="{07F8F976-3F7F-4F3F-B970-92684AD0A00E}" type="datetimeFigureOut">
              <a:rPr lang="en-GB" smtClean="0"/>
              <a:t>14/03/2025</a:t>
            </a:fld>
            <a:endParaRPr lang="en-GB"/>
          </a:p>
        </p:txBody>
      </p:sp>
      <p:sp>
        <p:nvSpPr>
          <p:cNvPr id="5" name="Footer Placeholder 4">
            <a:extLst>
              <a:ext uri="{FF2B5EF4-FFF2-40B4-BE49-F238E27FC236}">
                <a16:creationId xmlns:a16="http://schemas.microsoft.com/office/drawing/2014/main" id="{92BDDC3A-9058-4493-9A4B-5088AE8438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3EE6BA-2765-42A4-AB00-6D9F778F0243}"/>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1775032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DE6969-A3B0-453E-A3D4-74160A5607A1}"/>
              </a:ext>
            </a:extLst>
          </p:cNvPr>
          <p:cNvSpPr>
            <a:spLocks noGrp="1"/>
          </p:cNvSpPr>
          <p:nvPr>
            <p:ph type="title" orient="vert"/>
          </p:nvPr>
        </p:nvSpPr>
        <p:spPr>
          <a:xfrm>
            <a:off x="8724900" y="1063689"/>
            <a:ext cx="2628900" cy="5113274"/>
          </a:xfrm>
          <a:prstGeom prst="rect">
            <a:avLst/>
          </a:prstGeom>
        </p:spPr>
        <p:txBody>
          <a:bodyPr vert="eaVert"/>
          <a:lstStyle/>
          <a:p>
            <a:r>
              <a:rPr lang="en-US"/>
              <a:t>Click to edit Master title style</a:t>
            </a:r>
            <a:endParaRPr lang="en-GB" dirty="0"/>
          </a:p>
        </p:txBody>
      </p:sp>
      <p:sp>
        <p:nvSpPr>
          <p:cNvPr id="3" name="Vertical Text Placeholder 2">
            <a:extLst>
              <a:ext uri="{FF2B5EF4-FFF2-40B4-BE49-F238E27FC236}">
                <a16:creationId xmlns:a16="http://schemas.microsoft.com/office/drawing/2014/main" id="{E8657B2D-5063-4C68-B6E0-EDE9F9C0A3B8}"/>
              </a:ext>
            </a:extLst>
          </p:cNvPr>
          <p:cNvSpPr>
            <a:spLocks noGrp="1"/>
          </p:cNvSpPr>
          <p:nvPr>
            <p:ph type="body" orient="vert" idx="1"/>
          </p:nvPr>
        </p:nvSpPr>
        <p:spPr>
          <a:xfrm>
            <a:off x="838200" y="1063689"/>
            <a:ext cx="7734300" cy="51132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8F8BEC51-D4C9-4A48-A126-14B7A0341B0E}"/>
              </a:ext>
            </a:extLst>
          </p:cNvPr>
          <p:cNvSpPr>
            <a:spLocks noGrp="1"/>
          </p:cNvSpPr>
          <p:nvPr>
            <p:ph type="dt" sz="half" idx="10"/>
          </p:nvPr>
        </p:nvSpPr>
        <p:spPr/>
        <p:txBody>
          <a:bodyPr/>
          <a:lstStyle/>
          <a:p>
            <a:fld id="{07F8F976-3F7F-4F3F-B970-92684AD0A00E}" type="datetimeFigureOut">
              <a:rPr lang="en-GB" smtClean="0"/>
              <a:t>14/03/2025</a:t>
            </a:fld>
            <a:endParaRPr lang="en-GB"/>
          </a:p>
        </p:txBody>
      </p:sp>
      <p:sp>
        <p:nvSpPr>
          <p:cNvPr id="5" name="Footer Placeholder 4">
            <a:extLst>
              <a:ext uri="{FF2B5EF4-FFF2-40B4-BE49-F238E27FC236}">
                <a16:creationId xmlns:a16="http://schemas.microsoft.com/office/drawing/2014/main" id="{26F1E1C3-A68C-4640-A13B-610BDA329F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56EB97-71DE-41FA-AF2E-5C0610FEAD0B}"/>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3024684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EFF2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A5345-13B8-464A-9B16-EA8AB6AD3FEE}"/>
              </a:ext>
            </a:extLst>
          </p:cNvPr>
          <p:cNvSpPr>
            <a:spLocks noGrp="1"/>
          </p:cNvSpPr>
          <p:nvPr>
            <p:ph type="title"/>
          </p:nvPr>
        </p:nvSpPr>
        <p:spPr>
          <a:xfrm>
            <a:off x="838200" y="1093435"/>
            <a:ext cx="10515600" cy="690563"/>
          </a:xfrm>
          <a:prstGeom prst="rect">
            <a:avLst/>
          </a:prstGeo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AD97017A-2D66-46E0-A128-4E9938E59B3D}"/>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08739A-6754-4E6F-93E7-5A8A4180F643}"/>
              </a:ext>
            </a:extLst>
          </p:cNvPr>
          <p:cNvSpPr>
            <a:spLocks noGrp="1"/>
          </p:cNvSpPr>
          <p:nvPr>
            <p:ph type="dt" sz="half" idx="10"/>
          </p:nvPr>
        </p:nvSpPr>
        <p:spPr/>
        <p:txBody>
          <a:bodyPr/>
          <a:lstStyle/>
          <a:p>
            <a:fld id="{07F8F976-3F7F-4F3F-B970-92684AD0A00E}" type="datetimeFigureOut">
              <a:rPr lang="en-GB" smtClean="0"/>
              <a:t>14/03/2025</a:t>
            </a:fld>
            <a:endParaRPr lang="en-GB"/>
          </a:p>
        </p:txBody>
      </p:sp>
      <p:sp>
        <p:nvSpPr>
          <p:cNvPr id="5" name="Footer Placeholder 4">
            <a:extLst>
              <a:ext uri="{FF2B5EF4-FFF2-40B4-BE49-F238E27FC236}">
                <a16:creationId xmlns:a16="http://schemas.microsoft.com/office/drawing/2014/main" id="{AE902420-76FD-4439-A1C7-5408063CCD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0A9B72-B4B7-46F9-8A65-13BB2A651C61}"/>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3484144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F59F3-0A87-47DC-83D5-5CF14238CA6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1756736-020C-40AC-8C57-16FB98F700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1393CF-3E2E-4E61-90B4-A08397F19ECB}"/>
              </a:ext>
            </a:extLst>
          </p:cNvPr>
          <p:cNvSpPr>
            <a:spLocks noGrp="1"/>
          </p:cNvSpPr>
          <p:nvPr>
            <p:ph type="dt" sz="half" idx="10"/>
          </p:nvPr>
        </p:nvSpPr>
        <p:spPr/>
        <p:txBody>
          <a:bodyPr/>
          <a:lstStyle/>
          <a:p>
            <a:fld id="{07F8F976-3F7F-4F3F-B970-92684AD0A00E}" type="datetimeFigureOut">
              <a:rPr lang="en-GB" smtClean="0"/>
              <a:t>14/03/2025</a:t>
            </a:fld>
            <a:endParaRPr lang="en-GB"/>
          </a:p>
        </p:txBody>
      </p:sp>
      <p:sp>
        <p:nvSpPr>
          <p:cNvPr id="5" name="Footer Placeholder 4">
            <a:extLst>
              <a:ext uri="{FF2B5EF4-FFF2-40B4-BE49-F238E27FC236}">
                <a16:creationId xmlns:a16="http://schemas.microsoft.com/office/drawing/2014/main" id="{8DD7409E-31F7-4072-BB38-1D8F4F6055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BAD217-0772-450E-94FA-CCB63B5DE8B7}"/>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16544026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3D3BA-295C-4F37-AA6B-E6C3F3B59B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E4B573-5BAD-4FC6-A9ED-B07FB69867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C9634A94-E7C7-4D43-8689-764EF21549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1A8E789-170A-42A6-9660-CFE29D94BC33}"/>
              </a:ext>
            </a:extLst>
          </p:cNvPr>
          <p:cNvSpPr>
            <a:spLocks noGrp="1"/>
          </p:cNvSpPr>
          <p:nvPr>
            <p:ph type="dt" sz="half" idx="10"/>
          </p:nvPr>
        </p:nvSpPr>
        <p:spPr/>
        <p:txBody>
          <a:bodyPr/>
          <a:lstStyle/>
          <a:p>
            <a:fld id="{07F8F976-3F7F-4F3F-B970-92684AD0A00E}" type="datetimeFigureOut">
              <a:rPr lang="en-GB" smtClean="0"/>
              <a:t>14/03/2025</a:t>
            </a:fld>
            <a:endParaRPr lang="en-GB"/>
          </a:p>
        </p:txBody>
      </p:sp>
      <p:sp>
        <p:nvSpPr>
          <p:cNvPr id="6" name="Footer Placeholder 5">
            <a:extLst>
              <a:ext uri="{FF2B5EF4-FFF2-40B4-BE49-F238E27FC236}">
                <a16:creationId xmlns:a16="http://schemas.microsoft.com/office/drawing/2014/main" id="{43BE2FA4-5241-4223-BD02-9CA9310FB4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899AC9-437C-4AE1-80A6-6606240DE1AF}"/>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3853890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3FC2F-D25A-40B2-AAEA-FDC98FD7F7A4}"/>
              </a:ext>
            </a:extLst>
          </p:cNvPr>
          <p:cNvSpPr>
            <a:spLocks noGrp="1"/>
          </p:cNvSpPr>
          <p:nvPr>
            <p:ph type="title"/>
          </p:nvPr>
        </p:nvSpPr>
        <p:spPr>
          <a:xfrm>
            <a:off x="839788" y="1094110"/>
            <a:ext cx="10515600" cy="691200"/>
          </a:xfrm>
          <a:prstGeom prst="rect">
            <a:avLst/>
          </a:prstGeom>
        </p:spPr>
        <p:txBody>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CD07FD71-D945-4651-8FCA-D58679E05BBE}"/>
              </a:ext>
            </a:extLst>
          </p:cNvPr>
          <p:cNvSpPr>
            <a:spLocks noGrp="1"/>
          </p:cNvSpPr>
          <p:nvPr>
            <p:ph type="body" idx="1"/>
          </p:nvPr>
        </p:nvSpPr>
        <p:spPr>
          <a:xfrm>
            <a:off x="839788" y="1813873"/>
            <a:ext cx="5157787" cy="6912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4AE3DB-C170-49EA-AAC5-8937BBFF92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ADB1454-45ED-4696-9FA9-D5DB33FF8FA3}"/>
              </a:ext>
            </a:extLst>
          </p:cNvPr>
          <p:cNvSpPr>
            <a:spLocks noGrp="1"/>
          </p:cNvSpPr>
          <p:nvPr>
            <p:ph type="body" sz="quarter" idx="3"/>
          </p:nvPr>
        </p:nvSpPr>
        <p:spPr>
          <a:xfrm>
            <a:off x="6172200" y="1813873"/>
            <a:ext cx="5183188" cy="69120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CEE293-CBB6-4C7F-8FA2-E5DA672559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2F8CF9C-7C89-4960-92B7-A9FB70885C7E}"/>
              </a:ext>
            </a:extLst>
          </p:cNvPr>
          <p:cNvSpPr>
            <a:spLocks noGrp="1"/>
          </p:cNvSpPr>
          <p:nvPr>
            <p:ph type="dt" sz="half" idx="10"/>
          </p:nvPr>
        </p:nvSpPr>
        <p:spPr/>
        <p:txBody>
          <a:bodyPr/>
          <a:lstStyle/>
          <a:p>
            <a:fld id="{07F8F976-3F7F-4F3F-B970-92684AD0A00E}" type="datetimeFigureOut">
              <a:rPr lang="en-GB" smtClean="0"/>
              <a:t>14/03/2025</a:t>
            </a:fld>
            <a:endParaRPr lang="en-GB"/>
          </a:p>
        </p:txBody>
      </p:sp>
      <p:sp>
        <p:nvSpPr>
          <p:cNvPr id="8" name="Footer Placeholder 7">
            <a:extLst>
              <a:ext uri="{FF2B5EF4-FFF2-40B4-BE49-F238E27FC236}">
                <a16:creationId xmlns:a16="http://schemas.microsoft.com/office/drawing/2014/main" id="{F980DEDA-A658-4D44-B58A-C8C990AAEF7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BA7F822-5D16-47A9-886F-EB6C85DA748A}"/>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3366506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010DD-F815-4620-80AE-C15D9F1B0BB7}"/>
              </a:ext>
            </a:extLst>
          </p:cNvPr>
          <p:cNvSpPr>
            <a:spLocks noGrp="1"/>
          </p:cNvSpPr>
          <p:nvPr>
            <p:ph type="title"/>
          </p:nvPr>
        </p:nvSpPr>
        <p:spPr>
          <a:xfrm>
            <a:off x="838200" y="1094110"/>
            <a:ext cx="10515600" cy="691200"/>
          </a:xfrm>
          <a:prstGeom prst="rect">
            <a:avLst/>
          </a:prstGeom>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43FE5949-45F5-407E-94AB-277EEF88CBB1}"/>
              </a:ext>
            </a:extLst>
          </p:cNvPr>
          <p:cNvSpPr>
            <a:spLocks noGrp="1"/>
          </p:cNvSpPr>
          <p:nvPr>
            <p:ph type="dt" sz="half" idx="10"/>
          </p:nvPr>
        </p:nvSpPr>
        <p:spPr/>
        <p:txBody>
          <a:bodyPr/>
          <a:lstStyle/>
          <a:p>
            <a:fld id="{07F8F976-3F7F-4F3F-B970-92684AD0A00E}" type="datetimeFigureOut">
              <a:rPr lang="en-GB" smtClean="0"/>
              <a:t>14/03/2025</a:t>
            </a:fld>
            <a:endParaRPr lang="en-GB"/>
          </a:p>
        </p:txBody>
      </p:sp>
      <p:sp>
        <p:nvSpPr>
          <p:cNvPr id="4" name="Footer Placeholder 3">
            <a:extLst>
              <a:ext uri="{FF2B5EF4-FFF2-40B4-BE49-F238E27FC236}">
                <a16:creationId xmlns:a16="http://schemas.microsoft.com/office/drawing/2014/main" id="{C987F8C4-44D5-4904-B6E3-CDB64D836B5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1CE7F51-AA09-4ED0-A94C-3B5C9AA00611}"/>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1424489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A583B3-9343-419A-9866-D56D62340303}"/>
              </a:ext>
            </a:extLst>
          </p:cNvPr>
          <p:cNvSpPr>
            <a:spLocks noGrp="1"/>
          </p:cNvSpPr>
          <p:nvPr>
            <p:ph type="dt" sz="half" idx="10"/>
          </p:nvPr>
        </p:nvSpPr>
        <p:spPr/>
        <p:txBody>
          <a:bodyPr/>
          <a:lstStyle/>
          <a:p>
            <a:fld id="{07F8F976-3F7F-4F3F-B970-92684AD0A00E}" type="datetimeFigureOut">
              <a:rPr lang="en-GB" smtClean="0"/>
              <a:t>14/03/2025</a:t>
            </a:fld>
            <a:endParaRPr lang="en-GB"/>
          </a:p>
        </p:txBody>
      </p:sp>
      <p:sp>
        <p:nvSpPr>
          <p:cNvPr id="3" name="Footer Placeholder 2">
            <a:extLst>
              <a:ext uri="{FF2B5EF4-FFF2-40B4-BE49-F238E27FC236}">
                <a16:creationId xmlns:a16="http://schemas.microsoft.com/office/drawing/2014/main" id="{57EB1B79-8680-465C-A96A-84B008B02DC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0E14A2E-F0C0-4778-B0E1-886BDC6C04D3}"/>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952819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1071C-A2A3-40D5-B0D5-F44B7EE8D083}"/>
              </a:ext>
            </a:extLst>
          </p:cNvPr>
          <p:cNvSpPr>
            <a:spLocks noGrp="1"/>
          </p:cNvSpPr>
          <p:nvPr>
            <p:ph type="title"/>
          </p:nvPr>
        </p:nvSpPr>
        <p:spPr>
          <a:xfrm>
            <a:off x="839788" y="1101012"/>
            <a:ext cx="3932237" cy="956388"/>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1A7D961-2B0E-42EB-945D-7C07518E5CD2}"/>
              </a:ext>
            </a:extLst>
          </p:cNvPr>
          <p:cNvSpPr>
            <a:spLocks noGrp="1"/>
          </p:cNvSpPr>
          <p:nvPr>
            <p:ph idx="1"/>
          </p:nvPr>
        </p:nvSpPr>
        <p:spPr>
          <a:xfrm>
            <a:off x="5183188" y="108073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80A4FCB-9FAB-4C55-84F3-0745C1774906}"/>
              </a:ext>
            </a:extLst>
          </p:cNvPr>
          <p:cNvSpPr>
            <a:spLocks noGrp="1"/>
          </p:cNvSpPr>
          <p:nvPr>
            <p:ph type="body" sz="half" idx="2"/>
          </p:nvPr>
        </p:nvSpPr>
        <p:spPr>
          <a:xfrm>
            <a:off x="839788" y="2057400"/>
            <a:ext cx="3932237" cy="38969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15F964-E46D-43D9-8D01-903254A336C2}"/>
              </a:ext>
            </a:extLst>
          </p:cNvPr>
          <p:cNvSpPr>
            <a:spLocks noGrp="1"/>
          </p:cNvSpPr>
          <p:nvPr>
            <p:ph type="dt" sz="half" idx="10"/>
          </p:nvPr>
        </p:nvSpPr>
        <p:spPr/>
        <p:txBody>
          <a:bodyPr/>
          <a:lstStyle/>
          <a:p>
            <a:fld id="{07F8F976-3F7F-4F3F-B970-92684AD0A00E}" type="datetimeFigureOut">
              <a:rPr lang="en-GB" smtClean="0"/>
              <a:t>14/03/2025</a:t>
            </a:fld>
            <a:endParaRPr lang="en-GB"/>
          </a:p>
        </p:txBody>
      </p:sp>
      <p:sp>
        <p:nvSpPr>
          <p:cNvPr id="6" name="Footer Placeholder 5">
            <a:extLst>
              <a:ext uri="{FF2B5EF4-FFF2-40B4-BE49-F238E27FC236}">
                <a16:creationId xmlns:a16="http://schemas.microsoft.com/office/drawing/2014/main" id="{420B6392-58F9-4724-9FB3-7D57219A32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B37271-3DC3-42FB-9D20-6115A617C020}"/>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800401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9CB52-61F0-422F-9FA8-3CF99344CAC0}"/>
              </a:ext>
            </a:extLst>
          </p:cNvPr>
          <p:cNvSpPr>
            <a:spLocks noGrp="1"/>
          </p:cNvSpPr>
          <p:nvPr>
            <p:ph type="title"/>
          </p:nvPr>
        </p:nvSpPr>
        <p:spPr>
          <a:xfrm>
            <a:off x="839788" y="1080734"/>
            <a:ext cx="3932237" cy="976665"/>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405204A-1B6D-43C9-A8BD-223CF930ED81}"/>
              </a:ext>
            </a:extLst>
          </p:cNvPr>
          <p:cNvSpPr>
            <a:spLocks noGrp="1"/>
          </p:cNvSpPr>
          <p:nvPr>
            <p:ph type="pic" idx="1"/>
          </p:nvPr>
        </p:nvSpPr>
        <p:spPr>
          <a:xfrm>
            <a:off x="5183188" y="108073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AFFDDA1E-2F04-42AF-8246-8A3232E3AB3E}"/>
              </a:ext>
            </a:extLst>
          </p:cNvPr>
          <p:cNvSpPr>
            <a:spLocks noGrp="1"/>
          </p:cNvSpPr>
          <p:nvPr>
            <p:ph type="body" sz="half" idx="2"/>
          </p:nvPr>
        </p:nvSpPr>
        <p:spPr>
          <a:xfrm>
            <a:off x="839788" y="2057400"/>
            <a:ext cx="3932237" cy="38969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FCBED0-9F59-49AB-AFB3-45F8EDF2EDD4}"/>
              </a:ext>
            </a:extLst>
          </p:cNvPr>
          <p:cNvSpPr>
            <a:spLocks noGrp="1"/>
          </p:cNvSpPr>
          <p:nvPr>
            <p:ph type="dt" sz="half" idx="10"/>
          </p:nvPr>
        </p:nvSpPr>
        <p:spPr/>
        <p:txBody>
          <a:bodyPr/>
          <a:lstStyle/>
          <a:p>
            <a:fld id="{07F8F976-3F7F-4F3F-B970-92684AD0A00E}" type="datetimeFigureOut">
              <a:rPr lang="en-GB" smtClean="0"/>
              <a:t>14/03/2025</a:t>
            </a:fld>
            <a:endParaRPr lang="en-GB"/>
          </a:p>
        </p:txBody>
      </p:sp>
      <p:sp>
        <p:nvSpPr>
          <p:cNvPr id="6" name="Footer Placeholder 5">
            <a:extLst>
              <a:ext uri="{FF2B5EF4-FFF2-40B4-BE49-F238E27FC236}">
                <a16:creationId xmlns:a16="http://schemas.microsoft.com/office/drawing/2014/main" id="{55B4AABA-A6B6-42D8-877C-A19F43DA52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AF9D64-314A-4F2F-85A1-215BFD16BBEF}"/>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3720275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F2F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71849C-2A81-4A18-BE30-6D99097EDF07}"/>
              </a:ext>
            </a:extLst>
          </p:cNvPr>
          <p:cNvSpPr>
            <a:spLocks noGrp="1"/>
          </p:cNvSpPr>
          <p:nvPr>
            <p:ph type="title"/>
          </p:nvPr>
        </p:nvSpPr>
        <p:spPr>
          <a:xfrm>
            <a:off x="2119114" y="351739"/>
            <a:ext cx="8566168" cy="6912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ED6AA456-88B3-400D-B637-D5665175E9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A15886BD-CDF2-4367-94A0-39EA48E7E0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F8F976-3F7F-4F3F-B970-92684AD0A00E}" type="datetimeFigureOut">
              <a:rPr lang="en-GB" smtClean="0"/>
              <a:t>14/03/2025</a:t>
            </a:fld>
            <a:endParaRPr lang="en-GB"/>
          </a:p>
        </p:txBody>
      </p:sp>
      <p:sp>
        <p:nvSpPr>
          <p:cNvPr id="5" name="Footer Placeholder 4">
            <a:extLst>
              <a:ext uri="{FF2B5EF4-FFF2-40B4-BE49-F238E27FC236}">
                <a16:creationId xmlns:a16="http://schemas.microsoft.com/office/drawing/2014/main" id="{41D1A13E-A499-4474-B33D-FEC1436501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6FA72DE-F2BE-4E47-985E-8EFB14CB55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9D7C15-77B3-4FC2-972A-912001DC3062}" type="slidenum">
              <a:rPr lang="en-GB" smtClean="0"/>
              <a:t>‹#›</a:t>
            </a:fld>
            <a:endParaRPr lang="en-GB"/>
          </a:p>
        </p:txBody>
      </p:sp>
      <p:sp>
        <p:nvSpPr>
          <p:cNvPr id="16" name="TextBox 15">
            <a:extLst>
              <a:ext uri="{FF2B5EF4-FFF2-40B4-BE49-F238E27FC236}">
                <a16:creationId xmlns:a16="http://schemas.microsoft.com/office/drawing/2014/main" id="{0BE4AA78-3332-49ED-A1B4-94D690D752CB}"/>
              </a:ext>
            </a:extLst>
          </p:cNvPr>
          <p:cNvSpPr txBox="1"/>
          <p:nvPr userDrawn="1"/>
        </p:nvSpPr>
        <p:spPr>
          <a:xfrm>
            <a:off x="0" y="783831"/>
            <a:ext cx="2048413" cy="284693"/>
          </a:xfrm>
          <a:prstGeom prst="rect">
            <a:avLst/>
          </a:prstGeom>
          <a:noFill/>
        </p:spPr>
        <p:txBody>
          <a:bodyPr wrap="square" rtlCol="0">
            <a:spAutoFit/>
          </a:bodyPr>
          <a:lstStyle/>
          <a:p>
            <a:r>
              <a:rPr lang="en-GB" sz="1250" dirty="0">
                <a:solidFill>
                  <a:srgbClr val="00205B"/>
                </a:solidFill>
                <a:latin typeface="+mn-lt"/>
                <a:cs typeface="Arial" panose="020B0604020202020204" pitchFamily="34" charset="0"/>
              </a:rPr>
              <a:t>www.schoolsobservatory.org</a:t>
            </a:r>
          </a:p>
        </p:txBody>
      </p:sp>
      <p:cxnSp>
        <p:nvCxnSpPr>
          <p:cNvPr id="13" name="Straight Arrow Connector 12">
            <a:extLst>
              <a:ext uri="{FF2B5EF4-FFF2-40B4-BE49-F238E27FC236}">
                <a16:creationId xmlns:a16="http://schemas.microsoft.com/office/drawing/2014/main" id="{283469BD-0B0E-4B09-80EA-719C97E6B9C4}"/>
              </a:ext>
            </a:extLst>
          </p:cNvPr>
          <p:cNvCxnSpPr>
            <a:cxnSpLocks/>
          </p:cNvCxnSpPr>
          <p:nvPr userDrawn="1"/>
        </p:nvCxnSpPr>
        <p:spPr>
          <a:xfrm>
            <a:off x="0" y="1094110"/>
            <a:ext cx="12193200" cy="0"/>
          </a:xfrm>
          <a:prstGeom prst="straightConnector1">
            <a:avLst/>
          </a:prstGeom>
          <a:ln w="28575">
            <a:solidFill>
              <a:srgbClr val="00205B"/>
            </a:solidFill>
          </a:ln>
        </p:spPr>
        <p:style>
          <a:lnRef idx="1">
            <a:schemeClr val="accent1"/>
          </a:lnRef>
          <a:fillRef idx="0">
            <a:schemeClr val="accent1"/>
          </a:fillRef>
          <a:effectRef idx="0">
            <a:schemeClr val="accent1"/>
          </a:effectRef>
          <a:fontRef idx="minor">
            <a:schemeClr val="tx1"/>
          </a:fontRef>
        </p:style>
      </p:cxnSp>
      <p:pic>
        <p:nvPicPr>
          <p:cNvPr id="9" name="Picture 8" descr="A logo with text on it&#10;&#10;Description automatically generated">
            <a:extLst>
              <a:ext uri="{FF2B5EF4-FFF2-40B4-BE49-F238E27FC236}">
                <a16:creationId xmlns:a16="http://schemas.microsoft.com/office/drawing/2014/main" id="{B887C2B9-B191-EF15-8DD9-5338801ACAA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37461"/>
            <a:ext cx="2048413" cy="866955"/>
          </a:xfrm>
          <a:prstGeom prst="rect">
            <a:avLst/>
          </a:prstGeom>
        </p:spPr>
      </p:pic>
      <p:pic>
        <p:nvPicPr>
          <p:cNvPr id="12" name="Picture 11" descr="A blue text on a black background&#10;&#10;Description automatically generated">
            <a:extLst>
              <a:ext uri="{FF2B5EF4-FFF2-40B4-BE49-F238E27FC236}">
                <a16:creationId xmlns:a16="http://schemas.microsoft.com/office/drawing/2014/main" id="{D5F5B9FB-3727-838F-51D4-CD571E2737B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755984" y="351739"/>
            <a:ext cx="1351174" cy="633670"/>
          </a:xfrm>
          <a:prstGeom prst="rect">
            <a:avLst/>
          </a:prstGeom>
        </p:spPr>
      </p:pic>
    </p:spTree>
    <p:extLst>
      <p:ext uri="{BB962C8B-B14F-4D97-AF65-F5344CB8AC3E}">
        <p14:creationId xmlns:p14="http://schemas.microsoft.com/office/powerpoint/2010/main" val="3552849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0205B"/>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205B"/>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00205B"/>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00205B"/>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00205B"/>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00205B"/>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3AE78-29B4-B095-DE4C-145F2F7391E6}"/>
              </a:ext>
            </a:extLst>
          </p:cNvPr>
          <p:cNvSpPr>
            <a:spLocks noGrp="1"/>
          </p:cNvSpPr>
          <p:nvPr>
            <p:ph type="ctrTitle"/>
          </p:nvPr>
        </p:nvSpPr>
        <p:spPr>
          <a:xfrm>
            <a:off x="1524000" y="-366468"/>
            <a:ext cx="9144000" cy="2387600"/>
          </a:xfrm>
        </p:spPr>
        <p:txBody>
          <a:bodyPr/>
          <a:lstStyle/>
          <a:p>
            <a:r>
              <a:rPr lang="en-US" dirty="0"/>
              <a:t>Investigate Tides</a:t>
            </a:r>
          </a:p>
        </p:txBody>
      </p:sp>
      <p:pic>
        <p:nvPicPr>
          <p:cNvPr id="5" name="Picture 4" descr="A diagram of the solar system&#10;&#10;Description automatically generated">
            <a:extLst>
              <a:ext uri="{FF2B5EF4-FFF2-40B4-BE49-F238E27FC236}">
                <a16:creationId xmlns:a16="http://schemas.microsoft.com/office/drawing/2014/main" id="{0A68B0CD-FE03-59AB-994E-E7AC44D416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5704" y="2136879"/>
            <a:ext cx="6432086" cy="4545239"/>
          </a:xfrm>
          <a:prstGeom prst="rect">
            <a:avLst/>
          </a:prstGeom>
        </p:spPr>
      </p:pic>
    </p:spTree>
    <p:extLst>
      <p:ext uri="{BB962C8B-B14F-4D97-AF65-F5344CB8AC3E}">
        <p14:creationId xmlns:p14="http://schemas.microsoft.com/office/powerpoint/2010/main" val="1764409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8A17E-2AEF-8B10-87CC-CB36177B3BAE}"/>
              </a:ext>
            </a:extLst>
          </p:cNvPr>
          <p:cNvSpPr>
            <a:spLocks noGrp="1"/>
          </p:cNvSpPr>
          <p:nvPr>
            <p:ph type="title"/>
          </p:nvPr>
        </p:nvSpPr>
        <p:spPr>
          <a:xfrm>
            <a:off x="523044" y="1128158"/>
            <a:ext cx="4778161" cy="690563"/>
          </a:xfrm>
        </p:spPr>
        <p:txBody>
          <a:bodyPr>
            <a:normAutofit fontScale="90000"/>
          </a:bodyPr>
          <a:lstStyle/>
          <a:p>
            <a:r>
              <a:rPr lang="en-GB" altLang="en-US" dirty="0"/>
              <a:t>What are tides?</a:t>
            </a:r>
            <a:endParaRPr lang="en-US" dirty="0"/>
          </a:p>
        </p:txBody>
      </p:sp>
      <p:sp>
        <p:nvSpPr>
          <p:cNvPr id="3" name="Content Placeholder 2">
            <a:extLst>
              <a:ext uri="{FF2B5EF4-FFF2-40B4-BE49-F238E27FC236}">
                <a16:creationId xmlns:a16="http://schemas.microsoft.com/office/drawing/2014/main" id="{C7BB2FD9-FFA4-334E-89F8-5439705C8883}"/>
              </a:ext>
            </a:extLst>
          </p:cNvPr>
          <p:cNvSpPr>
            <a:spLocks noGrp="1"/>
          </p:cNvSpPr>
          <p:nvPr>
            <p:ph idx="1"/>
          </p:nvPr>
        </p:nvSpPr>
        <p:spPr>
          <a:xfrm>
            <a:off x="523044" y="1948722"/>
            <a:ext cx="5924055" cy="4741445"/>
          </a:xfrm>
        </p:spPr>
        <p:txBody>
          <a:bodyPr>
            <a:normAutofit/>
          </a:bodyPr>
          <a:lstStyle/>
          <a:p>
            <a:pPr>
              <a:spcBef>
                <a:spcPts val="0"/>
              </a:spcBef>
              <a:defRPr/>
            </a:pPr>
            <a:r>
              <a:rPr lang="en-GB" altLang="en-US" sz="2200" dirty="0"/>
              <a:t>Tides are the rise and fall of sea levels caused by the gravitational pull from the Moon and the Sun.</a:t>
            </a:r>
          </a:p>
          <a:p>
            <a:pPr>
              <a:spcBef>
                <a:spcPts val="0"/>
              </a:spcBef>
              <a:defRPr/>
            </a:pPr>
            <a:endParaRPr lang="en-GB" altLang="en-US" sz="2200" dirty="0"/>
          </a:p>
          <a:p>
            <a:pPr>
              <a:spcBef>
                <a:spcPts val="0"/>
              </a:spcBef>
              <a:defRPr/>
            </a:pPr>
            <a:r>
              <a:rPr lang="en-GB" altLang="en-US" sz="2200" dirty="0"/>
              <a:t>Tides are predictable and follow daily and monthly cycles. </a:t>
            </a:r>
          </a:p>
          <a:p>
            <a:pPr>
              <a:spcBef>
                <a:spcPts val="0"/>
              </a:spcBef>
              <a:defRPr/>
            </a:pPr>
            <a:endParaRPr lang="en-GB" altLang="en-US" sz="2200" dirty="0"/>
          </a:p>
          <a:p>
            <a:pPr>
              <a:spcBef>
                <a:spcPts val="0"/>
              </a:spcBef>
              <a:defRPr/>
            </a:pPr>
            <a:r>
              <a:rPr lang="en-GB" sz="2200" dirty="0"/>
              <a:t>The Moon’s gravity pulls water toward it, creating a tidal bulge.</a:t>
            </a:r>
          </a:p>
          <a:p>
            <a:pPr>
              <a:spcBef>
                <a:spcPts val="0"/>
              </a:spcBef>
              <a:defRPr/>
            </a:pPr>
            <a:endParaRPr lang="en-GB" sz="2200" dirty="0"/>
          </a:p>
          <a:p>
            <a:pPr>
              <a:spcBef>
                <a:spcPts val="0"/>
              </a:spcBef>
              <a:defRPr/>
            </a:pPr>
            <a:r>
              <a:rPr lang="en-GB" sz="2200" dirty="0"/>
              <a:t>The Sun’s gravity also affects tides, but its impact is weaker than the Moon’s.</a:t>
            </a:r>
            <a:endParaRPr lang="en-US" sz="2200" dirty="0"/>
          </a:p>
        </p:txBody>
      </p:sp>
      <p:sp>
        <p:nvSpPr>
          <p:cNvPr id="22" name="TextBox 21">
            <a:extLst>
              <a:ext uri="{FF2B5EF4-FFF2-40B4-BE49-F238E27FC236}">
                <a16:creationId xmlns:a16="http://schemas.microsoft.com/office/drawing/2014/main" id="{C7476265-DAC6-ECD5-EB5A-7A5CC88EF074}"/>
              </a:ext>
            </a:extLst>
          </p:cNvPr>
          <p:cNvSpPr txBox="1"/>
          <p:nvPr/>
        </p:nvSpPr>
        <p:spPr>
          <a:xfrm>
            <a:off x="8371540" y="4934989"/>
            <a:ext cx="2580411" cy="369332"/>
          </a:xfrm>
          <a:prstGeom prst="rect">
            <a:avLst/>
          </a:prstGeom>
          <a:noFill/>
        </p:spPr>
        <p:txBody>
          <a:bodyPr wrap="square">
            <a:spAutoFit/>
          </a:bodyPr>
          <a:lstStyle/>
          <a:p>
            <a:pPr algn="ctr" eaLnBrk="1" fontAlgn="auto" hangingPunct="1">
              <a:spcBef>
                <a:spcPts val="0"/>
              </a:spcBef>
              <a:spcAft>
                <a:spcPts val="0"/>
              </a:spcAft>
              <a:defRPr/>
            </a:pPr>
            <a:r>
              <a:rPr lang="en-GB" altLang="en-US" sz="1800" i="1" dirty="0">
                <a:latin typeface="+mn-lt"/>
              </a:rPr>
              <a:t>Image Credit: </a:t>
            </a:r>
            <a:r>
              <a:rPr lang="en-GB" i="1" dirty="0"/>
              <a:t>Dan Gold</a:t>
            </a:r>
            <a:endParaRPr lang="en-GB" altLang="en-US" i="1" dirty="0"/>
          </a:p>
        </p:txBody>
      </p:sp>
      <p:pic>
        <p:nvPicPr>
          <p:cNvPr id="5" name="Picture 4" descr="A close-up of a beach&#10;&#10;Description automatically generated">
            <a:extLst>
              <a:ext uri="{FF2B5EF4-FFF2-40B4-BE49-F238E27FC236}">
                <a16:creationId xmlns:a16="http://schemas.microsoft.com/office/drawing/2014/main" id="{A8DC915E-4E59-29D9-34BB-FBEC10CC76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4333" y="2285626"/>
            <a:ext cx="4540182" cy="2552591"/>
          </a:xfrm>
          <a:prstGeom prst="rect">
            <a:avLst/>
          </a:prstGeom>
        </p:spPr>
      </p:pic>
    </p:spTree>
    <p:extLst>
      <p:ext uri="{BB962C8B-B14F-4D97-AF65-F5344CB8AC3E}">
        <p14:creationId xmlns:p14="http://schemas.microsoft.com/office/powerpoint/2010/main" val="3044016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ADB2E-E045-2E2A-5FC4-8C08FA424C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99495F-9006-A02C-E0E2-5F1B7F67C70F}"/>
              </a:ext>
            </a:extLst>
          </p:cNvPr>
          <p:cNvSpPr>
            <a:spLocks noGrp="1"/>
          </p:cNvSpPr>
          <p:nvPr>
            <p:ph type="title"/>
          </p:nvPr>
        </p:nvSpPr>
        <p:spPr>
          <a:xfrm>
            <a:off x="523044" y="1257438"/>
            <a:ext cx="6387042" cy="690563"/>
          </a:xfrm>
        </p:spPr>
        <p:txBody>
          <a:bodyPr>
            <a:normAutofit fontScale="90000"/>
          </a:bodyPr>
          <a:lstStyle/>
          <a:p>
            <a:r>
              <a:rPr lang="en-GB" altLang="en-US" dirty="0"/>
              <a:t>How gravity create tidal bulges?</a:t>
            </a:r>
            <a:endParaRPr lang="en-US" dirty="0"/>
          </a:p>
        </p:txBody>
      </p:sp>
      <p:sp>
        <p:nvSpPr>
          <p:cNvPr id="3" name="Content Placeholder 2">
            <a:extLst>
              <a:ext uri="{FF2B5EF4-FFF2-40B4-BE49-F238E27FC236}">
                <a16:creationId xmlns:a16="http://schemas.microsoft.com/office/drawing/2014/main" id="{D492A1BB-6690-A1B4-AAB1-036B38CB9AAC}"/>
              </a:ext>
            </a:extLst>
          </p:cNvPr>
          <p:cNvSpPr>
            <a:spLocks noGrp="1"/>
          </p:cNvSpPr>
          <p:nvPr>
            <p:ph idx="1"/>
          </p:nvPr>
        </p:nvSpPr>
        <p:spPr>
          <a:xfrm>
            <a:off x="523044" y="2178122"/>
            <a:ext cx="6907903" cy="4349994"/>
          </a:xfrm>
        </p:spPr>
        <p:txBody>
          <a:bodyPr>
            <a:normAutofit/>
          </a:bodyPr>
          <a:lstStyle/>
          <a:p>
            <a:r>
              <a:rPr lang="en-GB" sz="2200" dirty="0"/>
              <a:t>To understand tides, think of Earth as a sphere with two layers:</a:t>
            </a:r>
          </a:p>
          <a:p>
            <a:pPr lvl="1">
              <a:buFont typeface="Arial" panose="020B0604020202020204" pitchFamily="34" charset="0"/>
              <a:buChar char="•"/>
            </a:pPr>
            <a:r>
              <a:rPr lang="en-GB" sz="2200" dirty="0"/>
              <a:t>The outer layer is the ocean.</a:t>
            </a:r>
          </a:p>
          <a:p>
            <a:pPr lvl="1">
              <a:buFont typeface="Arial" panose="020B0604020202020204" pitchFamily="34" charset="0"/>
              <a:buChar char="•"/>
            </a:pPr>
            <a:r>
              <a:rPr lang="en-GB" sz="2200" dirty="0"/>
              <a:t>The inner layer is the solid ground beneath it.</a:t>
            </a:r>
          </a:p>
          <a:p>
            <a:pPr lvl="1">
              <a:buFont typeface="Arial" panose="020B0604020202020204" pitchFamily="34" charset="0"/>
              <a:buChar char="•"/>
            </a:pPr>
            <a:endParaRPr lang="en-GB" sz="2200" dirty="0"/>
          </a:p>
          <a:p>
            <a:r>
              <a:rPr lang="en-GB" sz="2200" dirty="0"/>
              <a:t>Gravity pulls differently on these layers. </a:t>
            </a:r>
          </a:p>
          <a:p>
            <a:endParaRPr lang="en-GB" sz="2200" dirty="0"/>
          </a:p>
          <a:p>
            <a:r>
              <a:rPr lang="en-GB" sz="2200" dirty="0"/>
              <a:t>The difference in the size of the force stretches the ocean water, creating tides.</a:t>
            </a:r>
          </a:p>
          <a:p>
            <a:endParaRPr lang="en-GB" sz="2200" dirty="0"/>
          </a:p>
          <a:p>
            <a:r>
              <a:rPr lang="en-GB" sz="2200" dirty="0"/>
              <a:t>Since water can move easily, it forms bulges where the gravitational pull is strongest.</a:t>
            </a:r>
          </a:p>
        </p:txBody>
      </p:sp>
      <p:sp>
        <p:nvSpPr>
          <p:cNvPr id="22" name="TextBox 21">
            <a:extLst>
              <a:ext uri="{FF2B5EF4-FFF2-40B4-BE49-F238E27FC236}">
                <a16:creationId xmlns:a16="http://schemas.microsoft.com/office/drawing/2014/main" id="{DC2C3C00-19BD-282E-AD17-45F1286684EE}"/>
              </a:ext>
            </a:extLst>
          </p:cNvPr>
          <p:cNvSpPr txBox="1"/>
          <p:nvPr/>
        </p:nvSpPr>
        <p:spPr>
          <a:xfrm>
            <a:off x="8443047" y="4979606"/>
            <a:ext cx="2580411" cy="369332"/>
          </a:xfrm>
          <a:prstGeom prst="rect">
            <a:avLst/>
          </a:prstGeom>
          <a:noFill/>
        </p:spPr>
        <p:txBody>
          <a:bodyPr wrap="square">
            <a:spAutoFit/>
          </a:bodyPr>
          <a:lstStyle/>
          <a:p>
            <a:pPr algn="ctr" eaLnBrk="1" fontAlgn="auto" hangingPunct="1">
              <a:spcBef>
                <a:spcPts val="0"/>
              </a:spcBef>
              <a:spcAft>
                <a:spcPts val="0"/>
              </a:spcAft>
              <a:defRPr/>
            </a:pPr>
            <a:r>
              <a:rPr lang="en-GB" altLang="en-US" sz="1800" i="1" dirty="0">
                <a:latin typeface="+mn-lt"/>
              </a:rPr>
              <a:t>Image Credit: </a:t>
            </a:r>
            <a:r>
              <a:rPr lang="en-GB" i="1" dirty="0"/>
              <a:t>TSO</a:t>
            </a:r>
            <a:endParaRPr lang="en-GB" altLang="en-US" i="1" dirty="0"/>
          </a:p>
        </p:txBody>
      </p:sp>
      <p:pic>
        <p:nvPicPr>
          <p:cNvPr id="4" name="Content Placeholder 6" descr="forcevectors.png">
            <a:extLst>
              <a:ext uri="{FF2B5EF4-FFF2-40B4-BE49-F238E27FC236}">
                <a16:creationId xmlns:a16="http://schemas.microsoft.com/office/drawing/2014/main" id="{732CCEBD-E523-DE69-FCF1-E8F2073D60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871258" y="929004"/>
            <a:ext cx="7466013" cy="5599112"/>
          </a:xfrm>
          <a:prstGeom prst="rect">
            <a:avLst/>
          </a:prstGeom>
        </p:spPr>
      </p:pic>
    </p:spTree>
    <p:extLst>
      <p:ext uri="{BB962C8B-B14F-4D97-AF65-F5344CB8AC3E}">
        <p14:creationId xmlns:p14="http://schemas.microsoft.com/office/powerpoint/2010/main" val="2106603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7E15C-ADE4-A960-9B29-D58D970FDFA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B8843-67BE-D73C-05E7-57FBCD37C29D}"/>
              </a:ext>
            </a:extLst>
          </p:cNvPr>
          <p:cNvSpPr>
            <a:spLocks noGrp="1"/>
          </p:cNvSpPr>
          <p:nvPr>
            <p:ph idx="1"/>
          </p:nvPr>
        </p:nvSpPr>
        <p:spPr>
          <a:xfrm>
            <a:off x="523044" y="2060294"/>
            <a:ext cx="6039802" cy="4629873"/>
          </a:xfrm>
        </p:spPr>
        <p:txBody>
          <a:bodyPr>
            <a:normAutofit/>
          </a:bodyPr>
          <a:lstStyle/>
          <a:p>
            <a:pPr>
              <a:spcBef>
                <a:spcPts val="0"/>
              </a:spcBef>
              <a:defRPr/>
            </a:pPr>
            <a:r>
              <a:rPr lang="en-GB" sz="2200" dirty="0"/>
              <a:t>As the Earth rotates, each coastal location passes through two bulges of water per day</a:t>
            </a:r>
          </a:p>
          <a:p>
            <a:pPr>
              <a:spcBef>
                <a:spcPts val="0"/>
              </a:spcBef>
              <a:defRPr/>
            </a:pPr>
            <a:endParaRPr lang="en-GB" sz="2200" dirty="0"/>
          </a:p>
          <a:p>
            <a:pPr>
              <a:spcBef>
                <a:spcPts val="0"/>
              </a:spcBef>
              <a:defRPr/>
            </a:pPr>
            <a:r>
              <a:rPr lang="en-GB" sz="2200" dirty="0"/>
              <a:t>Tides occur about six hours apart.</a:t>
            </a:r>
            <a:endParaRPr lang="en-US" sz="2200" dirty="0"/>
          </a:p>
          <a:p>
            <a:pPr marL="0" indent="0">
              <a:spcBef>
                <a:spcPts val="0"/>
              </a:spcBef>
              <a:buNone/>
              <a:defRPr/>
            </a:pPr>
            <a:endParaRPr lang="en-GB" sz="2200" dirty="0"/>
          </a:p>
          <a:p>
            <a:pPr>
              <a:spcBef>
                <a:spcPts val="0"/>
              </a:spcBef>
              <a:defRPr/>
            </a:pPr>
            <a:r>
              <a:rPr lang="en-GB" sz="2200" dirty="0"/>
              <a:t>This results in 2 high tides and 2 low tides approximately every 24 hours.</a:t>
            </a:r>
          </a:p>
          <a:p>
            <a:pPr>
              <a:spcBef>
                <a:spcPts val="0"/>
              </a:spcBef>
              <a:defRPr/>
            </a:pPr>
            <a:endParaRPr lang="en-GB" sz="2200" dirty="0"/>
          </a:p>
        </p:txBody>
      </p:sp>
      <p:sp>
        <p:nvSpPr>
          <p:cNvPr id="22" name="TextBox 21">
            <a:extLst>
              <a:ext uri="{FF2B5EF4-FFF2-40B4-BE49-F238E27FC236}">
                <a16:creationId xmlns:a16="http://schemas.microsoft.com/office/drawing/2014/main" id="{2D297B9F-D54D-7E66-C55C-1D8349E5A4F3}"/>
              </a:ext>
            </a:extLst>
          </p:cNvPr>
          <p:cNvSpPr txBox="1"/>
          <p:nvPr/>
        </p:nvSpPr>
        <p:spPr>
          <a:xfrm>
            <a:off x="7427089" y="4733079"/>
            <a:ext cx="2712333" cy="369332"/>
          </a:xfrm>
          <a:prstGeom prst="rect">
            <a:avLst/>
          </a:prstGeom>
          <a:noFill/>
        </p:spPr>
        <p:txBody>
          <a:bodyPr wrap="square">
            <a:spAutoFit/>
          </a:bodyPr>
          <a:lstStyle/>
          <a:p>
            <a:pPr algn="ctr" eaLnBrk="1" fontAlgn="auto" hangingPunct="1">
              <a:spcBef>
                <a:spcPts val="0"/>
              </a:spcBef>
              <a:spcAft>
                <a:spcPts val="0"/>
              </a:spcAft>
              <a:defRPr/>
            </a:pPr>
            <a:r>
              <a:rPr lang="en-GB" altLang="en-US" sz="1800" i="1" dirty="0">
                <a:latin typeface="+mn-lt"/>
              </a:rPr>
              <a:t>Image Credit: TSO</a:t>
            </a:r>
          </a:p>
        </p:txBody>
      </p:sp>
      <p:sp>
        <p:nvSpPr>
          <p:cNvPr id="7" name="Title 1">
            <a:extLst>
              <a:ext uri="{FF2B5EF4-FFF2-40B4-BE49-F238E27FC236}">
                <a16:creationId xmlns:a16="http://schemas.microsoft.com/office/drawing/2014/main" id="{71E78274-AB1F-93B1-A58B-90866226895F}"/>
              </a:ext>
            </a:extLst>
          </p:cNvPr>
          <p:cNvSpPr>
            <a:spLocks noGrp="1"/>
          </p:cNvSpPr>
          <p:nvPr>
            <p:ph type="title"/>
          </p:nvPr>
        </p:nvSpPr>
        <p:spPr>
          <a:xfrm>
            <a:off x="523043" y="1128158"/>
            <a:ext cx="9616379" cy="690563"/>
          </a:xfrm>
        </p:spPr>
        <p:txBody>
          <a:bodyPr>
            <a:normAutofit fontScale="90000"/>
          </a:bodyPr>
          <a:lstStyle/>
          <a:p>
            <a:r>
              <a:rPr lang="en-GB" altLang="en-US" dirty="0"/>
              <a:t>Why are there 2 high and 2 low tides per day?</a:t>
            </a:r>
            <a:endParaRPr lang="en-US" dirty="0"/>
          </a:p>
        </p:txBody>
      </p:sp>
      <p:pic>
        <p:nvPicPr>
          <p:cNvPr id="5" name="Picture 4" descr="A screenshot of a diagram&#10;&#10;Description automatically generated">
            <a:extLst>
              <a:ext uri="{FF2B5EF4-FFF2-40B4-BE49-F238E27FC236}">
                <a16:creationId xmlns:a16="http://schemas.microsoft.com/office/drawing/2014/main" id="{D41584A8-653C-62CC-3728-54C6BE1D82C2}"/>
              </a:ext>
            </a:extLst>
          </p:cNvPr>
          <p:cNvPicPr>
            <a:picLocks noChangeAspect="1"/>
          </p:cNvPicPr>
          <p:nvPr/>
        </p:nvPicPr>
        <p:blipFill>
          <a:blip r:embed="rId3">
            <a:extLst>
              <a:ext uri="{28A0092B-C50C-407E-A947-70E740481C1C}">
                <a14:useLocalDpi xmlns:a14="http://schemas.microsoft.com/office/drawing/2010/main" val="0"/>
              </a:ext>
            </a:extLst>
          </a:blip>
          <a:srcRect b="16610"/>
          <a:stretch/>
        </p:blipFill>
        <p:spPr>
          <a:xfrm>
            <a:off x="5925755" y="2060294"/>
            <a:ext cx="5715000" cy="2615878"/>
          </a:xfrm>
          <a:prstGeom prst="rect">
            <a:avLst/>
          </a:prstGeom>
        </p:spPr>
      </p:pic>
    </p:spTree>
    <p:extLst>
      <p:ext uri="{BB962C8B-B14F-4D97-AF65-F5344CB8AC3E}">
        <p14:creationId xmlns:p14="http://schemas.microsoft.com/office/powerpoint/2010/main" val="2700962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73A0F-41D8-1077-9821-1C4DDAF9162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170956-0F06-58FB-EE73-37FD4E25E329}"/>
              </a:ext>
            </a:extLst>
          </p:cNvPr>
          <p:cNvSpPr>
            <a:spLocks noGrp="1"/>
          </p:cNvSpPr>
          <p:nvPr>
            <p:ph idx="1"/>
          </p:nvPr>
        </p:nvSpPr>
        <p:spPr>
          <a:xfrm>
            <a:off x="523044" y="2060294"/>
            <a:ext cx="5403323" cy="4629873"/>
          </a:xfrm>
        </p:spPr>
        <p:txBody>
          <a:bodyPr>
            <a:normAutofit/>
          </a:bodyPr>
          <a:lstStyle/>
          <a:p>
            <a:pPr marL="0" indent="0">
              <a:spcBef>
                <a:spcPts val="0"/>
              </a:spcBef>
              <a:buNone/>
              <a:defRPr/>
            </a:pPr>
            <a:r>
              <a:rPr lang="en-GB" sz="2200" b="1" u="sng" dirty="0"/>
              <a:t>Spring Tides </a:t>
            </a:r>
          </a:p>
          <a:p>
            <a:pPr>
              <a:spcBef>
                <a:spcPts val="0"/>
              </a:spcBef>
              <a:defRPr/>
            </a:pPr>
            <a:r>
              <a:rPr lang="en-GB" altLang="en-US" sz="2200" dirty="0"/>
              <a:t>When the Earth, Sun and Moon are in a line (Syzygy), the Sun’s gravity adds to the tidal force of the Moon increasing the tidal bulges (higher high tides). This occurs in the New Moon and Full Moon phases.</a:t>
            </a:r>
          </a:p>
          <a:p>
            <a:pPr>
              <a:spcBef>
                <a:spcPts val="0"/>
              </a:spcBef>
              <a:defRPr/>
            </a:pPr>
            <a:endParaRPr lang="en-GB" altLang="en-US" sz="2200" dirty="0"/>
          </a:p>
          <a:p>
            <a:pPr>
              <a:spcBef>
                <a:spcPts val="0"/>
              </a:spcBef>
              <a:defRPr/>
            </a:pPr>
            <a:endParaRPr lang="en-GB" sz="2200" dirty="0"/>
          </a:p>
        </p:txBody>
      </p:sp>
      <p:sp>
        <p:nvSpPr>
          <p:cNvPr id="7" name="Title 1">
            <a:extLst>
              <a:ext uri="{FF2B5EF4-FFF2-40B4-BE49-F238E27FC236}">
                <a16:creationId xmlns:a16="http://schemas.microsoft.com/office/drawing/2014/main" id="{8D42735A-931E-5E42-CEAE-08C5172C8FAC}"/>
              </a:ext>
            </a:extLst>
          </p:cNvPr>
          <p:cNvSpPr>
            <a:spLocks noGrp="1"/>
          </p:cNvSpPr>
          <p:nvPr>
            <p:ph type="title"/>
          </p:nvPr>
        </p:nvSpPr>
        <p:spPr>
          <a:xfrm>
            <a:off x="523043" y="1128158"/>
            <a:ext cx="9616379" cy="690563"/>
          </a:xfrm>
        </p:spPr>
        <p:txBody>
          <a:bodyPr>
            <a:normAutofit fontScale="90000"/>
          </a:bodyPr>
          <a:lstStyle/>
          <a:p>
            <a:r>
              <a:rPr lang="en-GB" altLang="en-US" dirty="0"/>
              <a:t>Spring and Neap Tides</a:t>
            </a:r>
            <a:endParaRPr lang="en-US" dirty="0"/>
          </a:p>
        </p:txBody>
      </p:sp>
      <p:pic>
        <p:nvPicPr>
          <p:cNvPr id="6" name="Picture 5" descr="A diagram of the moon&#10;&#10;Description automatically generated">
            <a:extLst>
              <a:ext uri="{FF2B5EF4-FFF2-40B4-BE49-F238E27FC236}">
                <a16:creationId xmlns:a16="http://schemas.microsoft.com/office/drawing/2014/main" id="{333DD27A-11C0-F255-1BFF-E09AFC5611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367" y="2060294"/>
            <a:ext cx="6252491" cy="2824158"/>
          </a:xfrm>
          <a:prstGeom prst="rect">
            <a:avLst/>
          </a:prstGeom>
        </p:spPr>
      </p:pic>
      <p:sp>
        <p:nvSpPr>
          <p:cNvPr id="4" name="TextBox 3">
            <a:extLst>
              <a:ext uri="{FF2B5EF4-FFF2-40B4-BE49-F238E27FC236}">
                <a16:creationId xmlns:a16="http://schemas.microsoft.com/office/drawing/2014/main" id="{3FCEB02C-B923-B31E-F911-48C5A1D4BA7D}"/>
              </a:ext>
            </a:extLst>
          </p:cNvPr>
          <p:cNvSpPr txBox="1"/>
          <p:nvPr/>
        </p:nvSpPr>
        <p:spPr>
          <a:xfrm>
            <a:off x="7427089" y="4733079"/>
            <a:ext cx="2712333" cy="369332"/>
          </a:xfrm>
          <a:prstGeom prst="rect">
            <a:avLst/>
          </a:prstGeom>
          <a:noFill/>
        </p:spPr>
        <p:txBody>
          <a:bodyPr wrap="square">
            <a:spAutoFit/>
          </a:bodyPr>
          <a:lstStyle/>
          <a:p>
            <a:pPr algn="ctr" eaLnBrk="1" fontAlgn="auto" hangingPunct="1">
              <a:spcBef>
                <a:spcPts val="0"/>
              </a:spcBef>
              <a:spcAft>
                <a:spcPts val="0"/>
              </a:spcAft>
              <a:defRPr/>
            </a:pPr>
            <a:r>
              <a:rPr lang="en-GB" altLang="en-US" sz="1800" i="1" dirty="0">
                <a:latin typeface="+mn-lt"/>
              </a:rPr>
              <a:t>Image Credit: TSO</a:t>
            </a:r>
          </a:p>
        </p:txBody>
      </p:sp>
    </p:spTree>
    <p:extLst>
      <p:ext uri="{BB962C8B-B14F-4D97-AF65-F5344CB8AC3E}">
        <p14:creationId xmlns:p14="http://schemas.microsoft.com/office/powerpoint/2010/main" val="4196617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22B0C-5EE9-C7E9-3D33-2C2BF043595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DC6145-2922-B658-356D-A47ABCF6D7E3}"/>
              </a:ext>
            </a:extLst>
          </p:cNvPr>
          <p:cNvSpPr>
            <a:spLocks noGrp="1"/>
          </p:cNvSpPr>
          <p:nvPr>
            <p:ph idx="1"/>
          </p:nvPr>
        </p:nvSpPr>
        <p:spPr>
          <a:xfrm>
            <a:off x="523044" y="2060294"/>
            <a:ext cx="5403323" cy="4629873"/>
          </a:xfrm>
        </p:spPr>
        <p:txBody>
          <a:bodyPr>
            <a:normAutofit/>
          </a:bodyPr>
          <a:lstStyle/>
          <a:p>
            <a:pPr>
              <a:spcBef>
                <a:spcPts val="0"/>
              </a:spcBef>
              <a:defRPr/>
            </a:pPr>
            <a:endParaRPr lang="en-GB" altLang="en-US" sz="2200" dirty="0"/>
          </a:p>
          <a:p>
            <a:pPr marL="0" indent="0">
              <a:spcBef>
                <a:spcPts val="0"/>
              </a:spcBef>
              <a:buNone/>
              <a:defRPr/>
            </a:pPr>
            <a:r>
              <a:rPr lang="en-GB" altLang="en-US" sz="2200" b="1" u="sng" dirty="0"/>
              <a:t>Neap Tides </a:t>
            </a:r>
          </a:p>
          <a:p>
            <a:pPr>
              <a:spcBef>
                <a:spcPts val="0"/>
              </a:spcBef>
              <a:defRPr/>
            </a:pPr>
            <a:r>
              <a:rPr lang="en-GB" altLang="en-US" sz="2200" dirty="0"/>
              <a:t>When the Moon and Sun are at right angles to Earth, the solar gravity reduces the Moon’s contribution to the tidal bulge. This occurs in the First and Third Quarter Moon phases.</a:t>
            </a:r>
            <a:endParaRPr lang="en-GB" altLang="en-US" sz="2400" dirty="0">
              <a:latin typeface="Georgia" panose="02040502050405020303" pitchFamily="18" charset="0"/>
            </a:endParaRPr>
          </a:p>
          <a:p>
            <a:pPr>
              <a:spcBef>
                <a:spcPts val="0"/>
              </a:spcBef>
              <a:defRPr/>
            </a:pPr>
            <a:endParaRPr lang="en-GB" sz="1600" dirty="0">
              <a:solidFill>
                <a:srgbClr val="000000"/>
              </a:solidFill>
              <a:latin typeface="-webkit-standard"/>
            </a:endParaRPr>
          </a:p>
          <a:p>
            <a:pPr>
              <a:spcBef>
                <a:spcPts val="0"/>
              </a:spcBef>
              <a:defRPr/>
            </a:pPr>
            <a:endParaRPr lang="en-GB" sz="2200" dirty="0"/>
          </a:p>
        </p:txBody>
      </p:sp>
      <p:sp>
        <p:nvSpPr>
          <p:cNvPr id="7" name="Title 1">
            <a:extLst>
              <a:ext uri="{FF2B5EF4-FFF2-40B4-BE49-F238E27FC236}">
                <a16:creationId xmlns:a16="http://schemas.microsoft.com/office/drawing/2014/main" id="{E5E05D9C-6BA4-F65B-C71E-C9D168BAEEBA}"/>
              </a:ext>
            </a:extLst>
          </p:cNvPr>
          <p:cNvSpPr>
            <a:spLocks noGrp="1"/>
          </p:cNvSpPr>
          <p:nvPr>
            <p:ph type="title"/>
          </p:nvPr>
        </p:nvSpPr>
        <p:spPr>
          <a:xfrm>
            <a:off x="523043" y="1128158"/>
            <a:ext cx="9616379" cy="690563"/>
          </a:xfrm>
        </p:spPr>
        <p:txBody>
          <a:bodyPr>
            <a:normAutofit fontScale="90000"/>
          </a:bodyPr>
          <a:lstStyle/>
          <a:p>
            <a:r>
              <a:rPr lang="en-GB" altLang="en-US" dirty="0"/>
              <a:t>Spring and Neap Tides</a:t>
            </a:r>
            <a:endParaRPr lang="en-US" dirty="0"/>
          </a:p>
        </p:txBody>
      </p:sp>
      <p:pic>
        <p:nvPicPr>
          <p:cNvPr id="2" name="Picture 1" descr="A hand pointing at the sun and earth&#10;&#10;Description automatically generated">
            <a:extLst>
              <a:ext uri="{FF2B5EF4-FFF2-40B4-BE49-F238E27FC236}">
                <a16:creationId xmlns:a16="http://schemas.microsoft.com/office/drawing/2014/main" id="{1C3B8DE8-BE79-4B25-97C2-D1222967C4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8231" y="1818721"/>
            <a:ext cx="8866208" cy="4433104"/>
          </a:xfrm>
          <a:prstGeom prst="rect">
            <a:avLst/>
          </a:prstGeom>
        </p:spPr>
      </p:pic>
      <p:sp>
        <p:nvSpPr>
          <p:cNvPr id="4" name="TextBox 3">
            <a:extLst>
              <a:ext uri="{FF2B5EF4-FFF2-40B4-BE49-F238E27FC236}">
                <a16:creationId xmlns:a16="http://schemas.microsoft.com/office/drawing/2014/main" id="{94074BBC-C4C9-CDFC-AB8E-91FA8054A3CA}"/>
              </a:ext>
            </a:extLst>
          </p:cNvPr>
          <p:cNvSpPr txBox="1"/>
          <p:nvPr/>
        </p:nvSpPr>
        <p:spPr>
          <a:xfrm>
            <a:off x="8159236" y="6320835"/>
            <a:ext cx="2712333" cy="369332"/>
          </a:xfrm>
          <a:prstGeom prst="rect">
            <a:avLst/>
          </a:prstGeom>
          <a:noFill/>
        </p:spPr>
        <p:txBody>
          <a:bodyPr wrap="square">
            <a:spAutoFit/>
          </a:bodyPr>
          <a:lstStyle/>
          <a:p>
            <a:pPr algn="ctr" eaLnBrk="1" fontAlgn="auto" hangingPunct="1">
              <a:spcBef>
                <a:spcPts val="0"/>
              </a:spcBef>
              <a:spcAft>
                <a:spcPts val="0"/>
              </a:spcAft>
              <a:defRPr/>
            </a:pPr>
            <a:r>
              <a:rPr lang="en-GB" altLang="en-US" sz="1800" i="1" dirty="0">
                <a:latin typeface="+mn-lt"/>
              </a:rPr>
              <a:t>Image Credit: TSO</a:t>
            </a:r>
          </a:p>
        </p:txBody>
      </p:sp>
    </p:spTree>
    <p:extLst>
      <p:ext uri="{BB962C8B-B14F-4D97-AF65-F5344CB8AC3E}">
        <p14:creationId xmlns:p14="http://schemas.microsoft.com/office/powerpoint/2010/main" val="1603172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C4D18-623A-CA40-6357-85F2696EFE7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4915B1-17BB-5C02-441C-8F0783AC7696}"/>
              </a:ext>
            </a:extLst>
          </p:cNvPr>
          <p:cNvSpPr>
            <a:spLocks noGrp="1"/>
          </p:cNvSpPr>
          <p:nvPr>
            <p:ph idx="1"/>
          </p:nvPr>
        </p:nvSpPr>
        <p:spPr>
          <a:xfrm>
            <a:off x="523044" y="2060294"/>
            <a:ext cx="6039802" cy="4629873"/>
          </a:xfrm>
        </p:spPr>
        <p:txBody>
          <a:bodyPr>
            <a:normAutofit/>
          </a:bodyPr>
          <a:lstStyle/>
          <a:p>
            <a:pPr>
              <a:spcBef>
                <a:spcPts val="0"/>
              </a:spcBef>
              <a:defRPr/>
            </a:pPr>
            <a:r>
              <a:rPr lang="en-GB" sz="2200" dirty="0"/>
              <a:t>If you looked up and saw the Moon in a certain position above you, you might think it'll next be in that position after 24 hours - the times it takes for the Earth to rotate once on its axis. But the Moon moves in the same direction as the spinning Earth. This means that after 1 rotation, the Moon is slightly ahead of where it was before. It takes extra time for the Earth to spin some more and 'catch up' to the Moon.</a:t>
            </a:r>
          </a:p>
        </p:txBody>
      </p:sp>
      <p:sp>
        <p:nvSpPr>
          <p:cNvPr id="22" name="TextBox 21">
            <a:extLst>
              <a:ext uri="{FF2B5EF4-FFF2-40B4-BE49-F238E27FC236}">
                <a16:creationId xmlns:a16="http://schemas.microsoft.com/office/drawing/2014/main" id="{D97E9F49-8BA0-C507-B82C-D17F4EC81B1D}"/>
              </a:ext>
            </a:extLst>
          </p:cNvPr>
          <p:cNvSpPr txBox="1"/>
          <p:nvPr/>
        </p:nvSpPr>
        <p:spPr>
          <a:xfrm>
            <a:off x="7662567" y="5741790"/>
            <a:ext cx="3703773" cy="369332"/>
          </a:xfrm>
          <a:prstGeom prst="rect">
            <a:avLst/>
          </a:prstGeom>
          <a:noFill/>
        </p:spPr>
        <p:txBody>
          <a:bodyPr wrap="square">
            <a:spAutoFit/>
          </a:bodyPr>
          <a:lstStyle/>
          <a:p>
            <a:pPr algn="ctr" eaLnBrk="1" fontAlgn="auto" hangingPunct="1">
              <a:spcBef>
                <a:spcPts val="0"/>
              </a:spcBef>
              <a:spcAft>
                <a:spcPts val="0"/>
              </a:spcAft>
              <a:defRPr/>
            </a:pPr>
            <a:r>
              <a:rPr lang="en-GB" altLang="en-US" sz="1800" i="1" dirty="0">
                <a:latin typeface="+mn-lt"/>
              </a:rPr>
              <a:t>Image Credit: National Ocean Service</a:t>
            </a:r>
          </a:p>
        </p:txBody>
      </p:sp>
      <p:sp>
        <p:nvSpPr>
          <p:cNvPr id="7" name="Title 1">
            <a:extLst>
              <a:ext uri="{FF2B5EF4-FFF2-40B4-BE49-F238E27FC236}">
                <a16:creationId xmlns:a16="http://schemas.microsoft.com/office/drawing/2014/main" id="{5546FBB9-6968-3AB2-C1E5-773F34BFFE48}"/>
              </a:ext>
            </a:extLst>
          </p:cNvPr>
          <p:cNvSpPr>
            <a:spLocks noGrp="1"/>
          </p:cNvSpPr>
          <p:nvPr>
            <p:ph type="title"/>
          </p:nvPr>
        </p:nvSpPr>
        <p:spPr>
          <a:xfrm>
            <a:off x="523043" y="1128158"/>
            <a:ext cx="9616379" cy="690563"/>
          </a:xfrm>
        </p:spPr>
        <p:txBody>
          <a:bodyPr>
            <a:normAutofit fontScale="90000"/>
          </a:bodyPr>
          <a:lstStyle/>
          <a:p>
            <a:r>
              <a:rPr lang="en-GB" altLang="en-US" dirty="0"/>
              <a:t>Why do tides happen later each day?</a:t>
            </a:r>
            <a:endParaRPr lang="en-US" dirty="0"/>
          </a:p>
        </p:txBody>
      </p:sp>
      <p:pic>
        <p:nvPicPr>
          <p:cNvPr id="4" name="Picture 3" descr="A screenshot of a computer&#10;&#10;Description automatically generated">
            <a:extLst>
              <a:ext uri="{FF2B5EF4-FFF2-40B4-BE49-F238E27FC236}">
                <a16:creationId xmlns:a16="http://schemas.microsoft.com/office/drawing/2014/main" id="{7E15F233-3421-8B4B-B7C8-B69F9BBD17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0341" y="1473439"/>
            <a:ext cx="3810000" cy="4064000"/>
          </a:xfrm>
          <a:prstGeom prst="rect">
            <a:avLst/>
          </a:prstGeom>
        </p:spPr>
      </p:pic>
    </p:spTree>
    <p:extLst>
      <p:ext uri="{BB962C8B-B14F-4D97-AF65-F5344CB8AC3E}">
        <p14:creationId xmlns:p14="http://schemas.microsoft.com/office/powerpoint/2010/main" val="3333833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C62B8-57B3-1634-CAF6-944194602E1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E9474A-2B00-C919-A676-4148E0DF5A27}"/>
              </a:ext>
            </a:extLst>
          </p:cNvPr>
          <p:cNvSpPr>
            <a:spLocks noGrp="1"/>
          </p:cNvSpPr>
          <p:nvPr>
            <p:ph idx="1"/>
          </p:nvPr>
        </p:nvSpPr>
        <p:spPr>
          <a:xfrm>
            <a:off x="523044" y="1948722"/>
            <a:ext cx="5572956" cy="5007663"/>
          </a:xfrm>
        </p:spPr>
        <p:txBody>
          <a:bodyPr>
            <a:noAutofit/>
          </a:bodyPr>
          <a:lstStyle/>
          <a:p>
            <a:pPr marL="0" indent="0">
              <a:buNone/>
            </a:pPr>
            <a:r>
              <a:rPr lang="en-GB" sz="2200" dirty="0"/>
              <a:t>In the real world, tides are influenced by more than just the Moon’s and Sun’s gravitational pull:</a:t>
            </a:r>
          </a:p>
          <a:p>
            <a:pPr marL="0" indent="0">
              <a:buNone/>
            </a:pPr>
            <a:endParaRPr lang="en-GB" sz="2200" dirty="0"/>
          </a:p>
          <a:p>
            <a:r>
              <a:rPr lang="en-GB" sz="2200" dirty="0"/>
              <a:t>Ocean depth &amp; shape (bathymetry) → Tides move differently in deep vs. shallow areas.</a:t>
            </a:r>
          </a:p>
          <a:p>
            <a:endParaRPr lang="en-GB" sz="2200" dirty="0"/>
          </a:p>
          <a:p>
            <a:r>
              <a:rPr lang="en-GB" sz="2200" dirty="0"/>
              <a:t>Landmasses → Continents block and change the direction of tidal movement. </a:t>
            </a:r>
          </a:p>
          <a:p>
            <a:endParaRPr lang="en-GB" sz="2200" dirty="0"/>
          </a:p>
          <a:p>
            <a:r>
              <a:rPr lang="en-GB" sz="2200" dirty="0"/>
              <a:t>Local geography → Some locations have no tides at all.</a:t>
            </a:r>
          </a:p>
        </p:txBody>
      </p:sp>
      <p:sp>
        <p:nvSpPr>
          <p:cNvPr id="7" name="Title 1">
            <a:extLst>
              <a:ext uri="{FF2B5EF4-FFF2-40B4-BE49-F238E27FC236}">
                <a16:creationId xmlns:a16="http://schemas.microsoft.com/office/drawing/2014/main" id="{B8FD4784-EAC6-74E1-8204-0E2C680F33A9}"/>
              </a:ext>
            </a:extLst>
          </p:cNvPr>
          <p:cNvSpPr>
            <a:spLocks noGrp="1"/>
          </p:cNvSpPr>
          <p:nvPr>
            <p:ph type="title"/>
          </p:nvPr>
        </p:nvSpPr>
        <p:spPr>
          <a:xfrm>
            <a:off x="523044" y="1128158"/>
            <a:ext cx="8458910" cy="690563"/>
          </a:xfrm>
        </p:spPr>
        <p:txBody>
          <a:bodyPr>
            <a:normAutofit fontScale="90000"/>
          </a:bodyPr>
          <a:lstStyle/>
          <a:p>
            <a:r>
              <a:rPr lang="en-GB" altLang="en-US" dirty="0"/>
              <a:t>Real-Life Tides – Beyond the Model </a:t>
            </a:r>
            <a:endParaRPr lang="en-US" dirty="0"/>
          </a:p>
        </p:txBody>
      </p:sp>
      <p:sp>
        <p:nvSpPr>
          <p:cNvPr id="8" name="TextBox 7">
            <a:extLst>
              <a:ext uri="{FF2B5EF4-FFF2-40B4-BE49-F238E27FC236}">
                <a16:creationId xmlns:a16="http://schemas.microsoft.com/office/drawing/2014/main" id="{99A29943-310B-2C4F-E533-02D02E5A95BF}"/>
              </a:ext>
            </a:extLst>
          </p:cNvPr>
          <p:cNvSpPr txBox="1"/>
          <p:nvPr/>
        </p:nvSpPr>
        <p:spPr>
          <a:xfrm>
            <a:off x="7918837" y="5624610"/>
            <a:ext cx="2458260" cy="369332"/>
          </a:xfrm>
          <a:prstGeom prst="rect">
            <a:avLst/>
          </a:prstGeom>
          <a:noFill/>
        </p:spPr>
        <p:txBody>
          <a:bodyPr wrap="square">
            <a:spAutoFit/>
          </a:bodyPr>
          <a:lstStyle/>
          <a:p>
            <a:pPr algn="ctr" eaLnBrk="1" fontAlgn="auto" hangingPunct="1">
              <a:spcBef>
                <a:spcPts val="0"/>
              </a:spcBef>
              <a:spcAft>
                <a:spcPts val="0"/>
              </a:spcAft>
              <a:defRPr/>
            </a:pPr>
            <a:r>
              <a:rPr lang="en-GB" altLang="en-US" sz="1800" i="1" dirty="0">
                <a:latin typeface="+mn-lt"/>
              </a:rPr>
              <a:t>Image Credit: </a:t>
            </a:r>
            <a:r>
              <a:rPr lang="en-GB" altLang="en-US" sz="1800" i="1" dirty="0" err="1">
                <a:latin typeface="+mn-lt"/>
              </a:rPr>
              <a:t>Scijinks</a:t>
            </a:r>
            <a:endParaRPr lang="en-GB" altLang="en-US" sz="1800" i="1" dirty="0">
              <a:latin typeface="+mn-lt"/>
            </a:endParaRPr>
          </a:p>
        </p:txBody>
      </p:sp>
      <p:pic>
        <p:nvPicPr>
          <p:cNvPr id="4" name="Picture 3" descr="A boat in a canal&#10;&#10;Description automatically generated with medium confidence">
            <a:extLst>
              <a:ext uri="{FF2B5EF4-FFF2-40B4-BE49-F238E27FC236}">
                <a16:creationId xmlns:a16="http://schemas.microsoft.com/office/drawing/2014/main" id="{867FD1D3-5A0E-2A74-E112-440803CBB1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4082" y="1952640"/>
            <a:ext cx="4747770" cy="3560827"/>
          </a:xfrm>
          <a:prstGeom prst="rect">
            <a:avLst/>
          </a:prstGeom>
        </p:spPr>
      </p:pic>
    </p:spTree>
    <p:extLst>
      <p:ext uri="{BB962C8B-B14F-4D97-AF65-F5344CB8AC3E}">
        <p14:creationId xmlns:p14="http://schemas.microsoft.com/office/powerpoint/2010/main" val="902297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069AE-481F-2CE7-6D6E-EDF6E64E87A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50AF67-9C38-1FF1-D64F-46F23AA37A42}"/>
              </a:ext>
            </a:extLst>
          </p:cNvPr>
          <p:cNvSpPr>
            <a:spLocks noGrp="1"/>
          </p:cNvSpPr>
          <p:nvPr>
            <p:ph idx="1"/>
          </p:nvPr>
        </p:nvSpPr>
        <p:spPr>
          <a:xfrm>
            <a:off x="523044" y="1948722"/>
            <a:ext cx="5572956" cy="5007663"/>
          </a:xfrm>
        </p:spPr>
        <p:txBody>
          <a:bodyPr>
            <a:noAutofit/>
          </a:bodyPr>
          <a:lstStyle/>
          <a:p>
            <a:r>
              <a:rPr lang="en-GB" sz="2200" dirty="0"/>
              <a:t>Semi-diurnal tides → Two high and two low tides per day (not always equal).</a:t>
            </a:r>
          </a:p>
          <a:p>
            <a:endParaRPr lang="en-GB" sz="2200" dirty="0"/>
          </a:p>
          <a:p>
            <a:r>
              <a:rPr lang="en-GB" sz="2200" dirty="0"/>
              <a:t>Diurnal tides → Only one high and low tide per day (for example places near the pole). </a:t>
            </a:r>
          </a:p>
          <a:p>
            <a:endParaRPr lang="en-GB" sz="2200" dirty="0"/>
          </a:p>
          <a:p>
            <a:r>
              <a:rPr lang="en-GB" sz="2200" dirty="0"/>
              <a:t>Mixed tides → Unequal high and low tides each day.</a:t>
            </a:r>
          </a:p>
          <a:p>
            <a:endParaRPr lang="en-GB" sz="2200" dirty="0"/>
          </a:p>
          <a:p>
            <a:r>
              <a:rPr lang="en-GB" sz="2200" dirty="0"/>
              <a:t>Some places have no tides at all. These areas are called amphidromic points, where tidal movement cancels itself out.</a:t>
            </a:r>
          </a:p>
        </p:txBody>
      </p:sp>
      <p:sp>
        <p:nvSpPr>
          <p:cNvPr id="7" name="Title 1">
            <a:extLst>
              <a:ext uri="{FF2B5EF4-FFF2-40B4-BE49-F238E27FC236}">
                <a16:creationId xmlns:a16="http://schemas.microsoft.com/office/drawing/2014/main" id="{584B25ED-C2CD-4630-9936-D9B938908636}"/>
              </a:ext>
            </a:extLst>
          </p:cNvPr>
          <p:cNvSpPr>
            <a:spLocks noGrp="1"/>
          </p:cNvSpPr>
          <p:nvPr>
            <p:ph type="title"/>
          </p:nvPr>
        </p:nvSpPr>
        <p:spPr>
          <a:xfrm>
            <a:off x="523044" y="1128158"/>
            <a:ext cx="8458910" cy="690563"/>
          </a:xfrm>
        </p:spPr>
        <p:txBody>
          <a:bodyPr>
            <a:normAutofit fontScale="90000"/>
          </a:bodyPr>
          <a:lstStyle/>
          <a:p>
            <a:r>
              <a:rPr lang="en-GB" altLang="en-US" dirty="0"/>
              <a:t>Types of Tides</a:t>
            </a:r>
            <a:endParaRPr lang="en-US" dirty="0"/>
          </a:p>
        </p:txBody>
      </p:sp>
      <p:sp>
        <p:nvSpPr>
          <p:cNvPr id="8" name="TextBox 7">
            <a:extLst>
              <a:ext uri="{FF2B5EF4-FFF2-40B4-BE49-F238E27FC236}">
                <a16:creationId xmlns:a16="http://schemas.microsoft.com/office/drawing/2014/main" id="{ACC6B00F-03BF-6574-9228-8E47918924AA}"/>
              </a:ext>
            </a:extLst>
          </p:cNvPr>
          <p:cNvSpPr txBox="1"/>
          <p:nvPr/>
        </p:nvSpPr>
        <p:spPr>
          <a:xfrm>
            <a:off x="8086276" y="4669948"/>
            <a:ext cx="2138596" cy="369332"/>
          </a:xfrm>
          <a:prstGeom prst="rect">
            <a:avLst/>
          </a:prstGeom>
          <a:noFill/>
        </p:spPr>
        <p:txBody>
          <a:bodyPr wrap="square">
            <a:spAutoFit/>
          </a:bodyPr>
          <a:lstStyle/>
          <a:p>
            <a:pPr algn="ctr" eaLnBrk="1" fontAlgn="auto" hangingPunct="1">
              <a:spcBef>
                <a:spcPts val="0"/>
              </a:spcBef>
              <a:spcAft>
                <a:spcPts val="0"/>
              </a:spcAft>
              <a:defRPr/>
            </a:pPr>
            <a:r>
              <a:rPr lang="en-GB" altLang="en-US" sz="1800" i="1" dirty="0">
                <a:latin typeface="+mn-lt"/>
              </a:rPr>
              <a:t>Image Credit: T</a:t>
            </a:r>
            <a:r>
              <a:rPr lang="en-GB" altLang="en-US" i="1" dirty="0"/>
              <a:t>SO</a:t>
            </a:r>
            <a:endParaRPr lang="en-GB" altLang="en-US" sz="1800" i="1" dirty="0">
              <a:latin typeface="+mn-lt"/>
            </a:endParaRPr>
          </a:p>
        </p:txBody>
      </p:sp>
      <p:pic>
        <p:nvPicPr>
          <p:cNvPr id="6" name="Picture 5" descr="A blue wave with orange text&#10;&#10;Description automatically generated">
            <a:extLst>
              <a:ext uri="{FF2B5EF4-FFF2-40B4-BE49-F238E27FC236}">
                <a16:creationId xmlns:a16="http://schemas.microsoft.com/office/drawing/2014/main" id="{ED3E1284-A6F0-363F-109D-5D1C8FF738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2034" y="853288"/>
            <a:ext cx="9719840" cy="5200271"/>
          </a:xfrm>
          <a:prstGeom prst="rect">
            <a:avLst/>
          </a:prstGeom>
        </p:spPr>
      </p:pic>
    </p:spTree>
    <p:extLst>
      <p:ext uri="{BB962C8B-B14F-4D97-AF65-F5344CB8AC3E}">
        <p14:creationId xmlns:p14="http://schemas.microsoft.com/office/powerpoint/2010/main" val="12450471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f53c21e7-1862-4a63-95cd-2448de9d8c9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 Template Widescreen" id="{CBE05C08-1345-4336-B265-4DC8D7C7AF24}" vid="{8F1E7484-B1C6-475F-ADC0-50D06D4533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effa93e-cba6-43bb-8a73-15ac29ca5438">
      <Terms xmlns="http://schemas.microsoft.com/office/infopath/2007/PartnerControls"/>
    </lcf76f155ced4ddcb4097134ff3c332f>
    <TaxCatchAll xmlns="bc488e00-68d8-4541-a084-0abf67b939b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7B3BEB9A10D8E459BD47AF5D8FA3DB7" ma:contentTypeVersion="18" ma:contentTypeDescription="Create a new document." ma:contentTypeScope="" ma:versionID="eaab0ac954542ea2ddf742e40ca290cf">
  <xsd:schema xmlns:xsd="http://www.w3.org/2001/XMLSchema" xmlns:xs="http://www.w3.org/2001/XMLSchema" xmlns:p="http://schemas.microsoft.com/office/2006/metadata/properties" xmlns:ns2="feffa93e-cba6-43bb-8a73-15ac29ca5438" xmlns:ns3="bc488e00-68d8-4541-a084-0abf67b939b2" targetNamespace="http://schemas.microsoft.com/office/2006/metadata/properties" ma:root="true" ma:fieldsID="a84c6bbd95ac0d505d79f6ce0ce74cb1" ns2:_="" ns3:_="">
    <xsd:import namespace="feffa93e-cba6-43bb-8a73-15ac29ca5438"/>
    <xsd:import namespace="bc488e00-68d8-4541-a084-0abf67b939b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ffa93e-cba6-43bb-8a73-15ac29ca54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3fea976-0fb7-4036-bc8a-08177e9f587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488e00-68d8-4541-a084-0abf67b939b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084d4fb-5e41-4287-a99d-6d48a46c404c}" ma:internalName="TaxCatchAll" ma:showField="CatchAllData" ma:web="bc488e00-68d8-4541-a084-0abf67b939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44B3C4-D7A2-4FB4-998E-E09797CFEE8A}">
  <ds:schemaRefs>
    <ds:schemaRef ds:uri="http://schemas.openxmlformats.org/package/2006/metadata/core-properties"/>
    <ds:schemaRef ds:uri="http://www.w3.org/XML/1998/namespace"/>
    <ds:schemaRef ds:uri="http://purl.org/dc/dcmitype/"/>
    <ds:schemaRef ds:uri="http://schemas.microsoft.com/office/2006/metadata/properties"/>
    <ds:schemaRef ds:uri="http://schemas.microsoft.com/office/2006/documentManagement/types"/>
    <ds:schemaRef ds:uri="bc488e00-68d8-4541-a084-0abf67b939b2"/>
    <ds:schemaRef ds:uri="http://purl.org/dc/terms/"/>
    <ds:schemaRef ds:uri="http://schemas.microsoft.com/office/infopath/2007/PartnerControls"/>
    <ds:schemaRef ds:uri="feffa93e-cba6-43bb-8a73-15ac29ca5438"/>
    <ds:schemaRef ds:uri="http://purl.org/dc/elements/1.1/"/>
  </ds:schemaRefs>
</ds:datastoreItem>
</file>

<file path=customXml/itemProps2.xml><?xml version="1.0" encoding="utf-8"?>
<ds:datastoreItem xmlns:ds="http://schemas.openxmlformats.org/officeDocument/2006/customXml" ds:itemID="{42814785-3C50-47A3-A6AB-53D3BBCE4F69}">
  <ds:schemaRefs>
    <ds:schemaRef ds:uri="http://schemas.microsoft.com/sharepoint/v3/contenttype/forms"/>
  </ds:schemaRefs>
</ds:datastoreItem>
</file>

<file path=customXml/itemProps3.xml><?xml version="1.0" encoding="utf-8"?>
<ds:datastoreItem xmlns:ds="http://schemas.openxmlformats.org/officeDocument/2006/customXml" ds:itemID="{376B1503-20EF-4B59-BE83-7177908A2F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ffa93e-cba6-43bb-8a73-15ac29ca5438"/>
    <ds:schemaRef ds:uri="bc488e00-68d8-4541-a084-0abf67b939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2536</TotalTime>
  <Words>565</Words>
  <Application>Microsoft Macintosh PowerPoint</Application>
  <PresentationFormat>Widescreen</PresentationFormat>
  <Paragraphs>67</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-webkit-standard</vt:lpstr>
      <vt:lpstr>Arial</vt:lpstr>
      <vt:lpstr>Arial Narrow</vt:lpstr>
      <vt:lpstr>Calibri</vt:lpstr>
      <vt:lpstr>Georgia</vt:lpstr>
      <vt:lpstr>Wingdings</vt:lpstr>
      <vt:lpstr>Office Theme</vt:lpstr>
      <vt:lpstr>Investigate Tides</vt:lpstr>
      <vt:lpstr>What are tides?</vt:lpstr>
      <vt:lpstr>How gravity create tidal bulges?</vt:lpstr>
      <vt:lpstr>Why are there 2 high and 2 low tides per day?</vt:lpstr>
      <vt:lpstr>Spring and Neap Tides</vt:lpstr>
      <vt:lpstr>Spring and Neap Tides</vt:lpstr>
      <vt:lpstr>Why do tides happen later each day?</vt:lpstr>
      <vt:lpstr>Real-Life Tides – Beyond the Model </vt:lpstr>
      <vt:lpstr>Types of Tides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Hurst, Georgia</dc:creator>
  <cp:lastModifiedBy>Daoud, Mohamed</cp:lastModifiedBy>
  <cp:revision>17</cp:revision>
  <dcterms:created xsi:type="dcterms:W3CDTF">2024-12-18T15:09:14Z</dcterms:created>
  <dcterms:modified xsi:type="dcterms:W3CDTF">2025-03-14T16:56:50Z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0x01010097B3BEB9A10D8E459BD47AF5D8FA3DB7</vt:lpwstr>
  </property>
  <property fmtid="{D5CDD505-2E9C-101B-9397-08002B2CF9AE}" pid="3" name="MediaServiceImageTags">
    <vt:lpwstr/>
  </property>
</Properties>
</file>