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3" r:id="rId5"/>
    <p:sldId id="294" r:id="rId6"/>
    <p:sldId id="295" r:id="rId7"/>
    <p:sldId id="296" r:id="rId8"/>
    <p:sldId id="301" r:id="rId9"/>
    <p:sldId id="302" r:id="rId10"/>
    <p:sldId id="297" r:id="rId11"/>
    <p:sldId id="304" r:id="rId12"/>
    <p:sldId id="303" r:id="rId13"/>
    <p:sldId id="298" r:id="rId14"/>
    <p:sldId id="299" r:id="rId15"/>
    <p:sldId id="300"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55D"/>
    <a:srgbClr val="EFF2F5"/>
    <a:srgbClr val="2CD5C4"/>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96FA9-CBF4-6D48-B5DD-24C369BFA2B4}" v="23" dt="2026-03-16T15:16:33.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39" autoAdjust="0"/>
    <p:restoredTop sz="81224"/>
  </p:normalViewPr>
  <p:slideViewPr>
    <p:cSldViewPr snapToGrid="0">
      <p:cViewPr varScale="1">
        <p:scale>
          <a:sx n="99" d="100"/>
          <a:sy n="99" d="100"/>
        </p:scale>
        <p:origin x="824" y="176"/>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Georgia" userId="e1b54d54-76b2-485a-99fd-ddf0877bea67" providerId="ADAL" clId="{6B3B1F16-9100-59BD-80A2-F36F643518EA}"/>
    <pc:docChg chg="undo custSel addSld delSld modSld sldOrd">
      <pc:chgData name="Hurst, Georgia" userId="e1b54d54-76b2-485a-99fd-ddf0877bea67" providerId="ADAL" clId="{6B3B1F16-9100-59BD-80A2-F36F643518EA}" dt="2026-03-16T15:18:05.055" v="6418" actId="20577"/>
      <pc:docMkLst>
        <pc:docMk/>
      </pc:docMkLst>
      <pc:sldChg chg="addSp modSp del mod">
        <pc:chgData name="Hurst, Georgia" userId="e1b54d54-76b2-485a-99fd-ddf0877bea67" providerId="ADAL" clId="{6B3B1F16-9100-59BD-80A2-F36F643518EA}" dt="2026-03-16T12:16:05.669" v="2679" actId="2696"/>
        <pc:sldMkLst>
          <pc:docMk/>
          <pc:sldMk cId="1279683475" sldId="264"/>
        </pc:sldMkLst>
      </pc:sldChg>
      <pc:sldChg chg="modSp del mod">
        <pc:chgData name="Hurst, Georgia" userId="e1b54d54-76b2-485a-99fd-ddf0877bea67" providerId="ADAL" clId="{6B3B1F16-9100-59BD-80A2-F36F643518EA}" dt="2026-03-16T12:16:08.824" v="2692" actId="2696"/>
        <pc:sldMkLst>
          <pc:docMk/>
          <pc:sldMk cId="1835766168" sldId="278"/>
        </pc:sldMkLst>
      </pc:sldChg>
      <pc:sldChg chg="addSp modSp del mod ord">
        <pc:chgData name="Hurst, Georgia" userId="e1b54d54-76b2-485a-99fd-ddf0877bea67" providerId="ADAL" clId="{6B3B1F16-9100-59BD-80A2-F36F643518EA}" dt="2026-03-16T12:16:10.198" v="2697" actId="2696"/>
        <pc:sldMkLst>
          <pc:docMk/>
          <pc:sldMk cId="2238413020" sldId="279"/>
        </pc:sldMkLst>
      </pc:sldChg>
      <pc:sldChg chg="addSp modSp del mod">
        <pc:chgData name="Hurst, Georgia" userId="e1b54d54-76b2-485a-99fd-ddf0877bea67" providerId="ADAL" clId="{6B3B1F16-9100-59BD-80A2-F36F643518EA}" dt="2026-03-16T12:16:05.399" v="2678" actId="2696"/>
        <pc:sldMkLst>
          <pc:docMk/>
          <pc:sldMk cId="2884088840" sldId="281"/>
        </pc:sldMkLst>
      </pc:sldChg>
      <pc:sldChg chg="modSp del mod ord modNotesTx">
        <pc:chgData name="Hurst, Georgia" userId="e1b54d54-76b2-485a-99fd-ddf0877bea67" providerId="ADAL" clId="{6B3B1F16-9100-59BD-80A2-F36F643518EA}" dt="2026-03-16T12:16:06.354" v="2682" actId="2696"/>
        <pc:sldMkLst>
          <pc:docMk/>
          <pc:sldMk cId="3745535770" sldId="282"/>
        </pc:sldMkLst>
      </pc:sldChg>
      <pc:sldChg chg="addSp delSp modSp del mod modNotesTx">
        <pc:chgData name="Hurst, Georgia" userId="e1b54d54-76b2-485a-99fd-ddf0877bea67" providerId="ADAL" clId="{6B3B1F16-9100-59BD-80A2-F36F643518EA}" dt="2026-03-16T12:16:06.641" v="2683" actId="2696"/>
        <pc:sldMkLst>
          <pc:docMk/>
          <pc:sldMk cId="66324363" sldId="283"/>
        </pc:sldMkLst>
      </pc:sldChg>
      <pc:sldChg chg="addSp modSp del mod modNotesTx">
        <pc:chgData name="Hurst, Georgia" userId="e1b54d54-76b2-485a-99fd-ddf0877bea67" providerId="ADAL" clId="{6B3B1F16-9100-59BD-80A2-F36F643518EA}" dt="2026-03-16T12:16:07.310" v="2686" actId="2696"/>
        <pc:sldMkLst>
          <pc:docMk/>
          <pc:sldMk cId="2911918829" sldId="284"/>
        </pc:sldMkLst>
      </pc:sldChg>
      <pc:sldChg chg="addSp modSp del mod modNotesTx">
        <pc:chgData name="Hurst, Georgia" userId="e1b54d54-76b2-485a-99fd-ddf0877bea67" providerId="ADAL" clId="{6B3B1F16-9100-59BD-80A2-F36F643518EA}" dt="2026-03-16T12:16:06.814" v="2684" actId="2696"/>
        <pc:sldMkLst>
          <pc:docMk/>
          <pc:sldMk cId="2254365803" sldId="285"/>
        </pc:sldMkLst>
      </pc:sldChg>
      <pc:sldChg chg="addSp delSp modSp del mod delAnim modAnim">
        <pc:chgData name="Hurst, Georgia" userId="e1b54d54-76b2-485a-99fd-ddf0877bea67" providerId="ADAL" clId="{6B3B1F16-9100-59BD-80A2-F36F643518EA}" dt="2026-03-16T12:16:07.562" v="2687" actId="2696"/>
        <pc:sldMkLst>
          <pc:docMk/>
          <pc:sldMk cId="1415145234" sldId="286"/>
        </pc:sldMkLst>
      </pc:sldChg>
      <pc:sldChg chg="modSp del mod">
        <pc:chgData name="Hurst, Georgia" userId="e1b54d54-76b2-485a-99fd-ddf0877bea67" providerId="ADAL" clId="{6B3B1F16-9100-59BD-80A2-F36F643518EA}" dt="2026-03-16T12:16:09.031" v="2693" actId="2696"/>
        <pc:sldMkLst>
          <pc:docMk/>
          <pc:sldMk cId="1971894913" sldId="288"/>
        </pc:sldMkLst>
      </pc:sldChg>
      <pc:sldChg chg="modSp del mod">
        <pc:chgData name="Hurst, Georgia" userId="e1b54d54-76b2-485a-99fd-ddf0877bea67" providerId="ADAL" clId="{6B3B1F16-9100-59BD-80A2-F36F643518EA}" dt="2026-03-16T12:16:09.558" v="2695" actId="2696"/>
        <pc:sldMkLst>
          <pc:docMk/>
          <pc:sldMk cId="2472465660" sldId="290"/>
        </pc:sldMkLst>
      </pc:sldChg>
      <pc:sldChg chg="modSp del mod">
        <pc:chgData name="Hurst, Georgia" userId="e1b54d54-76b2-485a-99fd-ddf0877bea67" providerId="ADAL" clId="{6B3B1F16-9100-59BD-80A2-F36F643518EA}" dt="2026-03-16T12:16:12.055" v="2703" actId="2696"/>
        <pc:sldMkLst>
          <pc:docMk/>
          <pc:sldMk cId="1628181514" sldId="291"/>
        </pc:sldMkLst>
      </pc:sldChg>
      <pc:sldChg chg="addSp delSp modSp add mod">
        <pc:chgData name="Hurst, Georgia" userId="e1b54d54-76b2-485a-99fd-ddf0877bea67" providerId="ADAL" clId="{6B3B1F16-9100-59BD-80A2-F36F643518EA}" dt="2026-03-16T12:15:17.156" v="2668" actId="1076"/>
        <pc:sldMkLst>
          <pc:docMk/>
          <pc:sldMk cId="596790567" sldId="293"/>
        </pc:sldMkLst>
        <pc:spChg chg="mod">
          <ac:chgData name="Hurst, Georgia" userId="e1b54d54-76b2-485a-99fd-ddf0877bea67" providerId="ADAL" clId="{6B3B1F16-9100-59BD-80A2-F36F643518EA}" dt="2026-03-16T12:14:00.654" v="2585" actId="20577"/>
          <ac:spMkLst>
            <pc:docMk/>
            <pc:sldMk cId="596790567" sldId="293"/>
            <ac:spMk id="2" creationId="{BE2EB014-9031-E35D-F969-CF82B1B04701}"/>
          </ac:spMkLst>
        </pc:spChg>
        <pc:spChg chg="mod">
          <ac:chgData name="Hurst, Georgia" userId="e1b54d54-76b2-485a-99fd-ddf0877bea67" providerId="ADAL" clId="{6B3B1F16-9100-59BD-80A2-F36F643518EA}" dt="2026-03-16T12:14:14.723" v="2619" actId="20577"/>
          <ac:spMkLst>
            <pc:docMk/>
            <pc:sldMk cId="596790567" sldId="293"/>
            <ac:spMk id="3" creationId="{19901837-ADB1-CC63-B352-F9CD060E2C42}"/>
          </ac:spMkLst>
        </pc:spChg>
        <pc:spChg chg="mod">
          <ac:chgData name="Hurst, Georgia" userId="e1b54d54-76b2-485a-99fd-ddf0877bea67" providerId="ADAL" clId="{6B3B1F16-9100-59BD-80A2-F36F643518EA}" dt="2026-03-16T12:14:34.839" v="2658" actId="20577"/>
          <ac:spMkLst>
            <pc:docMk/>
            <pc:sldMk cId="596790567" sldId="293"/>
            <ac:spMk id="5" creationId="{7E72787F-DE48-7734-7A53-7D13CAACCBB7}"/>
          </ac:spMkLst>
        </pc:spChg>
        <pc:picChg chg="add del mod">
          <ac:chgData name="Hurst, Georgia" userId="e1b54d54-76b2-485a-99fd-ddf0877bea67" providerId="ADAL" clId="{6B3B1F16-9100-59BD-80A2-F36F643518EA}" dt="2026-03-16T12:14:47.126" v="2662" actId="478"/>
          <ac:picMkLst>
            <pc:docMk/>
            <pc:sldMk cId="596790567" sldId="293"/>
            <ac:picMk id="4" creationId="{F74055AB-8473-B5EC-299D-C8EBC928CD33}"/>
          </ac:picMkLst>
        </pc:picChg>
        <pc:picChg chg="add del mod">
          <ac:chgData name="Hurst, Georgia" userId="e1b54d54-76b2-485a-99fd-ddf0877bea67" providerId="ADAL" clId="{6B3B1F16-9100-59BD-80A2-F36F643518EA}" dt="2026-03-16T12:14:03.872" v="2586" actId="478"/>
          <ac:picMkLst>
            <pc:docMk/>
            <pc:sldMk cId="596790567" sldId="293"/>
            <ac:picMk id="6" creationId="{A541FBC5-9D2A-27AB-C904-D8D22EE75C77}"/>
          </ac:picMkLst>
        </pc:picChg>
        <pc:picChg chg="add mod">
          <ac:chgData name="Hurst, Georgia" userId="e1b54d54-76b2-485a-99fd-ddf0877bea67" providerId="ADAL" clId="{6B3B1F16-9100-59BD-80A2-F36F643518EA}" dt="2026-03-16T12:15:17.156" v="2668" actId="1076"/>
          <ac:picMkLst>
            <pc:docMk/>
            <pc:sldMk cId="596790567" sldId="293"/>
            <ac:picMk id="8" creationId="{84F14B9C-019F-AA97-F0B4-8121348D0A20}"/>
          </ac:picMkLst>
        </pc:picChg>
      </pc:sldChg>
      <pc:sldChg chg="modSp add mod modNotesTx">
        <pc:chgData name="Hurst, Georgia" userId="e1b54d54-76b2-485a-99fd-ddf0877bea67" providerId="ADAL" clId="{6B3B1F16-9100-59BD-80A2-F36F643518EA}" dt="2026-03-16T15:18:05.055" v="6418" actId="20577"/>
        <pc:sldMkLst>
          <pc:docMk/>
          <pc:sldMk cId="3808009519" sldId="294"/>
        </pc:sldMkLst>
        <pc:spChg chg="mod">
          <ac:chgData name="Hurst, Georgia" userId="e1b54d54-76b2-485a-99fd-ddf0877bea67" providerId="ADAL" clId="{6B3B1F16-9100-59BD-80A2-F36F643518EA}" dt="2026-03-16T12:15:40.742" v="2670"/>
          <ac:spMkLst>
            <pc:docMk/>
            <pc:sldMk cId="3808009519" sldId="294"/>
            <ac:spMk id="8" creationId="{9786B5D2-3CD0-4B95-26BA-8ED5F22D2E9A}"/>
          </ac:spMkLst>
        </pc:spChg>
      </pc:sldChg>
      <pc:sldChg chg="modSp new mod">
        <pc:chgData name="Hurst, Georgia" userId="e1b54d54-76b2-485a-99fd-ddf0877bea67" providerId="ADAL" clId="{6B3B1F16-9100-59BD-80A2-F36F643518EA}" dt="2026-03-16T12:42:17.022" v="2769" actId="20577"/>
        <pc:sldMkLst>
          <pc:docMk/>
          <pc:sldMk cId="1233689715" sldId="295"/>
        </pc:sldMkLst>
        <pc:spChg chg="mod">
          <ac:chgData name="Hurst, Georgia" userId="e1b54d54-76b2-485a-99fd-ddf0877bea67" providerId="ADAL" clId="{6B3B1F16-9100-59BD-80A2-F36F643518EA}" dt="2026-03-16T12:42:00.212" v="2762" actId="113"/>
          <ac:spMkLst>
            <pc:docMk/>
            <pc:sldMk cId="1233689715" sldId="295"/>
            <ac:spMk id="2" creationId="{651FE3B8-BBC5-5A23-AC69-E49ED03C0B8A}"/>
          </ac:spMkLst>
        </pc:spChg>
        <pc:spChg chg="mod">
          <ac:chgData name="Hurst, Georgia" userId="e1b54d54-76b2-485a-99fd-ddf0877bea67" providerId="ADAL" clId="{6B3B1F16-9100-59BD-80A2-F36F643518EA}" dt="2026-03-16T12:42:17.022" v="2769" actId="20577"/>
          <ac:spMkLst>
            <pc:docMk/>
            <pc:sldMk cId="1233689715" sldId="295"/>
            <ac:spMk id="3" creationId="{65E27795-586A-3794-46F1-FBF5C5C80968}"/>
          </ac:spMkLst>
        </pc:spChg>
      </pc:sldChg>
      <pc:sldChg chg="modSp new mod">
        <pc:chgData name="Hurst, Georgia" userId="e1b54d54-76b2-485a-99fd-ddf0877bea67" providerId="ADAL" clId="{6B3B1F16-9100-59BD-80A2-F36F643518EA}" dt="2026-03-16T12:43:01.724" v="2801" actId="1076"/>
        <pc:sldMkLst>
          <pc:docMk/>
          <pc:sldMk cId="534390684" sldId="296"/>
        </pc:sldMkLst>
        <pc:spChg chg="mod">
          <ac:chgData name="Hurst, Georgia" userId="e1b54d54-76b2-485a-99fd-ddf0877bea67" providerId="ADAL" clId="{6B3B1F16-9100-59BD-80A2-F36F643518EA}" dt="2026-03-16T12:43:01.724" v="2801" actId="1076"/>
          <ac:spMkLst>
            <pc:docMk/>
            <pc:sldMk cId="534390684" sldId="296"/>
            <ac:spMk id="2" creationId="{61896332-735B-47FD-02B5-94988D1C4957}"/>
          </ac:spMkLst>
        </pc:spChg>
        <pc:spChg chg="mod">
          <ac:chgData name="Hurst, Georgia" userId="e1b54d54-76b2-485a-99fd-ddf0877bea67" providerId="ADAL" clId="{6B3B1F16-9100-59BD-80A2-F36F643518EA}" dt="2026-03-16T12:42:59.561" v="2800" actId="1076"/>
          <ac:spMkLst>
            <pc:docMk/>
            <pc:sldMk cId="534390684" sldId="296"/>
            <ac:spMk id="3" creationId="{19FFB2E9-497B-B231-52D1-C2B586D87350}"/>
          </ac:spMkLst>
        </pc:spChg>
      </pc:sldChg>
      <pc:sldChg chg="modSp add mod">
        <pc:chgData name="Hurst, Georgia" userId="e1b54d54-76b2-485a-99fd-ddf0877bea67" providerId="ADAL" clId="{6B3B1F16-9100-59BD-80A2-F36F643518EA}" dt="2026-03-16T12:43:26.475" v="2819" actId="5793"/>
        <pc:sldMkLst>
          <pc:docMk/>
          <pc:sldMk cId="1966143798" sldId="297"/>
        </pc:sldMkLst>
        <pc:spChg chg="mod">
          <ac:chgData name="Hurst, Georgia" userId="e1b54d54-76b2-485a-99fd-ddf0877bea67" providerId="ADAL" clId="{6B3B1F16-9100-59BD-80A2-F36F643518EA}" dt="2026-03-16T12:43:14.706" v="2816" actId="20577"/>
          <ac:spMkLst>
            <pc:docMk/>
            <pc:sldMk cId="1966143798" sldId="297"/>
            <ac:spMk id="2" creationId="{D3E6D5BC-D883-5776-E958-860303EF5D2C}"/>
          </ac:spMkLst>
        </pc:spChg>
        <pc:spChg chg="mod">
          <ac:chgData name="Hurst, Georgia" userId="e1b54d54-76b2-485a-99fd-ddf0877bea67" providerId="ADAL" clId="{6B3B1F16-9100-59BD-80A2-F36F643518EA}" dt="2026-03-16T12:43:26.475" v="2819" actId="5793"/>
          <ac:spMkLst>
            <pc:docMk/>
            <pc:sldMk cId="1966143798" sldId="297"/>
            <ac:spMk id="3" creationId="{1FF70A7D-40A8-2E2A-D9A8-CF11D945F1D1}"/>
          </ac:spMkLst>
        </pc:spChg>
      </pc:sldChg>
      <pc:sldChg chg="modSp add mod">
        <pc:chgData name="Hurst, Georgia" userId="e1b54d54-76b2-485a-99fd-ddf0877bea67" providerId="ADAL" clId="{6B3B1F16-9100-59BD-80A2-F36F643518EA}" dt="2026-03-16T12:43:48.828" v="2841" actId="5793"/>
        <pc:sldMkLst>
          <pc:docMk/>
          <pc:sldMk cId="26583256" sldId="298"/>
        </pc:sldMkLst>
        <pc:spChg chg="mod">
          <ac:chgData name="Hurst, Georgia" userId="e1b54d54-76b2-485a-99fd-ddf0877bea67" providerId="ADAL" clId="{6B3B1F16-9100-59BD-80A2-F36F643518EA}" dt="2026-03-16T12:43:35.296" v="2838" actId="20577"/>
          <ac:spMkLst>
            <pc:docMk/>
            <pc:sldMk cId="26583256" sldId="298"/>
            <ac:spMk id="2" creationId="{314F9D0A-C880-74C3-683A-2D482FA52F90}"/>
          </ac:spMkLst>
        </pc:spChg>
        <pc:spChg chg="mod">
          <ac:chgData name="Hurst, Georgia" userId="e1b54d54-76b2-485a-99fd-ddf0877bea67" providerId="ADAL" clId="{6B3B1F16-9100-59BD-80A2-F36F643518EA}" dt="2026-03-16T12:43:48.828" v="2841" actId="5793"/>
          <ac:spMkLst>
            <pc:docMk/>
            <pc:sldMk cId="26583256" sldId="298"/>
            <ac:spMk id="3" creationId="{67F5FCA2-7BD7-D8B6-976E-5D522BA2FB3B}"/>
          </ac:spMkLst>
        </pc:spChg>
      </pc:sldChg>
      <pc:sldChg chg="addSp delSp modSp new mod modAnim modNotesTx">
        <pc:chgData name="Hurst, Georgia" userId="e1b54d54-76b2-485a-99fd-ddf0877bea67" providerId="ADAL" clId="{6B3B1F16-9100-59BD-80A2-F36F643518EA}" dt="2026-03-16T13:16:23.521" v="3897" actId="20577"/>
        <pc:sldMkLst>
          <pc:docMk/>
          <pc:sldMk cId="2568195667" sldId="299"/>
        </pc:sldMkLst>
        <pc:spChg chg="mod">
          <ac:chgData name="Hurst, Georgia" userId="e1b54d54-76b2-485a-99fd-ddf0877bea67" providerId="ADAL" clId="{6B3B1F16-9100-59BD-80A2-F36F643518EA}" dt="2026-03-16T12:57:41.161" v="3002" actId="20577"/>
          <ac:spMkLst>
            <pc:docMk/>
            <pc:sldMk cId="2568195667" sldId="299"/>
            <ac:spMk id="2" creationId="{7B25788F-3CCC-A02D-5CE3-5471AE35306A}"/>
          </ac:spMkLst>
        </pc:spChg>
        <pc:spChg chg="del">
          <ac:chgData name="Hurst, Georgia" userId="e1b54d54-76b2-485a-99fd-ddf0877bea67" providerId="ADAL" clId="{6B3B1F16-9100-59BD-80A2-F36F643518EA}" dt="2026-03-16T12:57:43.218" v="3003" actId="478"/>
          <ac:spMkLst>
            <pc:docMk/>
            <pc:sldMk cId="2568195667" sldId="299"/>
            <ac:spMk id="3" creationId="{555CC5AB-526B-0AC5-847A-8DDD7F0FAC20}"/>
          </ac:spMkLst>
        </pc:spChg>
        <pc:picChg chg="add mod">
          <ac:chgData name="Hurst, Georgia" userId="e1b54d54-76b2-485a-99fd-ddf0877bea67" providerId="ADAL" clId="{6B3B1F16-9100-59BD-80A2-F36F643518EA}" dt="2026-03-16T12:57:57.911" v="3008" actId="14100"/>
          <ac:picMkLst>
            <pc:docMk/>
            <pc:sldMk cId="2568195667" sldId="299"/>
            <ac:picMk id="4" creationId="{B58C57A8-E7E7-38D2-D997-7226807B46B5}"/>
          </ac:picMkLst>
        </pc:picChg>
      </pc:sldChg>
      <pc:sldChg chg="addSp delSp modSp new mod modAnim modNotesTx">
        <pc:chgData name="Hurst, Georgia" userId="e1b54d54-76b2-485a-99fd-ddf0877bea67" providerId="ADAL" clId="{6B3B1F16-9100-59BD-80A2-F36F643518EA}" dt="2026-03-16T13:19:35.787" v="4424" actId="313"/>
        <pc:sldMkLst>
          <pc:docMk/>
          <pc:sldMk cId="2373402920" sldId="300"/>
        </pc:sldMkLst>
        <pc:spChg chg="mod">
          <ac:chgData name="Hurst, Georgia" userId="e1b54d54-76b2-485a-99fd-ddf0877bea67" providerId="ADAL" clId="{6B3B1F16-9100-59BD-80A2-F36F643518EA}" dt="2026-03-16T13:10:38.685" v="3036" actId="20577"/>
          <ac:spMkLst>
            <pc:docMk/>
            <pc:sldMk cId="2373402920" sldId="300"/>
            <ac:spMk id="2" creationId="{1B5E6C9E-675A-E43D-F94F-94217225EE7E}"/>
          </ac:spMkLst>
        </pc:spChg>
        <pc:spChg chg="del">
          <ac:chgData name="Hurst, Georgia" userId="e1b54d54-76b2-485a-99fd-ddf0877bea67" providerId="ADAL" clId="{6B3B1F16-9100-59BD-80A2-F36F643518EA}" dt="2026-03-16T13:11:08.920" v="3037"/>
          <ac:spMkLst>
            <pc:docMk/>
            <pc:sldMk cId="2373402920" sldId="300"/>
            <ac:spMk id="3" creationId="{09D5A8F4-0B9C-1953-5A38-0DBCCA3D0240}"/>
          </ac:spMkLst>
        </pc:spChg>
        <pc:picChg chg="add mod">
          <ac:chgData name="Hurst, Georgia" userId="e1b54d54-76b2-485a-99fd-ddf0877bea67" providerId="ADAL" clId="{6B3B1F16-9100-59BD-80A2-F36F643518EA}" dt="2026-03-16T13:11:13.602" v="3039" actId="14100"/>
          <ac:picMkLst>
            <pc:docMk/>
            <pc:sldMk cId="2373402920" sldId="300"/>
            <ac:picMk id="4" creationId="{94966B83-8044-90C0-E99C-F6C1A94E14FF}"/>
          </ac:picMkLst>
        </pc:picChg>
      </pc:sldChg>
      <pc:sldChg chg="addSp delSp modSp new mod modAnim modNotesTx">
        <pc:chgData name="Hurst, Georgia" userId="e1b54d54-76b2-485a-99fd-ddf0877bea67" providerId="ADAL" clId="{6B3B1F16-9100-59BD-80A2-F36F643518EA}" dt="2026-03-16T13:37:32.484" v="5025" actId="20577"/>
        <pc:sldMkLst>
          <pc:docMk/>
          <pc:sldMk cId="3356020444" sldId="301"/>
        </pc:sldMkLst>
        <pc:spChg chg="mod">
          <ac:chgData name="Hurst, Georgia" userId="e1b54d54-76b2-485a-99fd-ddf0877bea67" providerId="ADAL" clId="{6B3B1F16-9100-59BD-80A2-F36F643518EA}" dt="2026-03-16T13:26:59.926" v="4472" actId="20577"/>
          <ac:spMkLst>
            <pc:docMk/>
            <pc:sldMk cId="3356020444" sldId="301"/>
            <ac:spMk id="2" creationId="{B5CD125C-98B2-6220-F23C-42AF09D38490}"/>
          </ac:spMkLst>
        </pc:spChg>
        <pc:spChg chg="del">
          <ac:chgData name="Hurst, Georgia" userId="e1b54d54-76b2-485a-99fd-ddf0877bea67" providerId="ADAL" clId="{6B3B1F16-9100-59BD-80A2-F36F643518EA}" dt="2026-03-16T13:27:08.274" v="4473"/>
          <ac:spMkLst>
            <pc:docMk/>
            <pc:sldMk cId="3356020444" sldId="301"/>
            <ac:spMk id="3" creationId="{64B330DD-7545-1783-B608-D39C403A1CE3}"/>
          </ac:spMkLst>
        </pc:spChg>
        <pc:picChg chg="add mod">
          <ac:chgData name="Hurst, Georgia" userId="e1b54d54-76b2-485a-99fd-ddf0877bea67" providerId="ADAL" clId="{6B3B1F16-9100-59BD-80A2-F36F643518EA}" dt="2026-03-16T13:27:13.199" v="4475" actId="14100"/>
          <ac:picMkLst>
            <pc:docMk/>
            <pc:sldMk cId="3356020444" sldId="301"/>
            <ac:picMk id="4" creationId="{A68E31BF-52C9-A3A0-ECE4-7EB9C9644073}"/>
          </ac:picMkLst>
        </pc:picChg>
      </pc:sldChg>
      <pc:sldChg chg="addSp delSp modSp new mod modAnim modNotesTx">
        <pc:chgData name="Hurst, Georgia" userId="e1b54d54-76b2-485a-99fd-ddf0877bea67" providerId="ADAL" clId="{6B3B1F16-9100-59BD-80A2-F36F643518EA}" dt="2026-03-16T13:43:17.473" v="5657" actId="20577"/>
        <pc:sldMkLst>
          <pc:docMk/>
          <pc:sldMk cId="1963980070" sldId="302"/>
        </pc:sldMkLst>
        <pc:spChg chg="mod">
          <ac:chgData name="Hurst, Georgia" userId="e1b54d54-76b2-485a-99fd-ddf0877bea67" providerId="ADAL" clId="{6B3B1F16-9100-59BD-80A2-F36F643518EA}" dt="2026-03-16T13:33:41.328" v="4503" actId="20577"/>
          <ac:spMkLst>
            <pc:docMk/>
            <pc:sldMk cId="1963980070" sldId="302"/>
            <ac:spMk id="2" creationId="{1C4E1A6F-F4AE-0CAE-6065-81417541E655}"/>
          </ac:spMkLst>
        </pc:spChg>
        <pc:spChg chg="del">
          <ac:chgData name="Hurst, Georgia" userId="e1b54d54-76b2-485a-99fd-ddf0877bea67" providerId="ADAL" clId="{6B3B1F16-9100-59BD-80A2-F36F643518EA}" dt="2026-03-16T13:33:48.830" v="4504"/>
          <ac:spMkLst>
            <pc:docMk/>
            <pc:sldMk cId="1963980070" sldId="302"/>
            <ac:spMk id="3" creationId="{837D4584-7ACF-FC22-FE55-8C243F4968B2}"/>
          </ac:spMkLst>
        </pc:spChg>
        <pc:picChg chg="add mod">
          <ac:chgData name="Hurst, Georgia" userId="e1b54d54-76b2-485a-99fd-ddf0877bea67" providerId="ADAL" clId="{6B3B1F16-9100-59BD-80A2-F36F643518EA}" dt="2026-03-16T13:33:52.796" v="4506" actId="14100"/>
          <ac:picMkLst>
            <pc:docMk/>
            <pc:sldMk cId="1963980070" sldId="302"/>
            <ac:picMk id="4" creationId="{EC4A8A2F-4607-D9E1-DC67-42269DBE470C}"/>
          </ac:picMkLst>
        </pc:picChg>
      </pc:sldChg>
      <pc:sldChg chg="addSp delSp modSp new mod modAnim modNotesTx">
        <pc:chgData name="Hurst, Georgia" userId="e1b54d54-76b2-485a-99fd-ddf0877bea67" providerId="ADAL" clId="{6B3B1F16-9100-59BD-80A2-F36F643518EA}" dt="2026-03-16T14:47:29.250" v="5961" actId="20577"/>
        <pc:sldMkLst>
          <pc:docMk/>
          <pc:sldMk cId="4058296089" sldId="303"/>
        </pc:sldMkLst>
        <pc:spChg chg="mod">
          <ac:chgData name="Hurst, Georgia" userId="e1b54d54-76b2-485a-99fd-ddf0877bea67" providerId="ADAL" clId="{6B3B1F16-9100-59BD-80A2-F36F643518EA}" dt="2026-03-16T14:43:36.485" v="5687" actId="20577"/>
          <ac:spMkLst>
            <pc:docMk/>
            <pc:sldMk cId="4058296089" sldId="303"/>
            <ac:spMk id="2" creationId="{5D47071B-32DE-4DC6-04C2-9AA6DA727824}"/>
          </ac:spMkLst>
        </pc:spChg>
        <pc:spChg chg="del">
          <ac:chgData name="Hurst, Georgia" userId="e1b54d54-76b2-485a-99fd-ddf0877bea67" providerId="ADAL" clId="{6B3B1F16-9100-59BD-80A2-F36F643518EA}" dt="2026-03-16T14:43:44.489" v="5688"/>
          <ac:spMkLst>
            <pc:docMk/>
            <pc:sldMk cId="4058296089" sldId="303"/>
            <ac:spMk id="3" creationId="{81E57AAA-AC78-D55F-5786-D45408B7039E}"/>
          </ac:spMkLst>
        </pc:spChg>
        <pc:picChg chg="add mod">
          <ac:chgData name="Hurst, Georgia" userId="e1b54d54-76b2-485a-99fd-ddf0877bea67" providerId="ADAL" clId="{6B3B1F16-9100-59BD-80A2-F36F643518EA}" dt="2026-03-16T14:43:48.680" v="5690" actId="14100"/>
          <ac:picMkLst>
            <pc:docMk/>
            <pc:sldMk cId="4058296089" sldId="303"/>
            <ac:picMk id="4" creationId="{FCEE1F02-7C16-EDEB-778A-E0E8382585EB}"/>
          </ac:picMkLst>
        </pc:picChg>
      </pc:sldChg>
      <pc:sldChg chg="addSp delSp modSp new mod modAnim">
        <pc:chgData name="Hurst, Georgia" userId="e1b54d54-76b2-485a-99fd-ddf0877bea67" providerId="ADAL" clId="{6B3B1F16-9100-59BD-80A2-F36F643518EA}" dt="2026-03-16T14:48:07.666" v="5996" actId="14100"/>
        <pc:sldMkLst>
          <pc:docMk/>
          <pc:sldMk cId="1226745695" sldId="304"/>
        </pc:sldMkLst>
        <pc:spChg chg="mod">
          <ac:chgData name="Hurst, Georgia" userId="e1b54d54-76b2-485a-99fd-ddf0877bea67" providerId="ADAL" clId="{6B3B1F16-9100-59BD-80A2-F36F643518EA}" dt="2026-03-16T14:47:53.487" v="5993" actId="20577"/>
          <ac:spMkLst>
            <pc:docMk/>
            <pc:sldMk cId="1226745695" sldId="304"/>
            <ac:spMk id="2" creationId="{9691D2DB-EDB5-6F3B-E31C-EAC71D4F543C}"/>
          </ac:spMkLst>
        </pc:spChg>
        <pc:spChg chg="del">
          <ac:chgData name="Hurst, Georgia" userId="e1b54d54-76b2-485a-99fd-ddf0877bea67" providerId="ADAL" clId="{6B3B1F16-9100-59BD-80A2-F36F643518EA}" dt="2026-03-16T14:48:03.211" v="5994"/>
          <ac:spMkLst>
            <pc:docMk/>
            <pc:sldMk cId="1226745695" sldId="304"/>
            <ac:spMk id="3" creationId="{53F2E102-F7DA-40E4-204B-9810E41DEA28}"/>
          </ac:spMkLst>
        </pc:spChg>
        <pc:picChg chg="add mod">
          <ac:chgData name="Hurst, Georgia" userId="e1b54d54-76b2-485a-99fd-ddf0877bea67" providerId="ADAL" clId="{6B3B1F16-9100-59BD-80A2-F36F643518EA}" dt="2026-03-16T14:48:07.666" v="5996" actId="14100"/>
          <ac:picMkLst>
            <pc:docMk/>
            <pc:sldMk cId="1226745695" sldId="304"/>
            <ac:picMk id="4" creationId="{D7037E6E-D6EA-352B-DFE9-EEA6E8828384}"/>
          </ac:picMkLst>
        </pc:picChg>
      </pc:sldChg>
      <pc:sldChg chg="addSp delSp modSp add del mod">
        <pc:chgData name="Hurst, Georgia" userId="e1b54d54-76b2-485a-99fd-ddf0877bea67" providerId="ADAL" clId="{6B3B1F16-9100-59BD-80A2-F36F643518EA}" dt="2026-03-16T12:16:05.161" v="2677" actId="2696"/>
        <pc:sldMkLst>
          <pc:docMk/>
          <pc:sldMk cId="340991194" sldId="313"/>
        </pc:sldMkLst>
      </pc:sldChg>
      <pc:sldChg chg="addSp delSp modSp new del mod ord modAnim modNotesTx">
        <pc:chgData name="Hurst, Georgia" userId="e1b54d54-76b2-485a-99fd-ddf0877bea67" providerId="ADAL" clId="{6B3B1F16-9100-59BD-80A2-F36F643518EA}" dt="2026-03-16T12:16:05.906" v="2680" actId="2696"/>
        <pc:sldMkLst>
          <pc:docMk/>
          <pc:sldMk cId="110288205" sldId="314"/>
        </pc:sldMkLst>
      </pc:sldChg>
      <pc:sldChg chg="addSp delSp modSp add del mod delAnim modAnim">
        <pc:chgData name="Hurst, Georgia" userId="e1b54d54-76b2-485a-99fd-ddf0877bea67" providerId="ADAL" clId="{6B3B1F16-9100-59BD-80A2-F36F643518EA}" dt="2026-03-16T12:16:07.810" v="2688" actId="2696"/>
        <pc:sldMkLst>
          <pc:docMk/>
          <pc:sldMk cId="2524664796" sldId="315"/>
        </pc:sldMkLst>
      </pc:sldChg>
      <pc:sldChg chg="addSp delSp modSp add del mod">
        <pc:chgData name="Hurst, Georgia" userId="e1b54d54-76b2-485a-99fd-ddf0877bea67" providerId="ADAL" clId="{6B3B1F16-9100-59BD-80A2-F36F643518EA}" dt="2026-03-16T12:16:08.077" v="2689" actId="2696"/>
        <pc:sldMkLst>
          <pc:docMk/>
          <pc:sldMk cId="3731522596" sldId="317"/>
        </pc:sldMkLst>
      </pc:sldChg>
      <pc:sldChg chg="addSp delSp modSp new del mod modAnim">
        <pc:chgData name="Hurst, Georgia" userId="e1b54d54-76b2-485a-99fd-ddf0877bea67" providerId="ADAL" clId="{6B3B1F16-9100-59BD-80A2-F36F643518EA}" dt="2026-03-16T12:16:08.290" v="2690" actId="2696"/>
        <pc:sldMkLst>
          <pc:docMk/>
          <pc:sldMk cId="1163955158" sldId="318"/>
        </pc:sldMkLst>
      </pc:sldChg>
      <pc:sldChg chg="addSp delSp modSp new del mod modAnim">
        <pc:chgData name="Hurst, Georgia" userId="e1b54d54-76b2-485a-99fd-ddf0877bea67" providerId="ADAL" clId="{6B3B1F16-9100-59BD-80A2-F36F643518EA}" dt="2026-03-16T12:16:09.284" v="2694" actId="2696"/>
        <pc:sldMkLst>
          <pc:docMk/>
          <pc:sldMk cId="2177123915" sldId="319"/>
        </pc:sldMkLst>
      </pc:sldChg>
      <pc:sldChg chg="addSp delSp modSp add del mod ord">
        <pc:chgData name="Hurst, Georgia" userId="e1b54d54-76b2-485a-99fd-ddf0877bea67" providerId="ADAL" clId="{6B3B1F16-9100-59BD-80A2-F36F643518EA}" dt="2026-03-16T12:16:06.141" v="2681" actId="2696"/>
        <pc:sldMkLst>
          <pc:docMk/>
          <pc:sldMk cId="1073146168" sldId="321"/>
        </pc:sldMkLst>
      </pc:sldChg>
      <pc:sldChg chg="addSp delSp modSp add del mod">
        <pc:chgData name="Hurst, Georgia" userId="e1b54d54-76b2-485a-99fd-ddf0877bea67" providerId="ADAL" clId="{6B3B1F16-9100-59BD-80A2-F36F643518EA}" dt="2026-03-16T12:16:07.066" v="2685" actId="2696"/>
        <pc:sldMkLst>
          <pc:docMk/>
          <pc:sldMk cId="984304825" sldId="322"/>
        </pc:sldMkLst>
      </pc:sldChg>
      <pc:sldChg chg="addSp delSp modSp add del mod">
        <pc:chgData name="Hurst, Georgia" userId="e1b54d54-76b2-485a-99fd-ddf0877bea67" providerId="ADAL" clId="{6B3B1F16-9100-59BD-80A2-F36F643518EA}" dt="2026-03-16T12:16:08.509" v="2691" actId="2696"/>
        <pc:sldMkLst>
          <pc:docMk/>
          <pc:sldMk cId="1317392980" sldId="323"/>
        </pc:sldMkLst>
      </pc:sldChg>
      <pc:sldChg chg="addSp delSp modSp add del mod">
        <pc:chgData name="Hurst, Georgia" userId="e1b54d54-76b2-485a-99fd-ddf0877bea67" providerId="ADAL" clId="{6B3B1F16-9100-59BD-80A2-F36F643518EA}" dt="2026-03-16T12:16:09.913" v="2696" actId="2696"/>
        <pc:sldMkLst>
          <pc:docMk/>
          <pc:sldMk cId="2012195595" sldId="324"/>
        </pc:sldMkLst>
      </pc:sldChg>
      <pc:sldChg chg="addSp delSp modSp new del mod">
        <pc:chgData name="Hurst, Georgia" userId="e1b54d54-76b2-485a-99fd-ddf0877bea67" providerId="ADAL" clId="{6B3B1F16-9100-59BD-80A2-F36F643518EA}" dt="2026-03-16T12:16:10.538" v="2698" actId="2696"/>
        <pc:sldMkLst>
          <pc:docMk/>
          <pc:sldMk cId="2231595476" sldId="325"/>
        </pc:sldMkLst>
      </pc:sldChg>
      <pc:sldChg chg="addSp delSp modSp new del mod modAnim">
        <pc:chgData name="Hurst, Georgia" userId="e1b54d54-76b2-485a-99fd-ddf0877bea67" providerId="ADAL" clId="{6B3B1F16-9100-59BD-80A2-F36F643518EA}" dt="2026-03-16T12:16:10.875" v="2699" actId="2696"/>
        <pc:sldMkLst>
          <pc:docMk/>
          <pc:sldMk cId="1058157082" sldId="326"/>
        </pc:sldMkLst>
      </pc:sldChg>
      <pc:sldChg chg="addSp delSp modSp new del mod modAnim">
        <pc:chgData name="Hurst, Georgia" userId="e1b54d54-76b2-485a-99fd-ddf0877bea67" providerId="ADAL" clId="{6B3B1F16-9100-59BD-80A2-F36F643518EA}" dt="2026-03-16T12:16:12.336" v="2704" actId="2696"/>
        <pc:sldMkLst>
          <pc:docMk/>
          <pc:sldMk cId="3423704451" sldId="327"/>
        </pc:sldMkLst>
      </pc:sldChg>
      <pc:sldChg chg="modSp new del mod">
        <pc:chgData name="Hurst, Georgia" userId="e1b54d54-76b2-485a-99fd-ddf0877bea67" providerId="ADAL" clId="{6B3B1F16-9100-59BD-80A2-F36F643518EA}" dt="2026-03-16T12:16:11.738" v="2702" actId="2696"/>
        <pc:sldMkLst>
          <pc:docMk/>
          <pc:sldMk cId="3705764130" sldId="328"/>
        </pc:sldMkLst>
      </pc:sldChg>
      <pc:sldChg chg="del">
        <pc:chgData name="Hurst, Georgia" userId="e1b54d54-76b2-485a-99fd-ddf0877bea67" providerId="ADAL" clId="{6B3B1F16-9100-59BD-80A2-F36F643518EA}" dt="2026-03-16T12:16:11.177" v="2700" actId="2696"/>
        <pc:sldMkLst>
          <pc:docMk/>
          <pc:sldMk cId="1330212430" sldId="330"/>
        </pc:sldMkLst>
      </pc:sldChg>
      <pc:sldChg chg="del">
        <pc:chgData name="Hurst, Georgia" userId="e1b54d54-76b2-485a-99fd-ddf0877bea67" providerId="ADAL" clId="{6B3B1F16-9100-59BD-80A2-F36F643518EA}" dt="2026-03-16T12:16:11.487" v="2701" actId="2696"/>
        <pc:sldMkLst>
          <pc:docMk/>
          <pc:sldMk cId="1591442228" sldId="331"/>
        </pc:sldMkLst>
      </pc:sldChg>
      <pc:sldChg chg="del">
        <pc:chgData name="Hurst, Georgia" userId="e1b54d54-76b2-485a-99fd-ddf0877bea67" providerId="ADAL" clId="{6B3B1F16-9100-59BD-80A2-F36F643518EA}" dt="2026-03-16T12:16:12.992" v="2706" actId="2696"/>
        <pc:sldMkLst>
          <pc:docMk/>
          <pc:sldMk cId="388378134" sldId="332"/>
        </pc:sldMkLst>
      </pc:sldChg>
      <pc:sldChg chg="del">
        <pc:chgData name="Hurst, Georgia" userId="e1b54d54-76b2-485a-99fd-ddf0877bea67" providerId="ADAL" clId="{6B3B1F16-9100-59BD-80A2-F36F643518EA}" dt="2026-03-16T12:16:13.310" v="2707" actId="2696"/>
        <pc:sldMkLst>
          <pc:docMk/>
          <pc:sldMk cId="2939748502" sldId="333"/>
        </pc:sldMkLst>
      </pc:sldChg>
      <pc:sldChg chg="del">
        <pc:chgData name="Hurst, Georgia" userId="e1b54d54-76b2-485a-99fd-ddf0877bea67" providerId="ADAL" clId="{6B3B1F16-9100-59BD-80A2-F36F643518EA}" dt="2026-03-16T12:16:12.668" v="2705" actId="2696"/>
        <pc:sldMkLst>
          <pc:docMk/>
          <pc:sldMk cId="2990180047" sldId="334"/>
        </pc:sldMkLst>
      </pc:sldChg>
      <pc:sldChg chg="del">
        <pc:chgData name="Hurst, Georgia" userId="e1b54d54-76b2-485a-99fd-ddf0877bea67" providerId="ADAL" clId="{6B3B1F16-9100-59BD-80A2-F36F643518EA}" dt="2026-03-16T12:16:13.616" v="2708" actId="2696"/>
        <pc:sldMkLst>
          <pc:docMk/>
          <pc:sldMk cId="2300410936" sldId="335"/>
        </pc:sldMkLst>
      </pc:sldChg>
      <pc:sldChg chg="del">
        <pc:chgData name="Hurst, Georgia" userId="e1b54d54-76b2-485a-99fd-ddf0877bea67" providerId="ADAL" clId="{6B3B1F16-9100-59BD-80A2-F36F643518EA}" dt="2026-03-16T12:16:14.262" v="2710" actId="2696"/>
        <pc:sldMkLst>
          <pc:docMk/>
          <pc:sldMk cId="3007835697" sldId="336"/>
        </pc:sldMkLst>
      </pc:sldChg>
      <pc:sldChg chg="del">
        <pc:chgData name="Hurst, Georgia" userId="e1b54d54-76b2-485a-99fd-ddf0877bea67" providerId="ADAL" clId="{6B3B1F16-9100-59BD-80A2-F36F643518EA}" dt="2026-03-16T12:16:14.556" v="2711" actId="2696"/>
        <pc:sldMkLst>
          <pc:docMk/>
          <pc:sldMk cId="3344665686" sldId="337"/>
        </pc:sldMkLst>
      </pc:sldChg>
      <pc:sldChg chg="del">
        <pc:chgData name="Hurst, Georgia" userId="e1b54d54-76b2-485a-99fd-ddf0877bea67" providerId="ADAL" clId="{6B3B1F16-9100-59BD-80A2-F36F643518EA}" dt="2026-03-16T12:16:14.881" v="2712" actId="2696"/>
        <pc:sldMkLst>
          <pc:docMk/>
          <pc:sldMk cId="679607895" sldId="338"/>
        </pc:sldMkLst>
      </pc:sldChg>
      <pc:sldChg chg="del">
        <pc:chgData name="Hurst, Georgia" userId="e1b54d54-76b2-485a-99fd-ddf0877bea67" providerId="ADAL" clId="{6B3B1F16-9100-59BD-80A2-F36F643518EA}" dt="2026-03-16T12:16:13.942" v="2709" actId="2696"/>
        <pc:sldMkLst>
          <pc:docMk/>
          <pc:sldMk cId="2848851510" sldId="339"/>
        </pc:sldMkLst>
      </pc:sldChg>
      <pc:sldChg chg="del">
        <pc:chgData name="Hurst, Georgia" userId="e1b54d54-76b2-485a-99fd-ddf0877bea67" providerId="ADAL" clId="{6B3B1F16-9100-59BD-80A2-F36F643518EA}" dt="2026-03-16T12:16:15.187" v="2713" actId="2696"/>
        <pc:sldMkLst>
          <pc:docMk/>
          <pc:sldMk cId="135911002" sldId="340"/>
        </pc:sldMkLst>
      </pc:sldChg>
      <pc:sldChg chg="del">
        <pc:chgData name="Hurst, Georgia" userId="e1b54d54-76b2-485a-99fd-ddf0877bea67" providerId="ADAL" clId="{6B3B1F16-9100-59BD-80A2-F36F643518EA}" dt="2026-03-16T12:16:15.509" v="2714" actId="2696"/>
        <pc:sldMkLst>
          <pc:docMk/>
          <pc:sldMk cId="1839687535" sldId="341"/>
        </pc:sldMkLst>
      </pc:sldChg>
      <pc:sldChg chg="del">
        <pc:chgData name="Hurst, Georgia" userId="e1b54d54-76b2-485a-99fd-ddf0877bea67" providerId="ADAL" clId="{6B3B1F16-9100-59BD-80A2-F36F643518EA}" dt="2026-03-16T12:16:15.830" v="2715" actId="2696"/>
        <pc:sldMkLst>
          <pc:docMk/>
          <pc:sldMk cId="1136288560" sldId="342"/>
        </pc:sldMkLst>
      </pc:sldChg>
      <pc:sldChg chg="del">
        <pc:chgData name="Hurst, Georgia" userId="e1b54d54-76b2-485a-99fd-ddf0877bea67" providerId="ADAL" clId="{6B3B1F16-9100-59BD-80A2-F36F643518EA}" dt="2026-03-16T12:16:16.135" v="2716" actId="2696"/>
        <pc:sldMkLst>
          <pc:docMk/>
          <pc:sldMk cId="3729170026" sldId="343"/>
        </pc:sldMkLst>
      </pc:sldChg>
      <pc:sldChg chg="del">
        <pc:chgData name="Hurst, Georgia" userId="e1b54d54-76b2-485a-99fd-ddf0877bea67" providerId="ADAL" clId="{6B3B1F16-9100-59BD-80A2-F36F643518EA}" dt="2026-03-16T12:16:16.466" v="2717" actId="2696"/>
        <pc:sldMkLst>
          <pc:docMk/>
          <pc:sldMk cId="3047781799"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16/03/2026</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C9CB-3FBB-44EB-6B7F-3CA55828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3A0F8-8E72-EE19-C8D8-E2BD823946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ED7E0E-623C-CB62-AB92-0CC7B3280C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3C41A-CC9F-34B8-8242-636801A6F50E}"/>
              </a:ext>
            </a:extLst>
          </p:cNvPr>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30577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930-6BC0-BAC7-0039-691385140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D091-5081-3F8E-B463-E6344B1688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E185EC-4989-070E-C05A-CC19553CD72A}"/>
              </a:ext>
            </a:extLst>
          </p:cNvPr>
          <p:cNvSpPr>
            <a:spLocks noGrp="1"/>
          </p:cNvSpPr>
          <p:nvPr>
            <p:ph type="body" idx="1"/>
          </p:nvPr>
        </p:nvSpPr>
        <p:spPr/>
        <p:txBody>
          <a:bodyPr/>
          <a:lstStyle/>
          <a:p>
            <a:r>
              <a:rPr lang="en-US" b="1" u="sng" dirty="0"/>
              <a:t>Teacher Notes</a:t>
            </a:r>
            <a:r>
              <a:rPr lang="en-US" b="0" u="none" dirty="0"/>
              <a:t> </a:t>
            </a:r>
            <a:r>
              <a:rPr lang="en-US" sz="1200" b="0" i="1" u="none" dirty="0">
                <a:latin typeface="Arial" panose="020B0604020202020204" pitchFamily="34" charset="0"/>
                <a:cs typeface="Arial" panose="020B0604020202020204" pitchFamily="34" charset="0"/>
              </a:rPr>
              <a:t>(see page 61 in the Teacher Handbook for more details)</a:t>
            </a:r>
          </a:p>
          <a:p>
            <a:endParaRPr lang="en-US"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Link to previous investigation: St</a:t>
            </a:r>
            <a:r>
              <a:rPr lang="en-GB" sz="1200" dirty="0" err="1">
                <a:solidFill>
                  <a:srgbClr val="05255D"/>
                </a:solidFill>
                <a:latin typeface="Arial" panose="020B0604020202020204" pitchFamily="34" charset="0"/>
                <a:cs typeface="Arial" panose="020B0604020202020204" pitchFamily="34" charset="0"/>
              </a:rPr>
              <a:t>udents</a:t>
            </a:r>
            <a:r>
              <a:rPr lang="en-GB" sz="1200" dirty="0">
                <a:solidFill>
                  <a:srgbClr val="05255D"/>
                </a:solidFill>
                <a:latin typeface="Arial" panose="020B0604020202020204" pitchFamily="34" charset="0"/>
                <a:cs typeface="Arial" panose="020B0604020202020204" pitchFamily="34" charset="0"/>
              </a:rPr>
              <a:t> learned how to establish bases beyond Earth and how we can use robot rovers to explore regions far away from bases or too dangerous for humans. So, we have the basic knowledge to survive and work in space.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Link to overall Mars project: </a:t>
            </a:r>
            <a:r>
              <a:rPr lang="en-GB" sz="1200" dirty="0">
                <a:solidFill>
                  <a:srgbClr val="05255D"/>
                </a:solidFill>
                <a:latin typeface="Arial" panose="020B0604020202020204" pitchFamily="34" charset="0"/>
                <a:cs typeface="Arial" panose="020B0604020202020204" pitchFamily="34" charset="0"/>
              </a:rPr>
              <a:t>We must understand the effects of alien environments on the human body and how to reduce any negative impacts. Astronaut training enables us to stay healthy and work efficiently, increasing the chances of a </a:t>
            </a:r>
            <a:r>
              <a:rPr lang="en-GB" sz="1200">
                <a:solidFill>
                  <a:srgbClr val="05255D"/>
                </a:solidFill>
                <a:latin typeface="Arial" panose="020B0604020202020204" pitchFamily="34" charset="0"/>
                <a:cs typeface="Arial" panose="020B0604020202020204" pitchFamily="34" charset="0"/>
              </a:rPr>
              <a:t>successful mission.</a:t>
            </a: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453380-234D-67FC-67C2-5217431AA221}"/>
              </a:ext>
            </a:extLst>
          </p:cNvPr>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306402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175145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 = force that a stationary object (like a person standing still) experiences on Earth.</a:t>
            </a:r>
          </a:p>
          <a:p>
            <a:endParaRPr lang="en-US" dirty="0"/>
          </a:p>
          <a:p>
            <a:r>
              <a:rPr lang="en-US" dirty="0"/>
              <a:t>Due to the large accelerations that a rocket undergoes, large forces act on it and the astronauts inside. This means astronaut's experience forces much larger than Earth’s gravity.</a:t>
            </a:r>
          </a:p>
        </p:txBody>
      </p:sp>
      <p:sp>
        <p:nvSpPr>
          <p:cNvPr id="4" name="Slide Number Placeholder 3"/>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72302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G = force that a stationary object (like a person standing still) experiences on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Cox describes how his body feels as he experiences higher and higher G-forces (up to 5-G). Though he links the G-forces to the gravitational strength of other planets (e.g. Jupiter’s gravity being just over two times stronger than Earth’s, so equal to around 2-G), astronauts experience high G-forces due to the large accelerations that a rocket undergoes. You can make this link with your students instead.</a:t>
            </a:r>
          </a:p>
        </p:txBody>
      </p:sp>
      <p:sp>
        <p:nvSpPr>
          <p:cNvPr id="4" name="Slide Number Placeholder 3"/>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44813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a:t>
            </a:r>
            <a:r>
              <a:rPr lang="en-US" sz="1200" b="0" i="0" u="none" strike="noStrike" kern="1200" dirty="0">
                <a:solidFill>
                  <a:schemeClr val="tx1"/>
                </a:solidFill>
                <a:effectLst/>
                <a:latin typeface="+mn-lt"/>
                <a:ea typeface="+mn-ea"/>
                <a:cs typeface="+mn-cs"/>
              </a:rPr>
              <a:t>helps future astronauts adapt to moving, working, and even jumping in zero gravity.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travelling to Mars, astronauts would experience microgravity for most of the duration. They would then need to adapt to Mars’ gravity, which is around 40% the strength of Earth’s gravity.</a:t>
            </a:r>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163200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 particles on Earth press down on our bodies. This is called air pressure.</a:t>
            </a:r>
          </a:p>
          <a:p>
            <a:endParaRPr lang="en-US" dirty="0"/>
          </a:p>
          <a:p>
            <a:r>
              <a:rPr lang="en-US" dirty="0"/>
              <a:t>We have pressure inside our bodies that pushes outward as well. This from internal fluids (like blood and water) and any air inside of us (like in the lungs). The pressure pushing outwards from our bodies is equal to the pressure pushing down from the air surrounding us. This makes the forces balanced.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Space is a vacuum – there is no air. It doesn’t have an atmosphere like on Earth. So, there is no external pressure pushing down on us. Spacesuits provide this pressure instead. Without it, our bodies would expand, and we’d only survive for around 15 seconds.</a:t>
            </a:r>
          </a:p>
        </p:txBody>
      </p:sp>
      <p:sp>
        <p:nvSpPr>
          <p:cNvPr id="4" name="Slide Number Placeholder 3"/>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197887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Spacewalk trainings take place in a pool to simulate the weightlessness astronauts experience in space.</a:t>
            </a:r>
          </a:p>
          <a:p>
            <a:endParaRPr lang="en-US" dirty="0"/>
          </a:p>
          <a:p>
            <a:r>
              <a:rPr lang="en-US" dirty="0"/>
              <a:t>Note: There is still gravity in space! However, because the International Space Station is in orbit around the Earth, it’s in freefall. It essentially just keeps missing the Earth. Therefore, astronauts on the International Space Station (whether inside or attached outside on a spacewalk) feel weightless.</a:t>
            </a:r>
          </a:p>
        </p:txBody>
      </p:sp>
      <p:sp>
        <p:nvSpPr>
          <p:cNvPr id="4" name="Slide Number Placeholder 3"/>
          <p:cNvSpPr>
            <a:spLocks noGrp="1"/>
          </p:cNvSpPr>
          <p:nvPr>
            <p:ph type="sldNum" sz="quarter" idx="5"/>
          </p:nvPr>
        </p:nvSpPr>
        <p:spPr/>
        <p:txBody>
          <a:bodyPr/>
          <a:lstStyle/>
          <a:p>
            <a:fld id="{3DD05905-E595-4FAE-829E-5244D4535A65}" type="slidenum">
              <a:rPr lang="en-GB" smtClean="0"/>
              <a:t>12</a:t>
            </a:fld>
            <a:endParaRPr lang="en-GB"/>
          </a:p>
        </p:txBody>
      </p:sp>
    </p:spTree>
    <p:extLst>
      <p:ext uri="{BB962C8B-B14F-4D97-AF65-F5344CB8AC3E}">
        <p14:creationId xmlns:p14="http://schemas.microsoft.com/office/powerpoint/2010/main" val="156125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IE2k7ilhvDU?list=PLcvEcrsF_9zIQHd62M_DYrKhF02JnEQiF"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i4jg6dS2wYU?feature=oembed"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Aqa982j1a0?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LvOhIRlVDb8?list=PLcvEcrsF_9zIQHd62M_DYrKhF02JnEQiF"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e_ECCSMNKI?list=PLcvEcrsF_9zKJmee_eYc--_wCmJlM8ZOB"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OpT0yyyg6qU?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EC6A-2925-630C-2C41-B97A179E8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EB014-9031-E35D-F969-CF82B1B04701}"/>
              </a:ext>
            </a:extLst>
          </p:cNvPr>
          <p:cNvSpPr>
            <a:spLocks noGrp="1"/>
          </p:cNvSpPr>
          <p:nvPr>
            <p:ph type="ctrTitle"/>
          </p:nvPr>
        </p:nvSpPr>
        <p:spPr>
          <a:xfrm>
            <a:off x="1628172" y="1041400"/>
            <a:ext cx="9144000" cy="2387600"/>
          </a:xfrm>
        </p:spPr>
        <p:txBody>
          <a:bodyPr/>
          <a:lstStyle/>
          <a:p>
            <a:r>
              <a:rPr lang="en-US" dirty="0"/>
              <a:t>Investigation 4</a:t>
            </a:r>
          </a:p>
        </p:txBody>
      </p:sp>
      <p:sp>
        <p:nvSpPr>
          <p:cNvPr id="3" name="Title 1">
            <a:extLst>
              <a:ext uri="{FF2B5EF4-FFF2-40B4-BE49-F238E27FC236}">
                <a16:creationId xmlns:a16="http://schemas.microsoft.com/office/drawing/2014/main" id="{19901837-ADB1-CC63-B352-F9CD060E2C42}"/>
              </a:ext>
            </a:extLst>
          </p:cNvPr>
          <p:cNvSpPr txBox="1">
            <a:spLocks/>
          </p:cNvSpPr>
          <p:nvPr/>
        </p:nvSpPr>
        <p:spPr>
          <a:xfrm>
            <a:off x="1296364" y="3313253"/>
            <a:ext cx="9807615" cy="11817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US" dirty="0"/>
              <a:t>How Do We Stay Healthy in Space?</a:t>
            </a:r>
            <a:endParaRPr lang="en-US" sz="4800" dirty="0"/>
          </a:p>
        </p:txBody>
      </p:sp>
      <p:sp>
        <p:nvSpPr>
          <p:cNvPr id="5" name="TextBox 4">
            <a:extLst>
              <a:ext uri="{FF2B5EF4-FFF2-40B4-BE49-F238E27FC236}">
                <a16:creationId xmlns:a16="http://schemas.microsoft.com/office/drawing/2014/main" id="{7E72787F-DE48-7734-7A53-7D13CAACCBB7}"/>
              </a:ext>
            </a:extLst>
          </p:cNvPr>
          <p:cNvSpPr txBox="1"/>
          <p:nvPr/>
        </p:nvSpPr>
        <p:spPr>
          <a:xfrm>
            <a:off x="7010308" y="5467518"/>
            <a:ext cx="3269383" cy="954107"/>
          </a:xfrm>
          <a:prstGeom prst="rect">
            <a:avLst/>
          </a:prstGeom>
          <a:noFill/>
        </p:spPr>
        <p:txBody>
          <a:bodyPr wrap="square" rtlCol="0">
            <a:spAutoFit/>
          </a:bodyPr>
          <a:lstStyle/>
          <a:p>
            <a:r>
              <a:rPr lang="en-GB" sz="2800" dirty="0">
                <a:solidFill>
                  <a:srgbClr val="00205B"/>
                </a:solidFill>
                <a:latin typeface="Arial" panose="020B0604020202020204" pitchFamily="34" charset="0"/>
                <a:cs typeface="Arial" panose="020B0604020202020204" pitchFamily="34" charset="0"/>
              </a:rPr>
              <a:t>Career Link: Health Professional</a:t>
            </a:r>
          </a:p>
        </p:txBody>
      </p:sp>
      <p:pic>
        <p:nvPicPr>
          <p:cNvPr id="8" name="Graphic 7" descr="Stethoscope with solid fill">
            <a:extLst>
              <a:ext uri="{FF2B5EF4-FFF2-40B4-BE49-F238E27FC236}">
                <a16:creationId xmlns:a16="http://schemas.microsoft.com/office/drawing/2014/main" id="{84F14B9C-019F-AA97-F0B4-8121348D0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9430" y="5382912"/>
            <a:ext cx="1158240" cy="1158240"/>
          </a:xfrm>
          <a:prstGeom prst="rect">
            <a:avLst/>
          </a:prstGeom>
        </p:spPr>
      </p:pic>
    </p:spTree>
    <p:extLst>
      <p:ext uri="{BB962C8B-B14F-4D97-AF65-F5344CB8AC3E}">
        <p14:creationId xmlns:p14="http://schemas.microsoft.com/office/powerpoint/2010/main" val="59679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BC2FE-774A-1EC3-AB2E-199A2AF0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F9D0A-C880-74C3-683A-2D482FA52F90}"/>
              </a:ext>
            </a:extLst>
          </p:cNvPr>
          <p:cNvSpPr>
            <a:spLocks noGrp="1"/>
          </p:cNvSpPr>
          <p:nvPr>
            <p:ph type="title"/>
          </p:nvPr>
        </p:nvSpPr>
        <p:spPr>
          <a:xfrm>
            <a:off x="838200" y="1263851"/>
            <a:ext cx="10515600" cy="690563"/>
          </a:xfrm>
        </p:spPr>
        <p:txBody>
          <a:bodyPr>
            <a:normAutofit fontScale="90000"/>
          </a:bodyPr>
          <a:lstStyle/>
          <a:p>
            <a:r>
              <a:rPr lang="en-US" b="1" dirty="0"/>
              <a:t>Space Environment</a:t>
            </a:r>
          </a:p>
        </p:txBody>
      </p:sp>
      <p:sp>
        <p:nvSpPr>
          <p:cNvPr id="3" name="Content Placeholder 2">
            <a:extLst>
              <a:ext uri="{FF2B5EF4-FFF2-40B4-BE49-F238E27FC236}">
                <a16:creationId xmlns:a16="http://schemas.microsoft.com/office/drawing/2014/main" id="{67F5FCA2-7BD7-D8B6-976E-5D522BA2FB3B}"/>
              </a:ext>
            </a:extLst>
          </p:cNvPr>
          <p:cNvSpPr>
            <a:spLocks noGrp="1"/>
          </p:cNvSpPr>
          <p:nvPr>
            <p:ph idx="1"/>
          </p:nvPr>
        </p:nvSpPr>
        <p:spPr>
          <a:xfrm>
            <a:off x="839273" y="1954414"/>
            <a:ext cx="10515600" cy="4351338"/>
          </a:xfrm>
        </p:spPr>
        <p:txBody>
          <a:bodyPr/>
          <a:lstStyle/>
          <a:p>
            <a:pPr marL="0" indent="0">
              <a:buNone/>
            </a:pPr>
            <a:r>
              <a:rPr lang="en-GB" dirty="0">
                <a:solidFill>
                  <a:srgbClr val="001F5B"/>
                </a:solidFill>
                <a:latin typeface="Arial"/>
                <a:cs typeface="Arial"/>
              </a:rPr>
              <a:t>There’s no air to breathe in space, and it can be extremely hot when facing the Sun and freezing cold in the shade.</a:t>
            </a:r>
          </a:p>
          <a:p>
            <a:endParaRPr lang="en-GB" dirty="0">
              <a:solidFill>
                <a:srgbClr val="001F5B"/>
              </a:solidFill>
              <a:latin typeface="Arial"/>
              <a:cs typeface="Arial"/>
            </a:endParaRPr>
          </a:p>
          <a:p>
            <a:pPr marL="0" indent="0">
              <a:buNone/>
            </a:pPr>
            <a:r>
              <a:rPr lang="en-GB" dirty="0">
                <a:solidFill>
                  <a:srgbClr val="001F5B"/>
                </a:solidFill>
                <a:latin typeface="Arial"/>
                <a:cs typeface="Arial"/>
              </a:rPr>
              <a:t>Spacesuits protect astronauts. But they’re big and thickly padded, so limit movement. Astronauts train and perform drills in spacesuits to get used to moving around in them.</a:t>
            </a:r>
            <a:endParaRPr lang="en-GB" dirty="0">
              <a:solidFill>
                <a:srgbClr val="0525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788F-3CCC-A02D-5CE3-5471AE35306A}"/>
              </a:ext>
            </a:extLst>
          </p:cNvPr>
          <p:cNvSpPr>
            <a:spLocks noGrp="1"/>
          </p:cNvSpPr>
          <p:nvPr>
            <p:ph type="title"/>
          </p:nvPr>
        </p:nvSpPr>
        <p:spPr/>
        <p:txBody>
          <a:bodyPr>
            <a:normAutofit fontScale="90000"/>
          </a:bodyPr>
          <a:lstStyle/>
          <a:p>
            <a:r>
              <a:rPr lang="en-US" dirty="0"/>
              <a:t>How Do Spacesuits Protect Astronauts?</a:t>
            </a:r>
          </a:p>
        </p:txBody>
      </p:sp>
      <p:pic>
        <p:nvPicPr>
          <p:cNvPr id="4" name="Online Media 3" descr="How spacesuits protect astronauts from the vacuum of space | Physics – Tim Peake Space Science">
            <a:hlinkClick r:id="" action="ppaction://media"/>
            <a:extLst>
              <a:ext uri="{FF2B5EF4-FFF2-40B4-BE49-F238E27FC236}">
                <a16:creationId xmlns:a16="http://schemas.microsoft.com/office/drawing/2014/main" id="{B58C57A8-E7E7-38D2-D997-7226807B46B5}"/>
              </a:ext>
            </a:extLst>
          </p:cNvPr>
          <p:cNvPicPr>
            <a:picLocks noRot="1" noChangeAspect="1"/>
          </p:cNvPicPr>
          <p:nvPr>
            <a:videoFile r:link="rId1"/>
          </p:nvPr>
        </p:nvPicPr>
        <p:blipFill>
          <a:blip r:embed="rId4"/>
          <a:stretch>
            <a:fillRect/>
          </a:stretch>
        </p:blipFill>
        <p:spPr>
          <a:xfrm>
            <a:off x="838200" y="1783998"/>
            <a:ext cx="8756561" cy="4947457"/>
          </a:xfrm>
          <a:prstGeom prst="rect">
            <a:avLst/>
          </a:prstGeom>
        </p:spPr>
      </p:pic>
    </p:spTree>
    <p:extLst>
      <p:ext uri="{BB962C8B-B14F-4D97-AF65-F5344CB8AC3E}">
        <p14:creationId xmlns:p14="http://schemas.microsoft.com/office/powerpoint/2010/main" val="256819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6C9E-675A-E43D-F94F-94217225EE7E}"/>
              </a:ext>
            </a:extLst>
          </p:cNvPr>
          <p:cNvSpPr>
            <a:spLocks noGrp="1"/>
          </p:cNvSpPr>
          <p:nvPr>
            <p:ph type="title"/>
          </p:nvPr>
        </p:nvSpPr>
        <p:spPr/>
        <p:txBody>
          <a:bodyPr>
            <a:normAutofit fontScale="90000"/>
          </a:bodyPr>
          <a:lstStyle/>
          <a:p>
            <a:r>
              <a:rPr lang="en-US" dirty="0"/>
              <a:t>Spacewalk Training</a:t>
            </a:r>
          </a:p>
        </p:txBody>
      </p:sp>
      <p:pic>
        <p:nvPicPr>
          <p:cNvPr id="4" name="Online Media 3" descr="How do astronauts train for space? | Newsround">
            <a:hlinkClick r:id="" action="ppaction://media"/>
            <a:extLst>
              <a:ext uri="{FF2B5EF4-FFF2-40B4-BE49-F238E27FC236}">
                <a16:creationId xmlns:a16="http://schemas.microsoft.com/office/drawing/2014/main" id="{94966B83-8044-90C0-E99C-F6C1A94E14FF}"/>
              </a:ext>
            </a:extLst>
          </p:cNvPr>
          <p:cNvPicPr>
            <a:picLocks noGrp="1" noRot="1" noChangeAspect="1"/>
          </p:cNvPicPr>
          <p:nvPr>
            <p:ph idx="1"/>
            <a:videoFile r:link="rId1"/>
          </p:nvPr>
        </p:nvPicPr>
        <p:blipFill>
          <a:blip r:embed="rId4"/>
          <a:stretch>
            <a:fillRect/>
          </a:stretch>
        </p:blipFill>
        <p:spPr>
          <a:xfrm>
            <a:off x="838200" y="1783998"/>
            <a:ext cx="8653530" cy="4889575"/>
          </a:xfrm>
          <a:prstGeom prst="rect">
            <a:avLst/>
          </a:prstGeom>
        </p:spPr>
      </p:pic>
    </p:spTree>
    <p:extLst>
      <p:ext uri="{BB962C8B-B14F-4D97-AF65-F5344CB8AC3E}">
        <p14:creationId xmlns:p14="http://schemas.microsoft.com/office/powerpoint/2010/main" val="23734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2C71-16DA-AC8A-B6A3-03E1A9D022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21D64-20CB-FD1F-2100-958C1C8A6642}"/>
              </a:ext>
            </a:extLst>
          </p:cNvPr>
          <p:cNvSpPr>
            <a:spLocks noGrp="1"/>
          </p:cNvSpPr>
          <p:nvPr>
            <p:ph type="title"/>
          </p:nvPr>
        </p:nvSpPr>
        <p:spPr>
          <a:xfrm>
            <a:off x="838200" y="1250704"/>
            <a:ext cx="10515600" cy="690563"/>
          </a:xfrm>
        </p:spPr>
        <p:txBody>
          <a:bodyPr>
            <a:normAutofit fontScale="90000"/>
          </a:bodyPr>
          <a:lstStyle/>
          <a:p>
            <a:r>
              <a:rPr lang="en-GB" b="1" dirty="0">
                <a:solidFill>
                  <a:srgbClr val="001F5B"/>
                </a:solidFill>
                <a:latin typeface="Arial Narrow" panose="020B0604020202020204" pitchFamily="34" charset="0"/>
                <a:cs typeface="Arial Narrow" panose="020B0604020202020204" pitchFamily="34" charset="0"/>
              </a:rPr>
              <a:t>Introduction to your Mission</a:t>
            </a:r>
            <a:endParaRPr lang="en-GB" b="1" dirty="0">
              <a:latin typeface="Arial Narrow" panose="020B0604020202020204" pitchFamily="34" charset="0"/>
              <a:cs typeface="Arial Narrow" panose="020B0604020202020204" pitchFamily="34" charset="0"/>
            </a:endParaRPr>
          </a:p>
        </p:txBody>
      </p:sp>
      <p:sp>
        <p:nvSpPr>
          <p:cNvPr id="8" name="Content Placeholder 7">
            <a:extLst>
              <a:ext uri="{FF2B5EF4-FFF2-40B4-BE49-F238E27FC236}">
                <a16:creationId xmlns:a16="http://schemas.microsoft.com/office/drawing/2014/main" id="{9786B5D2-3CD0-4B95-26BA-8ED5F22D2E9A}"/>
              </a:ext>
            </a:extLst>
          </p:cNvPr>
          <p:cNvSpPr>
            <a:spLocks noGrp="1"/>
          </p:cNvSpPr>
          <p:nvPr>
            <p:ph idx="1"/>
          </p:nvPr>
        </p:nvSpPr>
        <p:spPr>
          <a:xfrm>
            <a:off x="834571" y="2057382"/>
            <a:ext cx="10515600" cy="4503076"/>
          </a:xfrm>
        </p:spPr>
        <p:txBody>
          <a:bodyPr>
            <a:normAutofit/>
          </a:bodyPr>
          <a:lstStyle/>
          <a:p>
            <a:pPr>
              <a:lnSpc>
                <a:spcPct val="120000"/>
              </a:lnSpc>
              <a:defRPr/>
            </a:pPr>
            <a:r>
              <a:rPr lang="en-GB" dirty="0">
                <a:latin typeface="Arial" panose="020B0604020202020204" pitchFamily="34" charset="0"/>
                <a:cs typeface="Arial" panose="020B0604020202020204" pitchFamily="34" charset="0"/>
              </a:rPr>
              <a:t>Now that we </a:t>
            </a:r>
            <a:r>
              <a:rPr lang="en-GB" dirty="0">
                <a:solidFill>
                  <a:srgbClr val="001F5B"/>
                </a:solidFill>
                <a:latin typeface="Arial"/>
                <a:cs typeface="Arial"/>
              </a:rPr>
              <a:t>know how to create bases beyond Earth and use rovers to help us, we now must understand how our bodies will be affected by travelling to and living on Mars!</a:t>
            </a:r>
          </a:p>
          <a:p>
            <a:endParaRPr lang="en-GB" dirty="0">
              <a:latin typeface="Arial" panose="020B0604020202020204" pitchFamily="34" charset="0"/>
              <a:cs typeface="Arial" panose="020B0604020202020204" pitchFamily="34" charset="0"/>
            </a:endParaRPr>
          </a:p>
          <a:p>
            <a:pPr>
              <a:lnSpc>
                <a:spcPct val="120000"/>
              </a:lnSpc>
              <a:defRPr/>
            </a:pPr>
            <a:r>
              <a:rPr lang="en-GB" dirty="0">
                <a:solidFill>
                  <a:srgbClr val="001F5B"/>
                </a:solidFill>
                <a:latin typeface="Arial"/>
                <a:cs typeface="Arial"/>
              </a:rPr>
              <a:t>In this mission, you will act as health professionals (like medics, nutritionists, physical trainers) to explore how we stay healthy in space. </a:t>
            </a:r>
          </a:p>
        </p:txBody>
      </p:sp>
    </p:spTree>
    <p:extLst>
      <p:ext uri="{BB962C8B-B14F-4D97-AF65-F5344CB8AC3E}">
        <p14:creationId xmlns:p14="http://schemas.microsoft.com/office/powerpoint/2010/main" val="380800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E3B8-BBC5-5A23-AC69-E49ED03C0B8A}"/>
              </a:ext>
            </a:extLst>
          </p:cNvPr>
          <p:cNvSpPr>
            <a:spLocks noGrp="1"/>
          </p:cNvSpPr>
          <p:nvPr>
            <p:ph type="title"/>
          </p:nvPr>
        </p:nvSpPr>
        <p:spPr/>
        <p:txBody>
          <a:bodyPr>
            <a:normAutofit fontScale="90000"/>
          </a:bodyPr>
          <a:lstStyle/>
          <a:p>
            <a:r>
              <a:rPr lang="en-US" b="1" dirty="0"/>
              <a:t>Some Dangers of Human Space Exploration</a:t>
            </a:r>
          </a:p>
        </p:txBody>
      </p:sp>
      <p:sp>
        <p:nvSpPr>
          <p:cNvPr id="3" name="Content Placeholder 2">
            <a:extLst>
              <a:ext uri="{FF2B5EF4-FFF2-40B4-BE49-F238E27FC236}">
                <a16:creationId xmlns:a16="http://schemas.microsoft.com/office/drawing/2014/main" id="{65E27795-586A-3794-46F1-FBF5C5C80968}"/>
              </a:ext>
            </a:extLst>
          </p:cNvPr>
          <p:cNvSpPr>
            <a:spLocks noGrp="1"/>
          </p:cNvSpPr>
          <p:nvPr>
            <p:ph idx="1"/>
          </p:nvPr>
        </p:nvSpPr>
        <p:spPr/>
        <p:txBody>
          <a:bodyPr/>
          <a:lstStyle/>
          <a:p>
            <a:pPr marL="0" indent="0">
              <a:buNone/>
            </a:pPr>
            <a:r>
              <a:rPr lang="en-GB" dirty="0">
                <a:solidFill>
                  <a:srgbClr val="001F5B"/>
                </a:solidFill>
                <a:latin typeface="Arial"/>
                <a:cs typeface="Arial"/>
              </a:rPr>
              <a:t>Our bodies aren’t made to live in space. </a:t>
            </a:r>
          </a:p>
          <a:p>
            <a:pPr marL="0" indent="0">
              <a:buNone/>
            </a:pPr>
            <a:endParaRPr lang="en-GB" dirty="0">
              <a:solidFill>
                <a:srgbClr val="001F5B"/>
              </a:solidFill>
              <a:latin typeface="Arial"/>
              <a:cs typeface="Arial"/>
            </a:endParaRPr>
          </a:p>
          <a:p>
            <a:pPr marL="0" indent="0">
              <a:buNone/>
            </a:pPr>
            <a:r>
              <a:rPr lang="en-GB" dirty="0">
                <a:solidFill>
                  <a:srgbClr val="001F5B"/>
                </a:solidFill>
                <a:latin typeface="Arial"/>
                <a:cs typeface="Arial"/>
              </a:rPr>
              <a:t>Being in environments different to Earth’s changes how our bodies function.</a:t>
            </a:r>
          </a:p>
          <a:p>
            <a:pPr marL="0" indent="0">
              <a:buNone/>
            </a:pPr>
            <a:endParaRPr lang="en-GB" dirty="0">
              <a:solidFill>
                <a:srgbClr val="001F5B"/>
              </a:solidFill>
              <a:latin typeface="Arial"/>
              <a:cs typeface="Arial"/>
            </a:endParaRPr>
          </a:p>
          <a:p>
            <a:pPr marL="0" indent="0">
              <a:buNone/>
            </a:pPr>
            <a:r>
              <a:rPr lang="en-GB" dirty="0">
                <a:solidFill>
                  <a:srgbClr val="001F5B"/>
                </a:solidFill>
                <a:latin typeface="Arial"/>
                <a:cs typeface="Arial"/>
              </a:rPr>
              <a:t>Astronaut training helps to minimise the risks of these changes.</a:t>
            </a:r>
          </a:p>
          <a:p>
            <a:pPr marL="0" indent="0">
              <a:buNone/>
            </a:pPr>
            <a:endParaRPr lang="en-US" dirty="0"/>
          </a:p>
        </p:txBody>
      </p:sp>
    </p:spTree>
    <p:extLst>
      <p:ext uri="{BB962C8B-B14F-4D97-AF65-F5344CB8AC3E}">
        <p14:creationId xmlns:p14="http://schemas.microsoft.com/office/powerpoint/2010/main" val="123368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6332-735B-47FD-02B5-94988D1C4957}"/>
              </a:ext>
            </a:extLst>
          </p:cNvPr>
          <p:cNvSpPr>
            <a:spLocks noGrp="1"/>
          </p:cNvSpPr>
          <p:nvPr>
            <p:ph type="title"/>
          </p:nvPr>
        </p:nvSpPr>
        <p:spPr>
          <a:xfrm>
            <a:off x="838200" y="1263851"/>
            <a:ext cx="10515600" cy="690563"/>
          </a:xfrm>
        </p:spPr>
        <p:txBody>
          <a:bodyPr>
            <a:normAutofit fontScale="90000"/>
          </a:bodyPr>
          <a:lstStyle/>
          <a:p>
            <a:r>
              <a:rPr lang="en-US" b="1" dirty="0"/>
              <a:t>Travelling in a Rocket</a:t>
            </a:r>
          </a:p>
        </p:txBody>
      </p:sp>
      <p:sp>
        <p:nvSpPr>
          <p:cNvPr id="3" name="Content Placeholder 2">
            <a:extLst>
              <a:ext uri="{FF2B5EF4-FFF2-40B4-BE49-F238E27FC236}">
                <a16:creationId xmlns:a16="http://schemas.microsoft.com/office/drawing/2014/main" id="{19FFB2E9-497B-B231-52D1-C2B586D87350}"/>
              </a:ext>
            </a:extLst>
          </p:cNvPr>
          <p:cNvSpPr>
            <a:spLocks noGrp="1"/>
          </p:cNvSpPr>
          <p:nvPr>
            <p:ph idx="1"/>
          </p:nvPr>
        </p:nvSpPr>
        <p:spPr>
          <a:xfrm>
            <a:off x="839273" y="1954414"/>
            <a:ext cx="10515600" cy="4351338"/>
          </a:xfrm>
        </p:spPr>
        <p:txBody>
          <a:bodyPr/>
          <a:lstStyle/>
          <a:p>
            <a:pPr marL="0" indent="0">
              <a:buNone/>
            </a:pPr>
            <a:r>
              <a:rPr lang="en-GB" dirty="0">
                <a:solidFill>
                  <a:srgbClr val="001F5B"/>
                </a:solidFill>
                <a:latin typeface="Arial"/>
                <a:cs typeface="Arial"/>
              </a:rPr>
              <a:t>Large forces act on rockets during launches and landings. Astronauts feel a weight pressing into their bodies, and this risks them losing consciousness.</a:t>
            </a:r>
          </a:p>
          <a:p>
            <a:endParaRPr lang="en-GB" dirty="0">
              <a:solidFill>
                <a:srgbClr val="001F5B"/>
              </a:solidFill>
              <a:latin typeface="Arial"/>
              <a:cs typeface="Arial"/>
            </a:endParaRPr>
          </a:p>
          <a:p>
            <a:pPr marL="0" indent="0">
              <a:buNone/>
            </a:pPr>
            <a:r>
              <a:rPr lang="en-GB" dirty="0">
                <a:solidFill>
                  <a:srgbClr val="001F5B"/>
                </a:solidFill>
                <a:latin typeface="Arial"/>
                <a:cs typeface="Arial"/>
              </a:rPr>
              <a:t>That’s why they train in a big piece of equipment (human centrifuge) which spins them around, so they get used to feeling these forces.</a:t>
            </a:r>
          </a:p>
        </p:txBody>
      </p:sp>
    </p:spTree>
    <p:extLst>
      <p:ext uri="{BB962C8B-B14F-4D97-AF65-F5344CB8AC3E}">
        <p14:creationId xmlns:p14="http://schemas.microsoft.com/office/powerpoint/2010/main" val="53439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125C-98B2-6220-F23C-42AF09D38490}"/>
              </a:ext>
            </a:extLst>
          </p:cNvPr>
          <p:cNvSpPr>
            <a:spLocks noGrp="1"/>
          </p:cNvSpPr>
          <p:nvPr>
            <p:ph type="title"/>
          </p:nvPr>
        </p:nvSpPr>
        <p:spPr/>
        <p:txBody>
          <a:bodyPr>
            <a:normAutofit fontScale="90000"/>
          </a:bodyPr>
          <a:lstStyle/>
          <a:p>
            <a:r>
              <a:rPr lang="en-US" dirty="0"/>
              <a:t>Why Do Astronauts Train in a Centrifuge?</a:t>
            </a:r>
          </a:p>
        </p:txBody>
      </p:sp>
      <p:pic>
        <p:nvPicPr>
          <p:cNvPr id="4" name="Online Media 3" descr="Chris Hadfield: Inside the Centrifuge">
            <a:hlinkClick r:id="" action="ppaction://media"/>
            <a:extLst>
              <a:ext uri="{FF2B5EF4-FFF2-40B4-BE49-F238E27FC236}">
                <a16:creationId xmlns:a16="http://schemas.microsoft.com/office/drawing/2014/main" id="{A68E31BF-52C9-A3A0-ECE4-7EB9C9644073}"/>
              </a:ext>
            </a:extLst>
          </p:cNvPr>
          <p:cNvPicPr>
            <a:picLocks noGrp="1" noRot="1" noChangeAspect="1"/>
          </p:cNvPicPr>
          <p:nvPr>
            <p:ph idx="1"/>
            <a:videoFile r:link="rId1"/>
          </p:nvPr>
        </p:nvPicPr>
        <p:blipFill>
          <a:blip r:embed="rId4"/>
          <a:stretch>
            <a:fillRect/>
          </a:stretch>
        </p:blipFill>
        <p:spPr>
          <a:xfrm>
            <a:off x="838200" y="1783998"/>
            <a:ext cx="8666408" cy="4896852"/>
          </a:xfrm>
          <a:prstGeom prst="rect">
            <a:avLst/>
          </a:prstGeom>
        </p:spPr>
      </p:pic>
    </p:spTree>
    <p:extLst>
      <p:ext uri="{BB962C8B-B14F-4D97-AF65-F5344CB8AC3E}">
        <p14:creationId xmlns:p14="http://schemas.microsoft.com/office/powerpoint/2010/main" val="33560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1A6F-F4AE-0CAE-6065-81417541E655}"/>
              </a:ext>
            </a:extLst>
          </p:cNvPr>
          <p:cNvSpPr>
            <a:spLocks noGrp="1"/>
          </p:cNvSpPr>
          <p:nvPr>
            <p:ph type="title"/>
          </p:nvPr>
        </p:nvSpPr>
        <p:spPr/>
        <p:txBody>
          <a:bodyPr>
            <a:normAutofit fontScale="90000"/>
          </a:bodyPr>
          <a:lstStyle/>
          <a:p>
            <a:r>
              <a:rPr lang="en-US" dirty="0"/>
              <a:t>Effects of G-force</a:t>
            </a:r>
          </a:p>
        </p:txBody>
      </p:sp>
      <p:pic>
        <p:nvPicPr>
          <p:cNvPr id="4" name="Online Media 3" descr="Gravity on different planets | Physics - Wonders of the Universe">
            <a:hlinkClick r:id="" action="ppaction://media"/>
            <a:extLst>
              <a:ext uri="{FF2B5EF4-FFF2-40B4-BE49-F238E27FC236}">
                <a16:creationId xmlns:a16="http://schemas.microsoft.com/office/drawing/2014/main" id="{EC4A8A2F-4607-D9E1-DC67-42269DBE470C}"/>
              </a:ext>
            </a:extLst>
          </p:cNvPr>
          <p:cNvPicPr>
            <a:picLocks noGrp="1" noRot="1" noChangeAspect="1"/>
          </p:cNvPicPr>
          <p:nvPr>
            <p:ph idx="1"/>
            <a:videoFile r:link="rId1"/>
          </p:nvPr>
        </p:nvPicPr>
        <p:blipFill>
          <a:blip r:embed="rId4"/>
          <a:stretch>
            <a:fillRect/>
          </a:stretch>
        </p:blipFill>
        <p:spPr>
          <a:xfrm>
            <a:off x="838200" y="1683958"/>
            <a:ext cx="9001259" cy="5086056"/>
          </a:xfrm>
          <a:prstGeom prst="rect">
            <a:avLst/>
          </a:prstGeom>
        </p:spPr>
      </p:pic>
    </p:spTree>
    <p:extLst>
      <p:ext uri="{BB962C8B-B14F-4D97-AF65-F5344CB8AC3E}">
        <p14:creationId xmlns:p14="http://schemas.microsoft.com/office/powerpoint/2010/main" val="19639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C6251-57FF-84D3-8548-2F66CD97E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6D5BC-D883-5776-E958-860303EF5D2C}"/>
              </a:ext>
            </a:extLst>
          </p:cNvPr>
          <p:cNvSpPr>
            <a:spLocks noGrp="1"/>
          </p:cNvSpPr>
          <p:nvPr>
            <p:ph type="title"/>
          </p:nvPr>
        </p:nvSpPr>
        <p:spPr>
          <a:xfrm>
            <a:off x="838200" y="1263851"/>
            <a:ext cx="10515600" cy="690563"/>
          </a:xfrm>
        </p:spPr>
        <p:txBody>
          <a:bodyPr>
            <a:normAutofit fontScale="90000"/>
          </a:bodyPr>
          <a:lstStyle/>
          <a:p>
            <a:r>
              <a:rPr lang="en-US" b="1" dirty="0"/>
              <a:t>Low Gravity</a:t>
            </a:r>
          </a:p>
        </p:txBody>
      </p:sp>
      <p:sp>
        <p:nvSpPr>
          <p:cNvPr id="3" name="Content Placeholder 2">
            <a:extLst>
              <a:ext uri="{FF2B5EF4-FFF2-40B4-BE49-F238E27FC236}">
                <a16:creationId xmlns:a16="http://schemas.microsoft.com/office/drawing/2014/main" id="{1FF70A7D-40A8-2E2A-D9A8-CF11D945F1D1}"/>
              </a:ext>
            </a:extLst>
          </p:cNvPr>
          <p:cNvSpPr>
            <a:spLocks noGrp="1"/>
          </p:cNvSpPr>
          <p:nvPr>
            <p:ph idx="1"/>
          </p:nvPr>
        </p:nvSpPr>
        <p:spPr>
          <a:xfrm>
            <a:off x="839273" y="1954414"/>
            <a:ext cx="10515600" cy="4351338"/>
          </a:xfrm>
        </p:spPr>
        <p:txBody>
          <a:bodyPr/>
          <a:lstStyle/>
          <a:p>
            <a:pPr marL="0" indent="0">
              <a:buNone/>
            </a:pPr>
            <a:r>
              <a:rPr lang="en-GB" dirty="0">
                <a:solidFill>
                  <a:srgbClr val="001F5B"/>
                </a:solidFill>
                <a:latin typeface="Arial"/>
                <a:cs typeface="Arial"/>
              </a:rPr>
              <a:t>Our bodies always work against gravity. If there’s less gravity, less force pulls down on the body. Bones and muscles lose strength over time.</a:t>
            </a:r>
          </a:p>
          <a:p>
            <a:endParaRPr lang="en-GB" dirty="0">
              <a:solidFill>
                <a:srgbClr val="001F5B"/>
              </a:solidFill>
              <a:latin typeface="Arial"/>
              <a:cs typeface="Arial"/>
            </a:endParaRPr>
          </a:p>
          <a:p>
            <a:pPr marL="0" indent="0">
              <a:buNone/>
            </a:pPr>
            <a:r>
              <a:rPr lang="en-GB" dirty="0">
                <a:solidFill>
                  <a:srgbClr val="001F5B"/>
                </a:solidFill>
                <a:latin typeface="Arial"/>
                <a:cs typeface="Arial"/>
              </a:rPr>
              <a:t>Astronauts spend hours exercising each day. Cycling and running on treadmills keep bones strong, and weight-lifting is good for muscles.</a:t>
            </a:r>
            <a:endParaRPr lang="en-GB" u="sng" dirty="0">
              <a:solidFill>
                <a:srgbClr val="0525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14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D2DB-EDB5-6F3B-E31C-EAC71D4F543C}"/>
              </a:ext>
            </a:extLst>
          </p:cNvPr>
          <p:cNvSpPr>
            <a:spLocks noGrp="1"/>
          </p:cNvSpPr>
          <p:nvPr>
            <p:ph type="title"/>
          </p:nvPr>
        </p:nvSpPr>
        <p:spPr/>
        <p:txBody>
          <a:bodyPr>
            <a:normAutofit fontScale="90000"/>
          </a:bodyPr>
          <a:lstStyle/>
          <a:p>
            <a:r>
              <a:rPr lang="en-US" dirty="0"/>
              <a:t>Why are bones weaker in orbit?</a:t>
            </a:r>
          </a:p>
        </p:txBody>
      </p:sp>
      <p:pic>
        <p:nvPicPr>
          <p:cNvPr id="4" name="Online Media 3" descr="Why are bones weaker in orbit? | Physics – How To Survive in Space">
            <a:hlinkClick r:id="" action="ppaction://media"/>
            <a:extLst>
              <a:ext uri="{FF2B5EF4-FFF2-40B4-BE49-F238E27FC236}">
                <a16:creationId xmlns:a16="http://schemas.microsoft.com/office/drawing/2014/main" id="{D7037E6E-D6EA-352B-DFE9-EEA6E8828384}"/>
              </a:ext>
            </a:extLst>
          </p:cNvPr>
          <p:cNvPicPr>
            <a:picLocks noGrp="1" noRot="1" noChangeAspect="1"/>
          </p:cNvPicPr>
          <p:nvPr>
            <p:ph idx="1"/>
            <a:videoFile r:link="rId1"/>
          </p:nvPr>
        </p:nvPicPr>
        <p:blipFill>
          <a:blip r:embed="rId3"/>
          <a:stretch>
            <a:fillRect/>
          </a:stretch>
        </p:blipFill>
        <p:spPr>
          <a:xfrm>
            <a:off x="838200" y="1783998"/>
            <a:ext cx="8692166" cy="4911406"/>
          </a:xfrm>
          <a:prstGeom prst="rect">
            <a:avLst/>
          </a:prstGeom>
        </p:spPr>
      </p:pic>
    </p:spTree>
    <p:extLst>
      <p:ext uri="{BB962C8B-B14F-4D97-AF65-F5344CB8AC3E}">
        <p14:creationId xmlns:p14="http://schemas.microsoft.com/office/powerpoint/2010/main" val="12267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71B-32DE-4DC6-04C2-9AA6DA727824}"/>
              </a:ext>
            </a:extLst>
          </p:cNvPr>
          <p:cNvSpPr>
            <a:spLocks noGrp="1"/>
          </p:cNvSpPr>
          <p:nvPr>
            <p:ph type="title"/>
          </p:nvPr>
        </p:nvSpPr>
        <p:spPr/>
        <p:txBody>
          <a:bodyPr>
            <a:normAutofit fontScale="90000"/>
          </a:bodyPr>
          <a:lstStyle/>
          <a:p>
            <a:r>
              <a:rPr lang="en-US" dirty="0"/>
              <a:t>Experiencing zero-G on Earth</a:t>
            </a:r>
          </a:p>
        </p:txBody>
      </p:sp>
      <p:pic>
        <p:nvPicPr>
          <p:cNvPr id="4" name="Online Media 3" descr="Experiencing zero gravity on Earth">
            <a:hlinkClick r:id="" action="ppaction://media"/>
            <a:extLst>
              <a:ext uri="{FF2B5EF4-FFF2-40B4-BE49-F238E27FC236}">
                <a16:creationId xmlns:a16="http://schemas.microsoft.com/office/drawing/2014/main" id="{FCEE1F02-7C16-EDEB-778A-E0E8382585EB}"/>
              </a:ext>
            </a:extLst>
          </p:cNvPr>
          <p:cNvPicPr>
            <a:picLocks noGrp="1" noRot="1" noChangeAspect="1"/>
          </p:cNvPicPr>
          <p:nvPr>
            <p:ph idx="1"/>
            <a:videoFile r:link="rId1"/>
          </p:nvPr>
        </p:nvPicPr>
        <p:blipFill>
          <a:blip r:embed="rId4"/>
          <a:stretch>
            <a:fillRect/>
          </a:stretch>
        </p:blipFill>
        <p:spPr>
          <a:xfrm>
            <a:off x="838200" y="1783998"/>
            <a:ext cx="8473225" cy="4787696"/>
          </a:xfrm>
          <a:prstGeom prst="rect">
            <a:avLst/>
          </a:prstGeom>
        </p:spPr>
      </p:pic>
    </p:spTree>
    <p:extLst>
      <p:ext uri="{BB962C8B-B14F-4D97-AF65-F5344CB8AC3E}">
        <p14:creationId xmlns:p14="http://schemas.microsoft.com/office/powerpoint/2010/main" val="4058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9" ma:contentTypeDescription="Create a new document." ma:contentTypeScope="" ma:versionID="b32c0e7ea251376aa44d54b7ea4c3b83">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37c86a66cf738872fc1675622a13fac8"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4B3C4-D7A2-4FB4-998E-E09797CFEE8A}">
  <ds:schemaRefs>
    <ds:schemaRef ds:uri="http://www.w3.org/XML/1998/namespace"/>
    <ds:schemaRef ds:uri="feffa93e-cba6-43bb-8a73-15ac29ca5438"/>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c488e00-68d8-4541-a084-0abf67b939b2"/>
    <ds:schemaRef ds:uri="http://purl.org/dc/terms/"/>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E9C77CF3-EF8F-42F8-A338-F43F0CBBE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a93e-cba6-43bb-8a73-15ac29ca5438"/>
    <ds:schemaRef ds:uri="bc488e00-68d8-4541-a084-0abf67b93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43781</TotalTime>
  <Words>838</Words>
  <Application>Microsoft Macintosh PowerPoint</Application>
  <PresentationFormat>Widescreen</PresentationFormat>
  <Paragraphs>61</Paragraphs>
  <Slides>12</Slides>
  <Notes>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Wingdings</vt:lpstr>
      <vt:lpstr>Office Theme</vt:lpstr>
      <vt:lpstr>Investigation 4</vt:lpstr>
      <vt:lpstr>Introduction to your Mission</vt:lpstr>
      <vt:lpstr>Some Dangers of Human Space Exploration</vt:lpstr>
      <vt:lpstr>Travelling in a Rocket</vt:lpstr>
      <vt:lpstr>Why Do Astronauts Train in a Centrifuge?</vt:lpstr>
      <vt:lpstr>Effects of G-force</vt:lpstr>
      <vt:lpstr>Low Gravity</vt:lpstr>
      <vt:lpstr>Why are bones weaker in orbit?</vt:lpstr>
      <vt:lpstr>Experiencing zero-G on Earth</vt:lpstr>
      <vt:lpstr>Space Environment</vt:lpstr>
      <vt:lpstr>How Do Spacesuits Protect Astronauts?</vt:lpstr>
      <vt:lpstr>Spacewalk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Hurst, Georgia</cp:lastModifiedBy>
  <cp:revision>8</cp:revision>
  <dcterms:created xsi:type="dcterms:W3CDTF">2024-12-18T15:09:14Z</dcterms:created>
  <dcterms:modified xsi:type="dcterms:W3CDTF">2026-03-16T15:18:07Z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