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83"/>
  </p:notesMasterIdLst>
  <p:sldIdLst>
    <p:sldId id="317" r:id="rId5"/>
    <p:sldId id="316" r:id="rId6"/>
    <p:sldId id="315" r:id="rId7"/>
    <p:sldId id="318" r:id="rId8"/>
    <p:sldId id="303" r:id="rId9"/>
    <p:sldId id="266" r:id="rId10"/>
    <p:sldId id="280" r:id="rId11"/>
    <p:sldId id="281" r:id="rId12"/>
    <p:sldId id="402" r:id="rId13"/>
    <p:sldId id="279" r:id="rId14"/>
    <p:sldId id="392" r:id="rId15"/>
    <p:sldId id="393" r:id="rId16"/>
    <p:sldId id="342" r:id="rId17"/>
    <p:sldId id="394" r:id="rId18"/>
    <p:sldId id="348" r:id="rId19"/>
    <p:sldId id="345" r:id="rId20"/>
    <p:sldId id="277" r:id="rId21"/>
    <p:sldId id="347" r:id="rId22"/>
    <p:sldId id="349" r:id="rId23"/>
    <p:sldId id="350" r:id="rId24"/>
    <p:sldId id="395" r:id="rId25"/>
    <p:sldId id="352" r:id="rId26"/>
    <p:sldId id="354" r:id="rId27"/>
    <p:sldId id="353" r:id="rId28"/>
    <p:sldId id="284" r:id="rId29"/>
    <p:sldId id="344" r:id="rId30"/>
    <p:sldId id="391" r:id="rId31"/>
    <p:sldId id="396" r:id="rId32"/>
    <p:sldId id="351" r:id="rId33"/>
    <p:sldId id="397" r:id="rId34"/>
    <p:sldId id="398" r:id="rId35"/>
    <p:sldId id="283" r:id="rId36"/>
    <p:sldId id="355" r:id="rId37"/>
    <p:sldId id="399" r:id="rId38"/>
    <p:sldId id="320" r:id="rId39"/>
    <p:sldId id="356" r:id="rId40"/>
    <p:sldId id="400" r:id="rId41"/>
    <p:sldId id="358" r:id="rId42"/>
    <p:sldId id="359" r:id="rId43"/>
    <p:sldId id="360" r:id="rId44"/>
    <p:sldId id="361" r:id="rId45"/>
    <p:sldId id="362" r:id="rId46"/>
    <p:sldId id="363" r:id="rId47"/>
    <p:sldId id="364" r:id="rId48"/>
    <p:sldId id="365" r:id="rId49"/>
    <p:sldId id="366" r:id="rId50"/>
    <p:sldId id="367" r:id="rId51"/>
    <p:sldId id="368" r:id="rId52"/>
    <p:sldId id="369" r:id="rId53"/>
    <p:sldId id="285" r:id="rId54"/>
    <p:sldId id="370" r:id="rId55"/>
    <p:sldId id="286" r:id="rId56"/>
    <p:sldId id="371" r:id="rId57"/>
    <p:sldId id="372" r:id="rId58"/>
    <p:sldId id="373" r:id="rId59"/>
    <p:sldId id="374" r:id="rId60"/>
    <p:sldId id="375" r:id="rId61"/>
    <p:sldId id="377" r:id="rId62"/>
    <p:sldId id="378" r:id="rId63"/>
    <p:sldId id="401" r:id="rId64"/>
    <p:sldId id="376" r:id="rId65"/>
    <p:sldId id="382" r:id="rId66"/>
    <p:sldId id="380" r:id="rId67"/>
    <p:sldId id="273" r:id="rId68"/>
    <p:sldId id="383" r:id="rId69"/>
    <p:sldId id="274" r:id="rId70"/>
    <p:sldId id="403" r:id="rId71"/>
    <p:sldId id="404" r:id="rId72"/>
    <p:sldId id="313" r:id="rId73"/>
    <p:sldId id="381" r:id="rId74"/>
    <p:sldId id="405" r:id="rId75"/>
    <p:sldId id="406" r:id="rId76"/>
    <p:sldId id="384" r:id="rId77"/>
    <p:sldId id="387" r:id="rId78"/>
    <p:sldId id="407" r:id="rId79"/>
    <p:sldId id="386" r:id="rId80"/>
    <p:sldId id="388" r:id="rId81"/>
    <p:sldId id="389" r:id="rId82"/>
  </p:sldIdLst>
  <p:sldSz cx="6858000" cy="9906000" type="A4"/>
  <p:notesSz cx="6858000" cy="9906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55D"/>
    <a:srgbClr val="EFF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C984E1-8DC4-0D47-806B-1A12290922D1}" v="207" dt="2026-03-24T11:42:31.93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95"/>
    <p:restoredTop sz="94628"/>
  </p:normalViewPr>
  <p:slideViewPr>
    <p:cSldViewPr snapToGrid="0">
      <p:cViewPr varScale="1">
        <p:scale>
          <a:sx n="79" d="100"/>
          <a:sy n="79" d="100"/>
        </p:scale>
        <p:origin x="2232" y="216"/>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rst, Georgia" userId="e1b54d54-76b2-485a-99fd-ddf0877bea67" providerId="ADAL" clId="{6B3B1F16-9100-59BD-80A2-F36F643518EA}"/>
    <pc:docChg chg="undo redo custSel addSld delSld modSld">
      <pc:chgData name="Hurst, Georgia" userId="e1b54d54-76b2-485a-99fd-ddf0877bea67" providerId="ADAL" clId="{6B3B1F16-9100-59BD-80A2-F36F643518EA}" dt="2026-03-24T11:44:53.531" v="6690" actId="1076"/>
      <pc:docMkLst>
        <pc:docMk/>
      </pc:docMkLst>
      <pc:sldChg chg="addSp modSp add del mod">
        <pc:chgData name="Hurst, Georgia" userId="e1b54d54-76b2-485a-99fd-ddf0877bea67" providerId="ADAL" clId="{6B3B1F16-9100-59BD-80A2-F36F643518EA}" dt="2026-03-16T16:39:10.556" v="6634" actId="1076"/>
        <pc:sldMkLst>
          <pc:docMk/>
          <pc:sldMk cId="268880921" sldId="266"/>
        </pc:sldMkLst>
        <pc:spChg chg="mod">
          <ac:chgData name="Hurst, Georgia" userId="e1b54d54-76b2-485a-99fd-ddf0877bea67" providerId="ADAL" clId="{6B3B1F16-9100-59BD-80A2-F36F643518EA}" dt="2026-03-12T11:54:27.274" v="1089" actId="164"/>
          <ac:spMkLst>
            <pc:docMk/>
            <pc:sldMk cId="268880921" sldId="266"/>
            <ac:spMk id="9" creationId="{A034229C-CD9E-E0A7-1483-4E026CF498E9}"/>
          </ac:spMkLst>
        </pc:spChg>
        <pc:spChg chg="mod">
          <ac:chgData name="Hurst, Georgia" userId="e1b54d54-76b2-485a-99fd-ddf0877bea67" providerId="ADAL" clId="{6B3B1F16-9100-59BD-80A2-F36F643518EA}" dt="2026-03-12T11:54:27.274" v="1089" actId="164"/>
          <ac:spMkLst>
            <pc:docMk/>
            <pc:sldMk cId="268880921" sldId="266"/>
            <ac:spMk id="11" creationId="{D509A4CD-D07A-7B4C-0FC5-9AFB7A8FFD31}"/>
          </ac:spMkLst>
        </pc:spChg>
        <pc:spChg chg="mod">
          <ac:chgData name="Hurst, Georgia" userId="e1b54d54-76b2-485a-99fd-ddf0877bea67" providerId="ADAL" clId="{6B3B1F16-9100-59BD-80A2-F36F643518EA}" dt="2026-03-12T11:54:27.274" v="1089" actId="164"/>
          <ac:spMkLst>
            <pc:docMk/>
            <pc:sldMk cId="268880921" sldId="266"/>
            <ac:spMk id="12" creationId="{4C032DB9-DDCE-D51E-3C91-DB9AC8A2D02B}"/>
          </ac:spMkLst>
        </pc:spChg>
        <pc:spChg chg="mod">
          <ac:chgData name="Hurst, Georgia" userId="e1b54d54-76b2-485a-99fd-ddf0877bea67" providerId="ADAL" clId="{6B3B1F16-9100-59BD-80A2-F36F643518EA}" dt="2026-03-16T16:38:27.418" v="6633" actId="20577"/>
          <ac:spMkLst>
            <pc:docMk/>
            <pc:sldMk cId="268880921" sldId="266"/>
            <ac:spMk id="13" creationId="{3FFE9B7E-677D-BFFA-9BA4-31BE6CD72007}"/>
          </ac:spMkLst>
        </pc:spChg>
        <pc:spChg chg="mod">
          <ac:chgData name="Hurst, Georgia" userId="e1b54d54-76b2-485a-99fd-ddf0877bea67" providerId="ADAL" clId="{6B3B1F16-9100-59BD-80A2-F36F643518EA}" dt="2026-03-12T11:55:36.780" v="1114" actId="20577"/>
          <ac:spMkLst>
            <pc:docMk/>
            <pc:sldMk cId="268880921" sldId="266"/>
            <ac:spMk id="20" creationId="{591CE20F-A8DA-658F-1543-D74EE8D01DD1}"/>
          </ac:spMkLst>
        </pc:spChg>
        <pc:spChg chg="mod">
          <ac:chgData name="Hurst, Georgia" userId="e1b54d54-76b2-485a-99fd-ddf0877bea67" providerId="ADAL" clId="{6B3B1F16-9100-59BD-80A2-F36F643518EA}" dt="2026-03-12T14:07:02.826" v="1292" actId="20577"/>
          <ac:spMkLst>
            <pc:docMk/>
            <pc:sldMk cId="268880921" sldId="266"/>
            <ac:spMk id="22" creationId="{B672F286-18A0-EFA1-9828-4F95AB99142E}"/>
          </ac:spMkLst>
        </pc:spChg>
        <pc:spChg chg="mod">
          <ac:chgData name="Hurst, Georgia" userId="e1b54d54-76b2-485a-99fd-ddf0877bea67" providerId="ADAL" clId="{6B3B1F16-9100-59BD-80A2-F36F643518EA}" dt="2026-03-12T14:08:12.932" v="1346" actId="1076"/>
          <ac:spMkLst>
            <pc:docMk/>
            <pc:sldMk cId="268880921" sldId="266"/>
            <ac:spMk id="29" creationId="{9670776D-2598-394D-173C-B2DA5B5CB437}"/>
          </ac:spMkLst>
        </pc:spChg>
        <pc:grpChg chg="add mod">
          <ac:chgData name="Hurst, Georgia" userId="e1b54d54-76b2-485a-99fd-ddf0877bea67" providerId="ADAL" clId="{6B3B1F16-9100-59BD-80A2-F36F643518EA}" dt="2026-03-12T14:16:59.248" v="1372" actId="1076"/>
          <ac:grpSpMkLst>
            <pc:docMk/>
            <pc:sldMk cId="268880921" sldId="266"/>
            <ac:grpSpMk id="5" creationId="{EAB89A5E-63E3-96E0-841D-731383727CC2}"/>
          </ac:grpSpMkLst>
        </pc:grpChg>
        <pc:picChg chg="mod">
          <ac:chgData name="Hurst, Georgia" userId="e1b54d54-76b2-485a-99fd-ddf0877bea67" providerId="ADAL" clId="{6B3B1F16-9100-59BD-80A2-F36F643518EA}" dt="2026-03-12T11:54:27.274" v="1089" actId="164"/>
          <ac:picMkLst>
            <pc:docMk/>
            <pc:sldMk cId="268880921" sldId="266"/>
            <ac:picMk id="6" creationId="{9D2AE95F-9A4A-0E81-9AE4-7593C137267B}"/>
          </ac:picMkLst>
        </pc:picChg>
        <pc:picChg chg="mod">
          <ac:chgData name="Hurst, Georgia" userId="e1b54d54-76b2-485a-99fd-ddf0877bea67" providerId="ADAL" clId="{6B3B1F16-9100-59BD-80A2-F36F643518EA}" dt="2026-03-16T16:39:10.556" v="6634" actId="1076"/>
          <ac:picMkLst>
            <pc:docMk/>
            <pc:sldMk cId="268880921" sldId="266"/>
            <ac:picMk id="34" creationId="{FDA4F1CB-2D91-53B0-8297-39CB533C117D}"/>
          </ac:picMkLst>
        </pc:picChg>
        <pc:picChg chg="mod">
          <ac:chgData name="Hurst, Georgia" userId="e1b54d54-76b2-485a-99fd-ddf0877bea67" providerId="ADAL" clId="{6B3B1F16-9100-59BD-80A2-F36F643518EA}" dt="2026-03-12T14:08:34.734" v="1350" actId="14100"/>
          <ac:picMkLst>
            <pc:docMk/>
            <pc:sldMk cId="268880921" sldId="266"/>
            <ac:picMk id="36" creationId="{9C62C2A0-36C1-CA72-0075-2B88A7845BD8}"/>
          </ac:picMkLst>
        </pc:picChg>
      </pc:sldChg>
      <pc:sldChg chg="modSp add del mod">
        <pc:chgData name="Hurst, Georgia" userId="e1b54d54-76b2-485a-99fd-ddf0877bea67" providerId="ADAL" clId="{6B3B1F16-9100-59BD-80A2-F36F643518EA}" dt="2026-03-12T16:35:17.423" v="6411" actId="20577"/>
        <pc:sldMkLst>
          <pc:docMk/>
          <pc:sldMk cId="1870898426" sldId="273"/>
        </pc:sldMkLst>
        <pc:spChg chg="mod">
          <ac:chgData name="Hurst, Georgia" userId="e1b54d54-76b2-485a-99fd-ddf0877bea67" providerId="ADAL" clId="{6B3B1F16-9100-59BD-80A2-F36F643518EA}" dt="2026-03-12T16:35:17.423" v="6411" actId="20577"/>
          <ac:spMkLst>
            <pc:docMk/>
            <pc:sldMk cId="1870898426" sldId="273"/>
            <ac:spMk id="10" creationId="{0C9395FC-B837-26BE-09DC-63C2FAFF8AF5}"/>
          </ac:spMkLst>
        </pc:spChg>
      </pc:sldChg>
      <pc:sldChg chg="modSp add del mod">
        <pc:chgData name="Hurst, Georgia" userId="e1b54d54-76b2-485a-99fd-ddf0877bea67" providerId="ADAL" clId="{6B3B1F16-9100-59BD-80A2-F36F643518EA}" dt="2026-03-12T16:35:33.627" v="6419" actId="20577"/>
        <pc:sldMkLst>
          <pc:docMk/>
          <pc:sldMk cId="4087571690" sldId="274"/>
        </pc:sldMkLst>
        <pc:spChg chg="mod">
          <ac:chgData name="Hurst, Georgia" userId="e1b54d54-76b2-485a-99fd-ddf0877bea67" providerId="ADAL" clId="{6B3B1F16-9100-59BD-80A2-F36F643518EA}" dt="2026-03-12T16:25:43.030" v="6328" actId="207"/>
          <ac:spMkLst>
            <pc:docMk/>
            <pc:sldMk cId="4087571690" sldId="274"/>
            <ac:spMk id="9" creationId="{C6A4FEC3-6C1D-BF94-F956-B3B489C322A8}"/>
          </ac:spMkLst>
        </pc:spChg>
        <pc:spChg chg="mod">
          <ac:chgData name="Hurst, Georgia" userId="e1b54d54-76b2-485a-99fd-ddf0877bea67" providerId="ADAL" clId="{6B3B1F16-9100-59BD-80A2-F36F643518EA}" dt="2026-03-12T16:35:33.627" v="6419" actId="20577"/>
          <ac:spMkLst>
            <pc:docMk/>
            <pc:sldMk cId="4087571690" sldId="274"/>
            <ac:spMk id="21" creationId="{14C68767-4627-86E3-A6AC-32F00E384619}"/>
          </ac:spMkLst>
        </pc:spChg>
      </pc:sldChg>
      <pc:sldChg chg="modSp add del mod">
        <pc:chgData name="Hurst, Georgia" userId="e1b54d54-76b2-485a-99fd-ddf0877bea67" providerId="ADAL" clId="{6B3B1F16-9100-59BD-80A2-F36F643518EA}" dt="2026-03-12T14:18:53.379" v="1381" actId="20577"/>
        <pc:sldMkLst>
          <pc:docMk/>
          <pc:sldMk cId="2609170888" sldId="277"/>
        </pc:sldMkLst>
        <pc:spChg chg="mod">
          <ac:chgData name="Hurst, Georgia" userId="e1b54d54-76b2-485a-99fd-ddf0877bea67" providerId="ADAL" clId="{6B3B1F16-9100-59BD-80A2-F36F643518EA}" dt="2026-03-12T14:18:53.379" v="1381" actId="20577"/>
          <ac:spMkLst>
            <pc:docMk/>
            <pc:sldMk cId="2609170888" sldId="277"/>
            <ac:spMk id="16" creationId="{3B03A0AF-EA46-CD06-C203-809D08787752}"/>
          </ac:spMkLst>
        </pc:spChg>
      </pc:sldChg>
      <pc:sldChg chg="add del">
        <pc:chgData name="Hurst, Georgia" userId="e1b54d54-76b2-485a-99fd-ddf0877bea67" providerId="ADAL" clId="{6B3B1F16-9100-59BD-80A2-F36F643518EA}" dt="2026-03-12T14:10:59.929" v="1358"/>
        <pc:sldMkLst>
          <pc:docMk/>
          <pc:sldMk cId="2806726827" sldId="279"/>
        </pc:sldMkLst>
      </pc:sldChg>
      <pc:sldChg chg="add del">
        <pc:chgData name="Hurst, Georgia" userId="e1b54d54-76b2-485a-99fd-ddf0877bea67" providerId="ADAL" clId="{6B3B1F16-9100-59BD-80A2-F36F643518EA}" dt="2026-03-12T14:09:18.116" v="1351"/>
        <pc:sldMkLst>
          <pc:docMk/>
          <pc:sldMk cId="1432242152" sldId="280"/>
        </pc:sldMkLst>
      </pc:sldChg>
      <pc:sldChg chg="add del">
        <pc:chgData name="Hurst, Georgia" userId="e1b54d54-76b2-485a-99fd-ddf0877bea67" providerId="ADAL" clId="{6B3B1F16-9100-59BD-80A2-F36F643518EA}" dt="2026-03-12T14:09:44.154" v="1352"/>
        <pc:sldMkLst>
          <pc:docMk/>
          <pc:sldMk cId="2927262284" sldId="281"/>
        </pc:sldMkLst>
      </pc:sldChg>
      <pc:sldChg chg="modSp add del mod">
        <pc:chgData name="Hurst, Georgia" userId="e1b54d54-76b2-485a-99fd-ddf0877bea67" providerId="ADAL" clId="{6B3B1F16-9100-59BD-80A2-F36F643518EA}" dt="2026-03-12T15:11:26.694" v="2883" actId="20577"/>
        <pc:sldMkLst>
          <pc:docMk/>
          <pc:sldMk cId="967604905" sldId="283"/>
        </pc:sldMkLst>
        <pc:spChg chg="mod">
          <ac:chgData name="Hurst, Georgia" userId="e1b54d54-76b2-485a-99fd-ddf0877bea67" providerId="ADAL" clId="{6B3B1F16-9100-59BD-80A2-F36F643518EA}" dt="2026-03-12T15:10:28.167" v="2867" actId="20577"/>
          <ac:spMkLst>
            <pc:docMk/>
            <pc:sldMk cId="967604905" sldId="283"/>
            <ac:spMk id="2" creationId="{95D853E4-A3FC-3B4E-8F78-74C3C53A471D}"/>
          </ac:spMkLst>
        </pc:spChg>
        <pc:spChg chg="mod">
          <ac:chgData name="Hurst, Georgia" userId="e1b54d54-76b2-485a-99fd-ddf0877bea67" providerId="ADAL" clId="{6B3B1F16-9100-59BD-80A2-F36F643518EA}" dt="2026-03-12T15:11:26.694" v="2883" actId="20577"/>
          <ac:spMkLst>
            <pc:docMk/>
            <pc:sldMk cId="967604905" sldId="283"/>
            <ac:spMk id="14" creationId="{0FEB7B59-6829-A31E-3A5B-1C259077B2A0}"/>
          </ac:spMkLst>
        </pc:spChg>
      </pc:sldChg>
      <pc:sldChg chg="modSp add del mod">
        <pc:chgData name="Hurst, Georgia" userId="e1b54d54-76b2-485a-99fd-ddf0877bea67" providerId="ADAL" clId="{6B3B1F16-9100-59BD-80A2-F36F643518EA}" dt="2026-03-12T14:21:47.248" v="1413" actId="20577"/>
        <pc:sldMkLst>
          <pc:docMk/>
          <pc:sldMk cId="3994932417" sldId="284"/>
        </pc:sldMkLst>
        <pc:spChg chg="mod">
          <ac:chgData name="Hurst, Georgia" userId="e1b54d54-76b2-485a-99fd-ddf0877bea67" providerId="ADAL" clId="{6B3B1F16-9100-59BD-80A2-F36F643518EA}" dt="2026-03-12T14:21:47.248" v="1413" actId="20577"/>
          <ac:spMkLst>
            <pc:docMk/>
            <pc:sldMk cId="3994932417" sldId="284"/>
            <ac:spMk id="4" creationId="{A4885393-0247-7972-506D-3857B8EA4DC4}"/>
          </ac:spMkLst>
        </pc:spChg>
      </pc:sldChg>
      <pc:sldChg chg="modSp mod">
        <pc:chgData name="Hurst, Georgia" userId="e1b54d54-76b2-485a-99fd-ddf0877bea67" providerId="ADAL" clId="{6B3B1F16-9100-59BD-80A2-F36F643518EA}" dt="2026-03-12T16:09:39.552" v="6105" actId="20577"/>
        <pc:sldMkLst>
          <pc:docMk/>
          <pc:sldMk cId="1650289848" sldId="285"/>
        </pc:sldMkLst>
        <pc:spChg chg="mod">
          <ac:chgData name="Hurst, Georgia" userId="e1b54d54-76b2-485a-99fd-ddf0877bea67" providerId="ADAL" clId="{6B3B1F16-9100-59BD-80A2-F36F643518EA}" dt="2026-03-12T16:09:39.552" v="6105" actId="20577"/>
          <ac:spMkLst>
            <pc:docMk/>
            <pc:sldMk cId="1650289848" sldId="285"/>
            <ac:spMk id="22" creationId="{92F7AB9B-D7ED-E0D7-6E33-0D71BE212FF2}"/>
          </ac:spMkLst>
        </pc:spChg>
      </pc:sldChg>
      <pc:sldChg chg="modSp mod">
        <pc:chgData name="Hurst, Georgia" userId="e1b54d54-76b2-485a-99fd-ddf0877bea67" providerId="ADAL" clId="{6B3B1F16-9100-59BD-80A2-F36F643518EA}" dt="2026-03-12T16:09:48.795" v="6111" actId="20577"/>
        <pc:sldMkLst>
          <pc:docMk/>
          <pc:sldMk cId="115715579" sldId="286"/>
        </pc:sldMkLst>
        <pc:spChg chg="mod">
          <ac:chgData name="Hurst, Georgia" userId="e1b54d54-76b2-485a-99fd-ddf0877bea67" providerId="ADAL" clId="{6B3B1F16-9100-59BD-80A2-F36F643518EA}" dt="2026-03-12T16:09:48.795" v="6111" actId="20577"/>
          <ac:spMkLst>
            <pc:docMk/>
            <pc:sldMk cId="115715579" sldId="286"/>
            <ac:spMk id="18" creationId="{0AB22452-9FB9-49A3-5CC4-C74A99B302AB}"/>
          </ac:spMkLst>
        </pc:spChg>
      </pc:sldChg>
      <pc:sldChg chg="modSp mod">
        <pc:chgData name="Hurst, Georgia" userId="e1b54d54-76b2-485a-99fd-ddf0877bea67" providerId="ADAL" clId="{6B3B1F16-9100-59BD-80A2-F36F643518EA}" dt="2026-03-12T16:37:17.787" v="6438" actId="20577"/>
        <pc:sldMkLst>
          <pc:docMk/>
          <pc:sldMk cId="2313305598" sldId="313"/>
        </pc:sldMkLst>
        <pc:spChg chg="mod">
          <ac:chgData name="Hurst, Georgia" userId="e1b54d54-76b2-485a-99fd-ddf0877bea67" providerId="ADAL" clId="{6B3B1F16-9100-59BD-80A2-F36F643518EA}" dt="2026-03-12T16:37:17.787" v="6438" actId="20577"/>
          <ac:spMkLst>
            <pc:docMk/>
            <pc:sldMk cId="2313305598" sldId="313"/>
            <ac:spMk id="6" creationId="{1009ED7D-8717-E304-CA9D-D6F14511DA3B}"/>
          </ac:spMkLst>
        </pc:spChg>
      </pc:sldChg>
      <pc:sldChg chg="addSp delSp modSp mod">
        <pc:chgData name="Hurst, Georgia" userId="e1b54d54-76b2-485a-99fd-ddf0877bea67" providerId="ADAL" clId="{6B3B1F16-9100-59BD-80A2-F36F643518EA}" dt="2026-03-12T16:41:17.017" v="6475" actId="20577"/>
        <pc:sldMkLst>
          <pc:docMk/>
          <pc:sldMk cId="2275978866" sldId="315"/>
        </pc:sldMkLst>
        <pc:spChg chg="add mod">
          <ac:chgData name="Hurst, Georgia" userId="e1b54d54-76b2-485a-99fd-ddf0877bea67" providerId="ADAL" clId="{6B3B1F16-9100-59BD-80A2-F36F643518EA}" dt="2026-03-12T16:10:17.441" v="6126" actId="20577"/>
          <ac:spMkLst>
            <pc:docMk/>
            <pc:sldMk cId="2275978866" sldId="315"/>
            <ac:spMk id="7" creationId="{57FFBD77-F25C-A01F-A57C-6AF761B0CB5F}"/>
          </ac:spMkLst>
        </pc:spChg>
        <pc:graphicFrameChg chg="modGraphic">
          <ac:chgData name="Hurst, Georgia" userId="e1b54d54-76b2-485a-99fd-ddf0877bea67" providerId="ADAL" clId="{6B3B1F16-9100-59BD-80A2-F36F643518EA}" dt="2026-03-12T16:41:17.017" v="6475" actId="20577"/>
          <ac:graphicFrameMkLst>
            <pc:docMk/>
            <pc:sldMk cId="2275978866" sldId="315"/>
            <ac:graphicFrameMk id="15" creationId="{7656F090-7622-B28C-70FD-61A0EE40E604}"/>
          </ac:graphicFrameMkLst>
        </pc:graphicFrameChg>
      </pc:sldChg>
      <pc:sldChg chg="addSp delSp modSp mod">
        <pc:chgData name="Hurst, Georgia" userId="e1b54d54-76b2-485a-99fd-ddf0877bea67" providerId="ADAL" clId="{6B3B1F16-9100-59BD-80A2-F36F643518EA}" dt="2026-03-24T11:44:53.531" v="6690" actId="1076"/>
        <pc:sldMkLst>
          <pc:docMk/>
          <pc:sldMk cId="1890509669" sldId="317"/>
        </pc:sldMkLst>
        <pc:spChg chg="mod">
          <ac:chgData name="Hurst, Georgia" userId="e1b54d54-76b2-485a-99fd-ddf0877bea67" providerId="ADAL" clId="{6B3B1F16-9100-59BD-80A2-F36F643518EA}" dt="2026-03-24T11:42:54.207" v="6665" actId="1076"/>
          <ac:spMkLst>
            <pc:docMk/>
            <pc:sldMk cId="1890509669" sldId="317"/>
            <ac:spMk id="5" creationId="{404EEC7F-8A5D-A65E-98D6-61F7BBB20FCA}"/>
          </ac:spMkLst>
        </pc:spChg>
        <pc:spChg chg="add mod">
          <ac:chgData name="Hurst, Georgia" userId="e1b54d54-76b2-485a-99fd-ddf0877bea67" providerId="ADAL" clId="{6B3B1F16-9100-59BD-80A2-F36F643518EA}" dt="2026-03-24T11:44:53.531" v="6690" actId="1076"/>
          <ac:spMkLst>
            <pc:docMk/>
            <pc:sldMk cId="1890509669" sldId="317"/>
            <ac:spMk id="6" creationId="{5EDEF085-ED8A-0544-9380-EB33B00568ED}"/>
          </ac:spMkLst>
        </pc:spChg>
        <pc:picChg chg="add mod">
          <ac:chgData name="Hurst, Georgia" userId="e1b54d54-76b2-485a-99fd-ddf0877bea67" providerId="ADAL" clId="{6B3B1F16-9100-59BD-80A2-F36F643518EA}" dt="2026-03-12T16:53:13.707" v="6534" actId="1076"/>
          <ac:picMkLst>
            <pc:docMk/>
            <pc:sldMk cId="1890509669" sldId="317"/>
            <ac:picMk id="3" creationId="{8D473EB9-1740-A641-9332-0BDC162B211A}"/>
          </ac:picMkLst>
        </pc:picChg>
        <pc:picChg chg="add mod">
          <ac:chgData name="Hurst, Georgia" userId="e1b54d54-76b2-485a-99fd-ddf0877bea67" providerId="ADAL" clId="{6B3B1F16-9100-59BD-80A2-F36F643518EA}" dt="2026-03-12T16:52:22.975" v="6519" actId="1076"/>
          <ac:picMkLst>
            <pc:docMk/>
            <pc:sldMk cId="1890509669" sldId="317"/>
            <ac:picMk id="16" creationId="{9A229D42-62B8-AEFF-E3C7-C8EF162D7092}"/>
          </ac:picMkLst>
        </pc:picChg>
        <pc:picChg chg="add mod">
          <ac:chgData name="Hurst, Georgia" userId="e1b54d54-76b2-485a-99fd-ddf0877bea67" providerId="ADAL" clId="{6B3B1F16-9100-59BD-80A2-F36F643518EA}" dt="2026-03-12T16:52:09.798" v="6513"/>
          <ac:picMkLst>
            <pc:docMk/>
            <pc:sldMk cId="1890509669" sldId="317"/>
            <ac:picMk id="18" creationId="{E00277E4-1C8D-4E5D-A076-3F57451348E6}"/>
          </ac:picMkLst>
        </pc:picChg>
      </pc:sldChg>
      <pc:sldChg chg="modSp mod">
        <pc:chgData name="Hurst, Georgia" userId="e1b54d54-76b2-485a-99fd-ddf0877bea67" providerId="ADAL" clId="{6B3B1F16-9100-59BD-80A2-F36F643518EA}" dt="2026-03-12T15:15:14.671" v="2933" actId="20577"/>
        <pc:sldMkLst>
          <pc:docMk/>
          <pc:sldMk cId="2987293473" sldId="320"/>
        </pc:sldMkLst>
        <pc:spChg chg="mod">
          <ac:chgData name="Hurst, Georgia" userId="e1b54d54-76b2-485a-99fd-ddf0877bea67" providerId="ADAL" clId="{6B3B1F16-9100-59BD-80A2-F36F643518EA}" dt="2026-03-12T15:15:14.671" v="2933" actId="20577"/>
          <ac:spMkLst>
            <pc:docMk/>
            <pc:sldMk cId="2987293473" sldId="320"/>
            <ac:spMk id="2" creationId="{1E9B10A1-6920-82D3-79DD-478FC8958B9D}"/>
          </ac:spMkLst>
        </pc:spChg>
      </pc:sldChg>
      <pc:sldChg chg="modSp mod">
        <pc:chgData name="Hurst, Georgia" userId="e1b54d54-76b2-485a-99fd-ddf0877bea67" providerId="ADAL" clId="{6B3B1F16-9100-59BD-80A2-F36F643518EA}" dt="2026-03-12T14:14:25.928" v="1367" actId="20577"/>
        <pc:sldMkLst>
          <pc:docMk/>
          <pc:sldMk cId="2533648759" sldId="342"/>
        </pc:sldMkLst>
        <pc:spChg chg="mod">
          <ac:chgData name="Hurst, Georgia" userId="e1b54d54-76b2-485a-99fd-ddf0877bea67" providerId="ADAL" clId="{6B3B1F16-9100-59BD-80A2-F36F643518EA}" dt="2026-03-12T14:14:25.928" v="1367" actId="20577"/>
          <ac:spMkLst>
            <pc:docMk/>
            <pc:sldMk cId="2533648759" sldId="342"/>
            <ac:spMk id="6" creationId="{FB2CC6FD-04CA-23CE-916E-5A6BC2B0B37A}"/>
          </ac:spMkLst>
        </pc:spChg>
      </pc:sldChg>
      <pc:sldChg chg="modSp add del mod">
        <pc:chgData name="Hurst, Georgia" userId="e1b54d54-76b2-485a-99fd-ddf0877bea67" providerId="ADAL" clId="{6B3B1F16-9100-59BD-80A2-F36F643518EA}" dt="2026-03-12T14:21:53.446" v="1417" actId="20577"/>
        <pc:sldMkLst>
          <pc:docMk/>
          <pc:sldMk cId="2406244710" sldId="344"/>
        </pc:sldMkLst>
        <pc:spChg chg="mod">
          <ac:chgData name="Hurst, Georgia" userId="e1b54d54-76b2-485a-99fd-ddf0877bea67" providerId="ADAL" clId="{6B3B1F16-9100-59BD-80A2-F36F643518EA}" dt="2026-03-12T14:21:53.446" v="1417" actId="20577"/>
          <ac:spMkLst>
            <pc:docMk/>
            <pc:sldMk cId="2406244710" sldId="344"/>
            <ac:spMk id="10" creationId="{8935F2EA-CB72-22E3-48AA-C27DE3C06278}"/>
          </ac:spMkLst>
        </pc:spChg>
      </pc:sldChg>
      <pc:sldChg chg="modSp add mod">
        <pc:chgData name="Hurst, Georgia" userId="e1b54d54-76b2-485a-99fd-ddf0877bea67" providerId="ADAL" clId="{6B3B1F16-9100-59BD-80A2-F36F643518EA}" dt="2026-03-12T14:18:45.430" v="1379" actId="20577"/>
        <pc:sldMkLst>
          <pc:docMk/>
          <pc:sldMk cId="2960410898" sldId="345"/>
        </pc:sldMkLst>
        <pc:spChg chg="mod">
          <ac:chgData name="Hurst, Georgia" userId="e1b54d54-76b2-485a-99fd-ddf0877bea67" providerId="ADAL" clId="{6B3B1F16-9100-59BD-80A2-F36F643518EA}" dt="2026-03-12T14:18:45.430" v="1379" actId="20577"/>
          <ac:spMkLst>
            <pc:docMk/>
            <pc:sldMk cId="2960410898" sldId="345"/>
            <ac:spMk id="16" creationId="{3B03A0AF-EA46-CD06-C203-809D08787752}"/>
          </ac:spMkLst>
        </pc:spChg>
      </pc:sldChg>
      <pc:sldChg chg="modSp add mod">
        <pc:chgData name="Hurst, Georgia" userId="e1b54d54-76b2-485a-99fd-ddf0877bea67" providerId="ADAL" clId="{6B3B1F16-9100-59BD-80A2-F36F643518EA}" dt="2026-03-12T14:19:00.254" v="1383" actId="20577"/>
        <pc:sldMkLst>
          <pc:docMk/>
          <pc:sldMk cId="2116466058" sldId="347"/>
        </pc:sldMkLst>
        <pc:spChg chg="mod">
          <ac:chgData name="Hurst, Georgia" userId="e1b54d54-76b2-485a-99fd-ddf0877bea67" providerId="ADAL" clId="{6B3B1F16-9100-59BD-80A2-F36F643518EA}" dt="2026-03-12T14:19:00.254" v="1383" actId="20577"/>
          <ac:spMkLst>
            <pc:docMk/>
            <pc:sldMk cId="2116466058" sldId="347"/>
            <ac:spMk id="16" creationId="{32D14862-2A71-9192-8AE3-122F6B3912E7}"/>
          </ac:spMkLst>
        </pc:spChg>
      </pc:sldChg>
      <pc:sldChg chg="modSp add mod">
        <pc:chgData name="Hurst, Georgia" userId="e1b54d54-76b2-485a-99fd-ddf0877bea67" providerId="ADAL" clId="{6B3B1F16-9100-59BD-80A2-F36F643518EA}" dt="2026-03-12T14:18:37.812" v="1377" actId="20577"/>
        <pc:sldMkLst>
          <pc:docMk/>
          <pc:sldMk cId="4210153698" sldId="348"/>
        </pc:sldMkLst>
        <pc:spChg chg="mod">
          <ac:chgData name="Hurst, Georgia" userId="e1b54d54-76b2-485a-99fd-ddf0877bea67" providerId="ADAL" clId="{6B3B1F16-9100-59BD-80A2-F36F643518EA}" dt="2026-03-12T14:18:37.812" v="1377" actId="20577"/>
          <ac:spMkLst>
            <pc:docMk/>
            <pc:sldMk cId="4210153698" sldId="348"/>
            <ac:spMk id="12" creationId="{177E78F7-9E5E-143F-5498-CBD428BE5647}"/>
          </ac:spMkLst>
        </pc:spChg>
      </pc:sldChg>
      <pc:sldChg chg="modSp add mod">
        <pc:chgData name="Hurst, Georgia" userId="e1b54d54-76b2-485a-99fd-ddf0877bea67" providerId="ADAL" clId="{6B3B1F16-9100-59BD-80A2-F36F643518EA}" dt="2026-03-24T09:46:18.704" v="6638" actId="20577"/>
        <pc:sldMkLst>
          <pc:docMk/>
          <pc:sldMk cId="116165801" sldId="349"/>
        </pc:sldMkLst>
        <pc:spChg chg="mod">
          <ac:chgData name="Hurst, Georgia" userId="e1b54d54-76b2-485a-99fd-ddf0877bea67" providerId="ADAL" clId="{6B3B1F16-9100-59BD-80A2-F36F643518EA}" dt="2026-03-24T09:46:18.704" v="6638" actId="20577"/>
          <ac:spMkLst>
            <pc:docMk/>
            <pc:sldMk cId="116165801" sldId="349"/>
            <ac:spMk id="6" creationId="{862BA5C8-18F5-FF15-AB13-86F7C5845AA2}"/>
          </ac:spMkLst>
        </pc:spChg>
        <pc:spChg chg="mod">
          <ac:chgData name="Hurst, Georgia" userId="e1b54d54-76b2-485a-99fd-ddf0877bea67" providerId="ADAL" clId="{6B3B1F16-9100-59BD-80A2-F36F643518EA}" dt="2026-03-12T14:19:08.780" v="1385" actId="20577"/>
          <ac:spMkLst>
            <pc:docMk/>
            <pc:sldMk cId="116165801" sldId="349"/>
            <ac:spMk id="14" creationId="{33BC5428-88D8-64B2-8DA2-FD86A2675F77}"/>
          </ac:spMkLst>
        </pc:spChg>
      </pc:sldChg>
      <pc:sldChg chg="modSp add mod">
        <pc:chgData name="Hurst, Georgia" userId="e1b54d54-76b2-485a-99fd-ddf0877bea67" providerId="ADAL" clId="{6B3B1F16-9100-59BD-80A2-F36F643518EA}" dt="2026-03-12T14:19:25.204" v="1387" actId="20577"/>
        <pc:sldMkLst>
          <pc:docMk/>
          <pc:sldMk cId="2470538737" sldId="350"/>
        </pc:sldMkLst>
        <pc:spChg chg="mod">
          <ac:chgData name="Hurst, Georgia" userId="e1b54d54-76b2-485a-99fd-ddf0877bea67" providerId="ADAL" clId="{6B3B1F16-9100-59BD-80A2-F36F643518EA}" dt="2026-03-12T14:19:25.204" v="1387" actId="20577"/>
          <ac:spMkLst>
            <pc:docMk/>
            <pc:sldMk cId="2470538737" sldId="350"/>
            <ac:spMk id="14" creationId="{F86EC1CB-852D-4563-2C36-69B041A5F3B9}"/>
          </ac:spMkLst>
        </pc:spChg>
      </pc:sldChg>
      <pc:sldChg chg="modSp mod">
        <pc:chgData name="Hurst, Georgia" userId="e1b54d54-76b2-485a-99fd-ddf0877bea67" providerId="ADAL" clId="{6B3B1F16-9100-59BD-80A2-F36F643518EA}" dt="2026-03-12T14:22:23.227" v="1423" actId="20577"/>
        <pc:sldMkLst>
          <pc:docMk/>
          <pc:sldMk cId="2313510186" sldId="351"/>
        </pc:sldMkLst>
        <pc:spChg chg="mod">
          <ac:chgData name="Hurst, Georgia" userId="e1b54d54-76b2-485a-99fd-ddf0877bea67" providerId="ADAL" clId="{6B3B1F16-9100-59BD-80A2-F36F643518EA}" dt="2026-03-12T14:22:23.227" v="1423" actId="20577"/>
          <ac:spMkLst>
            <pc:docMk/>
            <pc:sldMk cId="2313510186" sldId="351"/>
            <ac:spMk id="6" creationId="{CE8A4D51-3611-3627-7EAC-0DCBEA99BFB9}"/>
          </ac:spMkLst>
        </pc:spChg>
      </pc:sldChg>
      <pc:sldChg chg="modSp add mod">
        <pc:chgData name="Hurst, Georgia" userId="e1b54d54-76b2-485a-99fd-ddf0877bea67" providerId="ADAL" clId="{6B3B1F16-9100-59BD-80A2-F36F643518EA}" dt="2026-03-12T14:20:53.486" v="1397" actId="20577"/>
        <pc:sldMkLst>
          <pc:docMk/>
          <pc:sldMk cId="2541589246" sldId="352"/>
        </pc:sldMkLst>
        <pc:spChg chg="mod">
          <ac:chgData name="Hurst, Georgia" userId="e1b54d54-76b2-485a-99fd-ddf0877bea67" providerId="ADAL" clId="{6B3B1F16-9100-59BD-80A2-F36F643518EA}" dt="2026-03-12T14:20:53.486" v="1397" actId="20577"/>
          <ac:spMkLst>
            <pc:docMk/>
            <pc:sldMk cId="2541589246" sldId="352"/>
            <ac:spMk id="14" creationId="{DCEAFCC4-047C-735B-7D3B-4EC03B4F1DDF}"/>
          </ac:spMkLst>
        </pc:spChg>
      </pc:sldChg>
      <pc:sldChg chg="modSp add mod">
        <pc:chgData name="Hurst, Georgia" userId="e1b54d54-76b2-485a-99fd-ddf0877bea67" providerId="ADAL" clId="{6B3B1F16-9100-59BD-80A2-F36F643518EA}" dt="2026-03-12T14:21:15.564" v="1409" actId="20577"/>
        <pc:sldMkLst>
          <pc:docMk/>
          <pc:sldMk cId="3607818410" sldId="353"/>
        </pc:sldMkLst>
        <pc:spChg chg="mod">
          <ac:chgData name="Hurst, Georgia" userId="e1b54d54-76b2-485a-99fd-ddf0877bea67" providerId="ADAL" clId="{6B3B1F16-9100-59BD-80A2-F36F643518EA}" dt="2026-03-12T14:21:15.564" v="1409" actId="20577"/>
          <ac:spMkLst>
            <pc:docMk/>
            <pc:sldMk cId="3607818410" sldId="353"/>
            <ac:spMk id="14" creationId="{A5EC9E46-B5BB-BDF5-1090-62EC79C46628}"/>
          </ac:spMkLst>
        </pc:spChg>
      </pc:sldChg>
      <pc:sldChg chg="modSp add mod">
        <pc:chgData name="Hurst, Georgia" userId="e1b54d54-76b2-485a-99fd-ddf0877bea67" providerId="ADAL" clId="{6B3B1F16-9100-59BD-80A2-F36F643518EA}" dt="2026-03-12T14:21:09.620" v="1405" actId="20577"/>
        <pc:sldMkLst>
          <pc:docMk/>
          <pc:sldMk cId="773455470" sldId="354"/>
        </pc:sldMkLst>
        <pc:spChg chg="mod">
          <ac:chgData name="Hurst, Georgia" userId="e1b54d54-76b2-485a-99fd-ddf0877bea67" providerId="ADAL" clId="{6B3B1F16-9100-59BD-80A2-F36F643518EA}" dt="2026-03-12T14:21:09.620" v="1405" actId="20577"/>
          <ac:spMkLst>
            <pc:docMk/>
            <pc:sldMk cId="773455470" sldId="354"/>
            <ac:spMk id="14" creationId="{B63EDEC6-60FC-042A-7968-2CA06786EED4}"/>
          </ac:spMkLst>
        </pc:spChg>
      </pc:sldChg>
      <pc:sldChg chg="addSp modSp add mod">
        <pc:chgData name="Hurst, Georgia" userId="e1b54d54-76b2-485a-99fd-ddf0877bea67" providerId="ADAL" clId="{6B3B1F16-9100-59BD-80A2-F36F643518EA}" dt="2026-03-12T15:14:45.947" v="2924" actId="20577"/>
        <pc:sldMkLst>
          <pc:docMk/>
          <pc:sldMk cId="2218068394" sldId="355"/>
        </pc:sldMkLst>
        <pc:spChg chg="mod">
          <ac:chgData name="Hurst, Georgia" userId="e1b54d54-76b2-485a-99fd-ddf0877bea67" providerId="ADAL" clId="{6B3B1F16-9100-59BD-80A2-F36F643518EA}" dt="2026-03-12T15:14:18.286" v="2919" actId="948"/>
          <ac:spMkLst>
            <pc:docMk/>
            <pc:sldMk cId="2218068394" sldId="355"/>
            <ac:spMk id="2" creationId="{2A7CBA17-4780-1B4E-F4F0-A2032E646A1A}"/>
          </ac:spMkLst>
        </pc:spChg>
        <pc:spChg chg="mod">
          <ac:chgData name="Hurst, Georgia" userId="e1b54d54-76b2-485a-99fd-ddf0877bea67" providerId="ADAL" clId="{6B3B1F16-9100-59BD-80A2-F36F643518EA}" dt="2026-03-12T15:13:47.046" v="2915" actId="164"/>
          <ac:spMkLst>
            <pc:docMk/>
            <pc:sldMk cId="2218068394" sldId="355"/>
            <ac:spMk id="7" creationId="{1C6D6F62-6E70-3A97-EB61-441B4911608F}"/>
          </ac:spMkLst>
        </pc:spChg>
        <pc:spChg chg="mod">
          <ac:chgData name="Hurst, Georgia" userId="e1b54d54-76b2-485a-99fd-ddf0877bea67" providerId="ADAL" clId="{6B3B1F16-9100-59BD-80A2-F36F643518EA}" dt="2026-03-12T15:13:47.046" v="2915" actId="164"/>
          <ac:spMkLst>
            <pc:docMk/>
            <pc:sldMk cId="2218068394" sldId="355"/>
            <ac:spMk id="9" creationId="{E81E0B6A-52A3-4D1D-4106-F061693F35CA}"/>
          </ac:spMkLst>
        </pc:spChg>
        <pc:spChg chg="mod">
          <ac:chgData name="Hurst, Georgia" userId="e1b54d54-76b2-485a-99fd-ddf0877bea67" providerId="ADAL" clId="{6B3B1F16-9100-59BD-80A2-F36F643518EA}" dt="2026-03-12T15:13:42.250" v="2914" actId="1076"/>
          <ac:spMkLst>
            <pc:docMk/>
            <pc:sldMk cId="2218068394" sldId="355"/>
            <ac:spMk id="14" creationId="{16E56728-84CC-A620-A620-C263B0D9382F}"/>
          </ac:spMkLst>
        </pc:spChg>
        <pc:spChg chg="mod">
          <ac:chgData name="Hurst, Georgia" userId="e1b54d54-76b2-485a-99fd-ddf0877bea67" providerId="ADAL" clId="{6B3B1F16-9100-59BD-80A2-F36F643518EA}" dt="2026-03-12T15:14:45.947" v="2924" actId="20577"/>
          <ac:spMkLst>
            <pc:docMk/>
            <pc:sldMk cId="2218068394" sldId="355"/>
            <ac:spMk id="19" creationId="{C98CC05F-14AD-B592-5F12-3BC125F4F754}"/>
          </ac:spMkLst>
        </pc:spChg>
        <pc:grpChg chg="add mod">
          <ac:chgData name="Hurst, Georgia" userId="e1b54d54-76b2-485a-99fd-ddf0877bea67" providerId="ADAL" clId="{6B3B1F16-9100-59BD-80A2-F36F643518EA}" dt="2026-03-12T15:13:49.549" v="2916" actId="1076"/>
          <ac:grpSpMkLst>
            <pc:docMk/>
            <pc:sldMk cId="2218068394" sldId="355"/>
            <ac:grpSpMk id="6" creationId="{ACC6EDBD-0E40-1BA7-8AEA-99CC452EBD9D}"/>
          </ac:grpSpMkLst>
        </pc:grpChg>
        <pc:grpChg chg="add mod">
          <ac:chgData name="Hurst, Georgia" userId="e1b54d54-76b2-485a-99fd-ddf0877bea67" providerId="ADAL" clId="{6B3B1F16-9100-59BD-80A2-F36F643518EA}" dt="2026-03-12T15:14:08.314" v="2918" actId="1076"/>
          <ac:grpSpMkLst>
            <pc:docMk/>
            <pc:sldMk cId="2218068394" sldId="355"/>
            <ac:grpSpMk id="8" creationId="{D0F9B32B-E95E-1154-359F-2A9E01EE61E2}"/>
          </ac:grpSpMkLst>
        </pc:grpChg>
        <pc:picChg chg="mod">
          <ac:chgData name="Hurst, Georgia" userId="e1b54d54-76b2-485a-99fd-ddf0877bea67" providerId="ADAL" clId="{6B3B1F16-9100-59BD-80A2-F36F643518EA}" dt="2026-03-12T15:14:23.789" v="2920" actId="1076"/>
          <ac:picMkLst>
            <pc:docMk/>
            <pc:sldMk cId="2218068394" sldId="355"/>
            <ac:picMk id="5" creationId="{A3278B16-5CE7-27E1-2BC1-AA4CDF2BB66C}"/>
          </ac:picMkLst>
        </pc:picChg>
      </pc:sldChg>
      <pc:sldChg chg="addSp delSp modSp mod">
        <pc:chgData name="Hurst, Georgia" userId="e1b54d54-76b2-485a-99fd-ddf0877bea67" providerId="ADAL" clId="{6B3B1F16-9100-59BD-80A2-F36F643518EA}" dt="2026-03-13T17:29:46.646" v="6626" actId="20577"/>
        <pc:sldMkLst>
          <pc:docMk/>
          <pc:sldMk cId="1649238980" sldId="356"/>
        </pc:sldMkLst>
        <pc:spChg chg="add mod">
          <ac:chgData name="Hurst, Georgia" userId="e1b54d54-76b2-485a-99fd-ddf0877bea67" providerId="ADAL" clId="{6B3B1F16-9100-59BD-80A2-F36F643518EA}" dt="2026-03-12T15:46:54.964" v="5008" actId="1076"/>
          <ac:spMkLst>
            <pc:docMk/>
            <pc:sldMk cId="1649238980" sldId="356"/>
            <ac:spMk id="11" creationId="{6596878F-9ACA-CAA8-8ED5-4513A8ACDA6A}"/>
          </ac:spMkLst>
        </pc:spChg>
        <pc:spChg chg="mod">
          <ac:chgData name="Hurst, Georgia" userId="e1b54d54-76b2-485a-99fd-ddf0877bea67" providerId="ADAL" clId="{6B3B1F16-9100-59BD-80A2-F36F643518EA}" dt="2026-03-12T15:46:37.271" v="5000" actId="20577"/>
          <ac:spMkLst>
            <pc:docMk/>
            <pc:sldMk cId="1649238980" sldId="356"/>
            <ac:spMk id="16" creationId="{6EB43EB9-AE12-0F7D-1175-B7EA5D2CF238}"/>
          </ac:spMkLst>
        </pc:spChg>
        <pc:spChg chg="mod">
          <ac:chgData name="Hurst, Georgia" userId="e1b54d54-76b2-485a-99fd-ddf0877bea67" providerId="ADAL" clId="{6B3B1F16-9100-59BD-80A2-F36F643518EA}" dt="2026-03-12T16:05:18.839" v="6020" actId="20577"/>
          <ac:spMkLst>
            <pc:docMk/>
            <pc:sldMk cId="1649238980" sldId="356"/>
            <ac:spMk id="25" creationId="{61725EDE-51BE-CFCE-EA23-809281D058C5}"/>
          </ac:spMkLst>
        </pc:spChg>
        <pc:graphicFrameChg chg="add mod modGraphic">
          <ac:chgData name="Hurst, Georgia" userId="e1b54d54-76b2-485a-99fd-ddf0877bea67" providerId="ADAL" clId="{6B3B1F16-9100-59BD-80A2-F36F643518EA}" dt="2026-03-13T17:29:46.646" v="6626" actId="20577"/>
          <ac:graphicFrameMkLst>
            <pc:docMk/>
            <pc:sldMk cId="1649238980" sldId="356"/>
            <ac:graphicFrameMk id="2" creationId="{E848C079-E1B3-58C3-F334-280655500139}"/>
          </ac:graphicFrameMkLst>
        </pc:graphicFrameChg>
      </pc:sldChg>
      <pc:sldChg chg="modSp mod">
        <pc:chgData name="Hurst, Georgia" userId="e1b54d54-76b2-485a-99fd-ddf0877bea67" providerId="ADAL" clId="{6B3B1F16-9100-59BD-80A2-F36F643518EA}" dt="2026-03-12T16:10:56.217" v="6127" actId="14734"/>
        <pc:sldMkLst>
          <pc:docMk/>
          <pc:sldMk cId="750208380" sldId="358"/>
        </pc:sldMkLst>
        <pc:spChg chg="mod">
          <ac:chgData name="Hurst, Georgia" userId="e1b54d54-76b2-485a-99fd-ddf0877bea67" providerId="ADAL" clId="{6B3B1F16-9100-59BD-80A2-F36F643518EA}" dt="2026-03-12T16:05:29.901" v="6028" actId="20577"/>
          <ac:spMkLst>
            <pc:docMk/>
            <pc:sldMk cId="750208380" sldId="358"/>
            <ac:spMk id="24" creationId="{61E2A087-B364-F198-47B2-F534C1402FC4}"/>
          </ac:spMkLst>
        </pc:spChg>
        <pc:graphicFrameChg chg="modGraphic">
          <ac:chgData name="Hurst, Georgia" userId="e1b54d54-76b2-485a-99fd-ddf0877bea67" providerId="ADAL" clId="{6B3B1F16-9100-59BD-80A2-F36F643518EA}" dt="2026-03-12T16:10:56.217" v="6127" actId="14734"/>
          <ac:graphicFrameMkLst>
            <pc:docMk/>
            <pc:sldMk cId="750208380" sldId="358"/>
            <ac:graphicFrameMk id="6" creationId="{515E4A58-C2DA-557F-2F20-E2BBB8D14C4B}"/>
          </ac:graphicFrameMkLst>
        </pc:graphicFrameChg>
      </pc:sldChg>
      <pc:sldChg chg="modSp mod">
        <pc:chgData name="Hurst, Georgia" userId="e1b54d54-76b2-485a-99fd-ddf0877bea67" providerId="ADAL" clId="{6B3B1F16-9100-59BD-80A2-F36F643518EA}" dt="2026-03-12T16:11:47.935" v="6134" actId="20577"/>
        <pc:sldMkLst>
          <pc:docMk/>
          <pc:sldMk cId="1222966664" sldId="359"/>
        </pc:sldMkLst>
        <pc:spChg chg="mod">
          <ac:chgData name="Hurst, Georgia" userId="e1b54d54-76b2-485a-99fd-ddf0877bea67" providerId="ADAL" clId="{6B3B1F16-9100-59BD-80A2-F36F643518EA}" dt="2026-03-12T16:05:34.306" v="6032" actId="20577"/>
          <ac:spMkLst>
            <pc:docMk/>
            <pc:sldMk cId="1222966664" sldId="359"/>
            <ac:spMk id="5" creationId="{0AE7052F-4F49-AFD3-5FEA-8A535B94301C}"/>
          </ac:spMkLst>
        </pc:spChg>
        <pc:spChg chg="mod">
          <ac:chgData name="Hurst, Georgia" userId="e1b54d54-76b2-485a-99fd-ddf0877bea67" providerId="ADAL" clId="{6B3B1F16-9100-59BD-80A2-F36F643518EA}" dt="2026-03-12T16:11:47.935" v="6134" actId="20577"/>
          <ac:spMkLst>
            <pc:docMk/>
            <pc:sldMk cId="1222966664" sldId="359"/>
            <ac:spMk id="8" creationId="{981EA609-AAF8-F0A7-4260-F9137D7045C9}"/>
          </ac:spMkLst>
        </pc:spChg>
        <pc:spChg chg="mod">
          <ac:chgData name="Hurst, Georgia" userId="e1b54d54-76b2-485a-99fd-ddf0877bea67" providerId="ADAL" clId="{6B3B1F16-9100-59BD-80A2-F36F643518EA}" dt="2026-03-12T16:11:20.313" v="6128" actId="207"/>
          <ac:spMkLst>
            <pc:docMk/>
            <pc:sldMk cId="1222966664" sldId="359"/>
            <ac:spMk id="10" creationId="{E41B7A11-95CA-F5A3-7D54-9A4CFBB4BA44}"/>
          </ac:spMkLst>
        </pc:spChg>
        <pc:spChg chg="mod">
          <ac:chgData name="Hurst, Georgia" userId="e1b54d54-76b2-485a-99fd-ddf0877bea67" providerId="ADAL" clId="{6B3B1F16-9100-59BD-80A2-F36F643518EA}" dt="2026-03-12T16:11:22.877" v="6129" actId="207"/>
          <ac:spMkLst>
            <pc:docMk/>
            <pc:sldMk cId="1222966664" sldId="359"/>
            <ac:spMk id="15" creationId="{3BA6D1E7-94AE-0CED-82C2-3C4F6FF32C5D}"/>
          </ac:spMkLst>
        </pc:spChg>
        <pc:spChg chg="mod">
          <ac:chgData name="Hurst, Georgia" userId="e1b54d54-76b2-485a-99fd-ddf0877bea67" providerId="ADAL" clId="{6B3B1F16-9100-59BD-80A2-F36F643518EA}" dt="2026-03-12T16:11:25.793" v="6130" actId="207"/>
          <ac:spMkLst>
            <pc:docMk/>
            <pc:sldMk cId="1222966664" sldId="359"/>
            <ac:spMk id="18" creationId="{FE28AD29-B7CE-DE2C-578B-859A1CDC427D}"/>
          </ac:spMkLst>
        </pc:spChg>
      </pc:sldChg>
      <pc:sldChg chg="modSp mod">
        <pc:chgData name="Hurst, Georgia" userId="e1b54d54-76b2-485a-99fd-ddf0877bea67" providerId="ADAL" clId="{6B3B1F16-9100-59BD-80A2-F36F643518EA}" dt="2026-03-12T16:15:57.423" v="6164" actId="20577"/>
        <pc:sldMkLst>
          <pc:docMk/>
          <pc:sldMk cId="2417271340" sldId="360"/>
        </pc:sldMkLst>
        <pc:spChg chg="mod">
          <ac:chgData name="Hurst, Georgia" userId="e1b54d54-76b2-485a-99fd-ddf0877bea67" providerId="ADAL" clId="{6B3B1F16-9100-59BD-80A2-F36F643518EA}" dt="2026-03-12T16:15:57.423" v="6164" actId="20577"/>
          <ac:spMkLst>
            <pc:docMk/>
            <pc:sldMk cId="2417271340" sldId="360"/>
            <ac:spMk id="7" creationId="{414F89AC-312D-9DB8-EFBB-D962C46FBA10}"/>
          </ac:spMkLst>
        </pc:spChg>
        <pc:spChg chg="mod">
          <ac:chgData name="Hurst, Georgia" userId="e1b54d54-76b2-485a-99fd-ddf0877bea67" providerId="ADAL" clId="{6B3B1F16-9100-59BD-80A2-F36F643518EA}" dt="2026-03-12T16:13:47.206" v="6143" actId="20577"/>
          <ac:spMkLst>
            <pc:docMk/>
            <pc:sldMk cId="2417271340" sldId="360"/>
            <ac:spMk id="13" creationId="{15181B1A-4E4D-923E-8A35-FD3F23A0E844}"/>
          </ac:spMkLst>
        </pc:spChg>
        <pc:spChg chg="mod">
          <ac:chgData name="Hurst, Georgia" userId="e1b54d54-76b2-485a-99fd-ddf0877bea67" providerId="ADAL" clId="{6B3B1F16-9100-59BD-80A2-F36F643518EA}" dt="2026-03-12T16:05:39.569" v="6034" actId="20577"/>
          <ac:spMkLst>
            <pc:docMk/>
            <pc:sldMk cId="2417271340" sldId="360"/>
            <ac:spMk id="16" creationId="{FF24A28C-1E8C-A8FA-A5C1-AC2554029C43}"/>
          </ac:spMkLst>
        </pc:spChg>
        <pc:picChg chg="mod">
          <ac:chgData name="Hurst, Georgia" userId="e1b54d54-76b2-485a-99fd-ddf0877bea67" providerId="ADAL" clId="{6B3B1F16-9100-59BD-80A2-F36F643518EA}" dt="2026-03-12T16:12:55.319" v="6135" actId="14100"/>
          <ac:picMkLst>
            <pc:docMk/>
            <pc:sldMk cId="2417271340" sldId="360"/>
            <ac:picMk id="9" creationId="{EA2D4126-89EC-7CE5-4FEB-5722E36779E5}"/>
          </ac:picMkLst>
        </pc:picChg>
      </pc:sldChg>
      <pc:sldChg chg="modSp mod">
        <pc:chgData name="Hurst, Georgia" userId="e1b54d54-76b2-485a-99fd-ddf0877bea67" providerId="ADAL" clId="{6B3B1F16-9100-59BD-80A2-F36F643518EA}" dt="2026-03-12T16:17:12.807" v="6174" actId="207"/>
        <pc:sldMkLst>
          <pc:docMk/>
          <pc:sldMk cId="1422613054" sldId="361"/>
        </pc:sldMkLst>
        <pc:spChg chg="mod">
          <ac:chgData name="Hurst, Georgia" userId="e1b54d54-76b2-485a-99fd-ddf0877bea67" providerId="ADAL" clId="{6B3B1F16-9100-59BD-80A2-F36F643518EA}" dt="2026-03-12T16:17:07.391" v="6172" actId="1076"/>
          <ac:spMkLst>
            <pc:docMk/>
            <pc:sldMk cId="1422613054" sldId="361"/>
            <ac:spMk id="25" creationId="{13B70D8A-8F5C-B0CA-9596-28605EE45A21}"/>
          </ac:spMkLst>
        </pc:spChg>
        <pc:spChg chg="mod">
          <ac:chgData name="Hurst, Georgia" userId="e1b54d54-76b2-485a-99fd-ddf0877bea67" providerId="ADAL" clId="{6B3B1F16-9100-59BD-80A2-F36F643518EA}" dt="2026-03-12T16:17:04.587" v="6171" actId="1076"/>
          <ac:spMkLst>
            <pc:docMk/>
            <pc:sldMk cId="1422613054" sldId="361"/>
            <ac:spMk id="26" creationId="{422AE66C-8A2C-6770-4365-91A5FD0A3D2D}"/>
          </ac:spMkLst>
        </pc:spChg>
        <pc:spChg chg="mod">
          <ac:chgData name="Hurst, Georgia" userId="e1b54d54-76b2-485a-99fd-ddf0877bea67" providerId="ADAL" clId="{6B3B1F16-9100-59BD-80A2-F36F643518EA}" dt="2026-03-12T16:17:09.900" v="6173" actId="1076"/>
          <ac:spMkLst>
            <pc:docMk/>
            <pc:sldMk cId="1422613054" sldId="361"/>
            <ac:spMk id="27" creationId="{1F63AED1-5C03-EAB1-B767-98A9F8E1E60B}"/>
          </ac:spMkLst>
        </pc:spChg>
        <pc:spChg chg="mod">
          <ac:chgData name="Hurst, Georgia" userId="e1b54d54-76b2-485a-99fd-ddf0877bea67" providerId="ADAL" clId="{6B3B1F16-9100-59BD-80A2-F36F643518EA}" dt="2026-03-12T16:17:12.807" v="6174" actId="207"/>
          <ac:spMkLst>
            <pc:docMk/>
            <pc:sldMk cId="1422613054" sldId="361"/>
            <ac:spMk id="28" creationId="{2A259492-A7D6-8FE9-A2E9-AE99DC4FB39D}"/>
          </ac:spMkLst>
        </pc:spChg>
        <pc:spChg chg="mod">
          <ac:chgData name="Hurst, Georgia" userId="e1b54d54-76b2-485a-99fd-ddf0877bea67" providerId="ADAL" clId="{6B3B1F16-9100-59BD-80A2-F36F643518EA}" dt="2026-03-12T16:05:43.163" v="6036" actId="20577"/>
          <ac:spMkLst>
            <pc:docMk/>
            <pc:sldMk cId="1422613054" sldId="361"/>
            <ac:spMk id="30" creationId="{E9D89719-07EB-44AB-FFB9-46FA4C268602}"/>
          </ac:spMkLst>
        </pc:spChg>
        <pc:graphicFrameChg chg="modGraphic">
          <ac:chgData name="Hurst, Georgia" userId="e1b54d54-76b2-485a-99fd-ddf0877bea67" providerId="ADAL" clId="{6B3B1F16-9100-59BD-80A2-F36F643518EA}" dt="2026-03-12T16:15:00.115" v="6146" actId="14734"/>
          <ac:graphicFrameMkLst>
            <pc:docMk/>
            <pc:sldMk cId="1422613054" sldId="361"/>
            <ac:graphicFrameMk id="6" creationId="{C57D095A-ADD5-1ED4-8A2D-44A61B8C916D}"/>
          </ac:graphicFrameMkLst>
        </pc:graphicFrameChg>
        <pc:graphicFrameChg chg="modGraphic">
          <ac:chgData name="Hurst, Georgia" userId="e1b54d54-76b2-485a-99fd-ddf0877bea67" providerId="ADAL" clId="{6B3B1F16-9100-59BD-80A2-F36F643518EA}" dt="2026-03-12T16:16:02.244" v="6166" actId="14734"/>
          <ac:graphicFrameMkLst>
            <pc:docMk/>
            <pc:sldMk cId="1422613054" sldId="361"/>
            <ac:graphicFrameMk id="22" creationId="{9D384681-424E-70B9-BFBC-ADD527DE4EE2}"/>
          </ac:graphicFrameMkLst>
        </pc:graphicFrameChg>
      </pc:sldChg>
      <pc:sldChg chg="modSp mod">
        <pc:chgData name="Hurst, Georgia" userId="e1b54d54-76b2-485a-99fd-ddf0877bea67" providerId="ADAL" clId="{6B3B1F16-9100-59BD-80A2-F36F643518EA}" dt="2026-03-12T16:18:42.587" v="6248" actId="20577"/>
        <pc:sldMkLst>
          <pc:docMk/>
          <pc:sldMk cId="3912837779" sldId="362"/>
        </pc:sldMkLst>
        <pc:spChg chg="mod">
          <ac:chgData name="Hurst, Georgia" userId="e1b54d54-76b2-485a-99fd-ddf0877bea67" providerId="ADAL" clId="{6B3B1F16-9100-59BD-80A2-F36F643518EA}" dt="2026-03-12T16:18:42.587" v="6248" actId="20577"/>
          <ac:spMkLst>
            <pc:docMk/>
            <pc:sldMk cId="3912837779" sldId="362"/>
            <ac:spMk id="7" creationId="{67585D8B-50C2-AF37-29E2-B75B7FC4550D}"/>
          </ac:spMkLst>
        </pc:spChg>
        <pc:spChg chg="mod">
          <ac:chgData name="Hurst, Georgia" userId="e1b54d54-76b2-485a-99fd-ddf0877bea67" providerId="ADAL" clId="{6B3B1F16-9100-59BD-80A2-F36F643518EA}" dt="2026-03-12T16:05:48.569" v="6040" actId="20577"/>
          <ac:spMkLst>
            <pc:docMk/>
            <pc:sldMk cId="3912837779" sldId="362"/>
            <ac:spMk id="26" creationId="{AAEAE2E2-7C93-834B-DBE3-19691A7D5AD5}"/>
          </ac:spMkLst>
        </pc:spChg>
        <pc:graphicFrameChg chg="modGraphic">
          <ac:chgData name="Hurst, Georgia" userId="e1b54d54-76b2-485a-99fd-ddf0877bea67" providerId="ADAL" clId="{6B3B1F16-9100-59BD-80A2-F36F643518EA}" dt="2026-03-12T16:17:55.338" v="6176" actId="20577"/>
          <ac:graphicFrameMkLst>
            <pc:docMk/>
            <pc:sldMk cId="3912837779" sldId="362"/>
            <ac:graphicFrameMk id="22" creationId="{BA1FCBA3-C5AA-AF17-BDB1-AC1B91DD5C8A}"/>
          </ac:graphicFrameMkLst>
        </pc:graphicFrameChg>
      </pc:sldChg>
      <pc:sldChg chg="addSp modSp mod">
        <pc:chgData name="Hurst, Georgia" userId="e1b54d54-76b2-485a-99fd-ddf0877bea67" providerId="ADAL" clId="{6B3B1F16-9100-59BD-80A2-F36F643518EA}" dt="2026-03-12T16:20:30.557" v="6269" actId="1076"/>
        <pc:sldMkLst>
          <pc:docMk/>
          <pc:sldMk cId="1283803491" sldId="363"/>
        </pc:sldMkLst>
        <pc:spChg chg="add mod">
          <ac:chgData name="Hurst, Georgia" userId="e1b54d54-76b2-485a-99fd-ddf0877bea67" providerId="ADAL" clId="{6B3B1F16-9100-59BD-80A2-F36F643518EA}" dt="2026-03-12T16:20:18.184" v="6264" actId="1076"/>
          <ac:spMkLst>
            <pc:docMk/>
            <pc:sldMk cId="1283803491" sldId="363"/>
            <ac:spMk id="2" creationId="{608C7AF3-1E5D-86A7-3D21-B7457E9B5B29}"/>
          </ac:spMkLst>
        </pc:spChg>
        <pc:spChg chg="add mod">
          <ac:chgData name="Hurst, Georgia" userId="e1b54d54-76b2-485a-99fd-ddf0877bea67" providerId="ADAL" clId="{6B3B1F16-9100-59BD-80A2-F36F643518EA}" dt="2026-03-12T16:20:18.488" v="6265" actId="1076"/>
          <ac:spMkLst>
            <pc:docMk/>
            <pc:sldMk cId="1283803491" sldId="363"/>
            <ac:spMk id="5" creationId="{83A10DD4-7A40-41D1-6602-018E7AE665A9}"/>
          </ac:spMkLst>
        </pc:spChg>
        <pc:spChg chg="add mod">
          <ac:chgData name="Hurst, Georgia" userId="e1b54d54-76b2-485a-99fd-ddf0877bea67" providerId="ADAL" clId="{6B3B1F16-9100-59BD-80A2-F36F643518EA}" dt="2026-03-12T16:20:20.343" v="6268" actId="1076"/>
          <ac:spMkLst>
            <pc:docMk/>
            <pc:sldMk cId="1283803491" sldId="363"/>
            <ac:spMk id="6" creationId="{2E8EE138-755D-B2C4-FB29-EF1A6EC7B2CD}"/>
          </ac:spMkLst>
        </pc:spChg>
        <pc:spChg chg="mod">
          <ac:chgData name="Hurst, Georgia" userId="e1b54d54-76b2-485a-99fd-ddf0877bea67" providerId="ADAL" clId="{6B3B1F16-9100-59BD-80A2-F36F643518EA}" dt="2026-03-12T16:18:55.537" v="6249" actId="207"/>
          <ac:spMkLst>
            <pc:docMk/>
            <pc:sldMk cId="1283803491" sldId="363"/>
            <ac:spMk id="10" creationId="{BA82B5A8-903C-E875-E86F-9DC02ACE4AEA}"/>
          </ac:spMkLst>
        </pc:spChg>
        <pc:spChg chg="mod">
          <ac:chgData name="Hurst, Georgia" userId="e1b54d54-76b2-485a-99fd-ddf0877bea67" providerId="ADAL" clId="{6B3B1F16-9100-59BD-80A2-F36F643518EA}" dt="2026-03-12T16:18:59.126" v="6250" actId="207"/>
          <ac:spMkLst>
            <pc:docMk/>
            <pc:sldMk cId="1283803491" sldId="363"/>
            <ac:spMk id="15" creationId="{6E2B1302-6A20-D9C8-0D1E-7AA763AA3FE0}"/>
          </ac:spMkLst>
        </pc:spChg>
        <pc:spChg chg="mod">
          <ac:chgData name="Hurst, Georgia" userId="e1b54d54-76b2-485a-99fd-ddf0877bea67" providerId="ADAL" clId="{6B3B1F16-9100-59BD-80A2-F36F643518EA}" dt="2026-03-12T16:19:15.629" v="6252" actId="948"/>
          <ac:spMkLst>
            <pc:docMk/>
            <pc:sldMk cId="1283803491" sldId="363"/>
            <ac:spMk id="17" creationId="{8B8FFB44-8126-EBEE-7976-C295E843A2F2}"/>
          </ac:spMkLst>
        </pc:spChg>
        <pc:spChg chg="mod">
          <ac:chgData name="Hurst, Georgia" userId="e1b54d54-76b2-485a-99fd-ddf0877bea67" providerId="ADAL" clId="{6B3B1F16-9100-59BD-80A2-F36F643518EA}" dt="2026-03-12T16:20:30.557" v="6269" actId="1076"/>
          <ac:spMkLst>
            <pc:docMk/>
            <pc:sldMk cId="1283803491" sldId="363"/>
            <ac:spMk id="18" creationId="{75B16B46-22DB-2BF8-4305-E1BF54D3796B}"/>
          </ac:spMkLst>
        </pc:spChg>
        <pc:spChg chg="mod">
          <ac:chgData name="Hurst, Georgia" userId="e1b54d54-76b2-485a-99fd-ddf0877bea67" providerId="ADAL" clId="{6B3B1F16-9100-59BD-80A2-F36F643518EA}" dt="2026-03-12T16:06:25.202" v="6044" actId="20577"/>
          <ac:spMkLst>
            <pc:docMk/>
            <pc:sldMk cId="1283803491" sldId="363"/>
            <ac:spMk id="23" creationId="{AB69C83C-1168-19FD-88F2-D87D9BD62BD0}"/>
          </ac:spMkLst>
        </pc:spChg>
      </pc:sldChg>
      <pc:sldChg chg="modSp mod">
        <pc:chgData name="Hurst, Georgia" userId="e1b54d54-76b2-485a-99fd-ddf0877bea67" providerId="ADAL" clId="{6B3B1F16-9100-59BD-80A2-F36F643518EA}" dt="2026-03-12T16:09:06.507" v="6085" actId="20577"/>
        <pc:sldMkLst>
          <pc:docMk/>
          <pc:sldMk cId="330350792" sldId="364"/>
        </pc:sldMkLst>
        <pc:spChg chg="mod">
          <ac:chgData name="Hurst, Georgia" userId="e1b54d54-76b2-485a-99fd-ddf0877bea67" providerId="ADAL" clId="{6B3B1F16-9100-59BD-80A2-F36F643518EA}" dt="2026-03-12T16:09:06.507" v="6085" actId="20577"/>
          <ac:spMkLst>
            <pc:docMk/>
            <pc:sldMk cId="330350792" sldId="364"/>
            <ac:spMk id="13" creationId="{E9B2FC1F-0DD9-C15A-AB43-96283E09FC14}"/>
          </ac:spMkLst>
        </pc:spChg>
      </pc:sldChg>
      <pc:sldChg chg="modSp mod">
        <pc:chgData name="Hurst, Georgia" userId="e1b54d54-76b2-485a-99fd-ddf0877bea67" providerId="ADAL" clId="{6B3B1F16-9100-59BD-80A2-F36F643518EA}" dt="2026-03-12T16:21:13.262" v="6284" actId="20577"/>
        <pc:sldMkLst>
          <pc:docMk/>
          <pc:sldMk cId="2049095278" sldId="365"/>
        </pc:sldMkLst>
        <pc:spChg chg="mod">
          <ac:chgData name="Hurst, Georgia" userId="e1b54d54-76b2-485a-99fd-ddf0877bea67" providerId="ADAL" clId="{6B3B1F16-9100-59BD-80A2-F36F643518EA}" dt="2026-03-12T16:09:13.040" v="6089" actId="20577"/>
          <ac:spMkLst>
            <pc:docMk/>
            <pc:sldMk cId="2049095278" sldId="365"/>
            <ac:spMk id="14" creationId="{6607F65B-57FF-66C6-1ECC-B5272579886B}"/>
          </ac:spMkLst>
        </pc:spChg>
        <pc:spChg chg="mod">
          <ac:chgData name="Hurst, Georgia" userId="e1b54d54-76b2-485a-99fd-ddf0877bea67" providerId="ADAL" clId="{6B3B1F16-9100-59BD-80A2-F36F643518EA}" dt="2026-03-12T16:21:13.262" v="6284" actId="20577"/>
          <ac:spMkLst>
            <pc:docMk/>
            <pc:sldMk cId="2049095278" sldId="365"/>
            <ac:spMk id="17" creationId="{3CE97FE4-77CA-C821-EEC1-0F854B89CD15}"/>
          </ac:spMkLst>
        </pc:spChg>
        <pc:spChg chg="mod">
          <ac:chgData name="Hurst, Georgia" userId="e1b54d54-76b2-485a-99fd-ddf0877bea67" providerId="ADAL" clId="{6B3B1F16-9100-59BD-80A2-F36F643518EA}" dt="2026-03-12T16:20:48.611" v="6270" actId="207"/>
          <ac:spMkLst>
            <pc:docMk/>
            <pc:sldMk cId="2049095278" sldId="365"/>
            <ac:spMk id="18" creationId="{ADFF06C7-BF5F-B2C0-9963-547FA07C0CE6}"/>
          </ac:spMkLst>
        </pc:spChg>
      </pc:sldChg>
      <pc:sldChg chg="modSp mod">
        <pc:chgData name="Hurst, Georgia" userId="e1b54d54-76b2-485a-99fd-ddf0877bea67" providerId="ADAL" clId="{6B3B1F16-9100-59BD-80A2-F36F643518EA}" dt="2026-03-12T16:09:17.769" v="6093" actId="20577"/>
        <pc:sldMkLst>
          <pc:docMk/>
          <pc:sldMk cId="2553329636" sldId="366"/>
        </pc:sldMkLst>
        <pc:spChg chg="mod">
          <ac:chgData name="Hurst, Georgia" userId="e1b54d54-76b2-485a-99fd-ddf0877bea67" providerId="ADAL" clId="{6B3B1F16-9100-59BD-80A2-F36F643518EA}" dt="2026-03-12T16:09:17.769" v="6093" actId="20577"/>
          <ac:spMkLst>
            <pc:docMk/>
            <pc:sldMk cId="2553329636" sldId="366"/>
            <ac:spMk id="15" creationId="{95DBB941-C64A-658B-AFC3-3D6709CE74A3}"/>
          </ac:spMkLst>
        </pc:spChg>
      </pc:sldChg>
      <pc:sldChg chg="modSp mod">
        <pc:chgData name="Hurst, Georgia" userId="e1b54d54-76b2-485a-99fd-ddf0877bea67" providerId="ADAL" clId="{6B3B1F16-9100-59BD-80A2-F36F643518EA}" dt="2026-03-12T16:21:24.967" v="6285" actId="207"/>
        <pc:sldMkLst>
          <pc:docMk/>
          <pc:sldMk cId="1312347358" sldId="367"/>
        </pc:sldMkLst>
        <pc:spChg chg="mod">
          <ac:chgData name="Hurst, Georgia" userId="e1b54d54-76b2-485a-99fd-ddf0877bea67" providerId="ADAL" clId="{6B3B1F16-9100-59BD-80A2-F36F643518EA}" dt="2026-03-12T16:09:22.001" v="6097" actId="20577"/>
          <ac:spMkLst>
            <pc:docMk/>
            <pc:sldMk cId="1312347358" sldId="367"/>
            <ac:spMk id="12" creationId="{56D9BEF8-F006-E02F-90D3-5B8542AAE37F}"/>
          </ac:spMkLst>
        </pc:spChg>
        <pc:spChg chg="mod">
          <ac:chgData name="Hurst, Georgia" userId="e1b54d54-76b2-485a-99fd-ddf0877bea67" providerId="ADAL" clId="{6B3B1F16-9100-59BD-80A2-F36F643518EA}" dt="2026-03-12T16:21:24.967" v="6285" actId="207"/>
          <ac:spMkLst>
            <pc:docMk/>
            <pc:sldMk cId="1312347358" sldId="367"/>
            <ac:spMk id="18" creationId="{A4F390FE-A1BA-EE38-D2DE-BF079EEDA054}"/>
          </ac:spMkLst>
        </pc:spChg>
      </pc:sldChg>
      <pc:sldChg chg="modSp mod">
        <pc:chgData name="Hurst, Georgia" userId="e1b54d54-76b2-485a-99fd-ddf0877bea67" providerId="ADAL" clId="{6B3B1F16-9100-59BD-80A2-F36F643518EA}" dt="2026-03-12T16:09:27.480" v="6101" actId="20577"/>
        <pc:sldMkLst>
          <pc:docMk/>
          <pc:sldMk cId="1162956433" sldId="368"/>
        </pc:sldMkLst>
        <pc:spChg chg="mod">
          <ac:chgData name="Hurst, Georgia" userId="e1b54d54-76b2-485a-99fd-ddf0877bea67" providerId="ADAL" clId="{6B3B1F16-9100-59BD-80A2-F36F643518EA}" dt="2026-03-12T16:09:27.480" v="6101" actId="20577"/>
          <ac:spMkLst>
            <pc:docMk/>
            <pc:sldMk cId="1162956433" sldId="368"/>
            <ac:spMk id="21" creationId="{FAACA8D6-03AB-6BB6-8A9D-F52061B6CBCE}"/>
          </ac:spMkLst>
        </pc:spChg>
      </pc:sldChg>
      <pc:sldChg chg="modSp mod">
        <pc:chgData name="Hurst, Georgia" userId="e1b54d54-76b2-485a-99fd-ddf0877bea67" providerId="ADAL" clId="{6B3B1F16-9100-59BD-80A2-F36F643518EA}" dt="2026-03-12T16:21:42.652" v="6287" actId="207"/>
        <pc:sldMkLst>
          <pc:docMk/>
          <pc:sldMk cId="3879845076" sldId="369"/>
        </pc:sldMkLst>
        <pc:spChg chg="mod">
          <ac:chgData name="Hurst, Georgia" userId="e1b54d54-76b2-485a-99fd-ddf0877bea67" providerId="ADAL" clId="{6B3B1F16-9100-59BD-80A2-F36F643518EA}" dt="2026-03-12T16:21:42.652" v="6287" actId="207"/>
          <ac:spMkLst>
            <pc:docMk/>
            <pc:sldMk cId="3879845076" sldId="369"/>
            <ac:spMk id="14" creationId="{45906DD6-8EEF-6AE1-E9A1-086007AD861E}"/>
          </ac:spMkLst>
        </pc:spChg>
        <pc:spChg chg="mod">
          <ac:chgData name="Hurst, Georgia" userId="e1b54d54-76b2-485a-99fd-ddf0877bea67" providerId="ADAL" clId="{6B3B1F16-9100-59BD-80A2-F36F643518EA}" dt="2026-03-12T16:09:32.654" v="6103" actId="20577"/>
          <ac:spMkLst>
            <pc:docMk/>
            <pc:sldMk cId="3879845076" sldId="369"/>
            <ac:spMk id="16" creationId="{B9942118-B7E4-860D-FCAB-A551EC16262D}"/>
          </ac:spMkLst>
        </pc:spChg>
        <pc:spChg chg="mod">
          <ac:chgData name="Hurst, Georgia" userId="e1b54d54-76b2-485a-99fd-ddf0877bea67" providerId="ADAL" clId="{6B3B1F16-9100-59BD-80A2-F36F643518EA}" dt="2026-03-12T16:21:37.957" v="6286" actId="207"/>
          <ac:spMkLst>
            <pc:docMk/>
            <pc:sldMk cId="3879845076" sldId="369"/>
            <ac:spMk id="18" creationId="{D3832986-A2A3-77F3-4DF8-E990CA5CC861}"/>
          </ac:spMkLst>
        </pc:spChg>
      </pc:sldChg>
      <pc:sldChg chg="modSp mod">
        <pc:chgData name="Hurst, Georgia" userId="e1b54d54-76b2-485a-99fd-ddf0877bea67" providerId="ADAL" clId="{6B3B1F16-9100-59BD-80A2-F36F643518EA}" dt="2026-03-12T16:22:59.522" v="6294" actId="20577"/>
        <pc:sldMkLst>
          <pc:docMk/>
          <pc:sldMk cId="2430743906" sldId="370"/>
        </pc:sldMkLst>
        <pc:spChg chg="mod">
          <ac:chgData name="Hurst, Georgia" userId="e1b54d54-76b2-485a-99fd-ddf0877bea67" providerId="ADAL" clId="{6B3B1F16-9100-59BD-80A2-F36F643518EA}" dt="2026-03-12T16:22:10.992" v="6288" actId="207"/>
          <ac:spMkLst>
            <pc:docMk/>
            <pc:sldMk cId="2430743906" sldId="370"/>
            <ac:spMk id="14" creationId="{D4368467-4313-C81C-53DE-3FBEA5A92A6C}"/>
          </ac:spMkLst>
        </pc:spChg>
        <pc:spChg chg="mod">
          <ac:chgData name="Hurst, Georgia" userId="e1b54d54-76b2-485a-99fd-ddf0877bea67" providerId="ADAL" clId="{6B3B1F16-9100-59BD-80A2-F36F643518EA}" dt="2026-03-12T16:22:15.106" v="6289" actId="207"/>
          <ac:spMkLst>
            <pc:docMk/>
            <pc:sldMk cId="2430743906" sldId="370"/>
            <ac:spMk id="15" creationId="{31747950-EDF7-757B-4624-AB4794AC9040}"/>
          </ac:spMkLst>
        </pc:spChg>
        <pc:spChg chg="mod">
          <ac:chgData name="Hurst, Georgia" userId="e1b54d54-76b2-485a-99fd-ddf0877bea67" providerId="ADAL" clId="{6B3B1F16-9100-59BD-80A2-F36F643518EA}" dt="2026-03-12T16:22:59.522" v="6294" actId="20577"/>
          <ac:spMkLst>
            <pc:docMk/>
            <pc:sldMk cId="2430743906" sldId="370"/>
            <ac:spMk id="19" creationId="{5146AA23-AB3A-CF9E-DB4C-8A61546705EB}"/>
          </ac:spMkLst>
        </pc:spChg>
        <pc:spChg chg="mod">
          <ac:chgData name="Hurst, Georgia" userId="e1b54d54-76b2-485a-99fd-ddf0877bea67" providerId="ADAL" clId="{6B3B1F16-9100-59BD-80A2-F36F643518EA}" dt="2026-03-12T16:09:43.946" v="6107" actId="20577"/>
          <ac:spMkLst>
            <pc:docMk/>
            <pc:sldMk cId="2430743906" sldId="370"/>
            <ac:spMk id="21" creationId="{E6205269-92DB-AB54-019B-C551A4B3DC4A}"/>
          </ac:spMkLst>
        </pc:spChg>
      </pc:sldChg>
      <pc:sldChg chg="modSp mod">
        <pc:chgData name="Hurst, Georgia" userId="e1b54d54-76b2-485a-99fd-ddf0877bea67" providerId="ADAL" clId="{6B3B1F16-9100-59BD-80A2-F36F643518EA}" dt="2026-03-12T16:22:25.107" v="6290" actId="207"/>
        <pc:sldMkLst>
          <pc:docMk/>
          <pc:sldMk cId="2449502120" sldId="371"/>
        </pc:sldMkLst>
        <pc:spChg chg="mod">
          <ac:chgData name="Hurst, Georgia" userId="e1b54d54-76b2-485a-99fd-ddf0877bea67" providerId="ADAL" clId="{6B3B1F16-9100-59BD-80A2-F36F643518EA}" dt="2026-03-12T16:22:25.107" v="6290" actId="207"/>
          <ac:spMkLst>
            <pc:docMk/>
            <pc:sldMk cId="2449502120" sldId="371"/>
            <ac:spMk id="14" creationId="{5BEA590F-530D-4D10-ED15-C125788CED97}"/>
          </ac:spMkLst>
        </pc:spChg>
        <pc:spChg chg="mod">
          <ac:chgData name="Hurst, Georgia" userId="e1b54d54-76b2-485a-99fd-ddf0877bea67" providerId="ADAL" clId="{6B3B1F16-9100-59BD-80A2-F36F643518EA}" dt="2026-03-12T16:09:54.538" v="6115" actId="20577"/>
          <ac:spMkLst>
            <pc:docMk/>
            <pc:sldMk cId="2449502120" sldId="371"/>
            <ac:spMk id="15" creationId="{DBCA11C1-E899-D07B-51E3-03A74FCD9E62}"/>
          </ac:spMkLst>
        </pc:spChg>
      </pc:sldChg>
      <pc:sldChg chg="modSp mod">
        <pc:chgData name="Hurst, Georgia" userId="e1b54d54-76b2-485a-99fd-ddf0877bea67" providerId="ADAL" clId="{6B3B1F16-9100-59BD-80A2-F36F643518EA}" dt="2026-03-12T16:09:59.820" v="6119" actId="20577"/>
        <pc:sldMkLst>
          <pc:docMk/>
          <pc:sldMk cId="1373561873" sldId="372"/>
        </pc:sldMkLst>
        <pc:spChg chg="mod">
          <ac:chgData name="Hurst, Georgia" userId="e1b54d54-76b2-485a-99fd-ddf0877bea67" providerId="ADAL" clId="{6B3B1F16-9100-59BD-80A2-F36F643518EA}" dt="2026-03-12T16:09:59.820" v="6119" actId="20577"/>
          <ac:spMkLst>
            <pc:docMk/>
            <pc:sldMk cId="1373561873" sldId="372"/>
            <ac:spMk id="2" creationId="{E714E5DD-1CCA-B7C5-FDB5-BC378366C995}"/>
          </ac:spMkLst>
        </pc:spChg>
      </pc:sldChg>
      <pc:sldChg chg="modSp mod">
        <pc:chgData name="Hurst, Georgia" userId="e1b54d54-76b2-485a-99fd-ddf0877bea67" providerId="ADAL" clId="{6B3B1F16-9100-59BD-80A2-F36F643518EA}" dt="2026-03-12T16:10:06.092" v="6123" actId="20577"/>
        <pc:sldMkLst>
          <pc:docMk/>
          <pc:sldMk cId="2137955640" sldId="373"/>
        </pc:sldMkLst>
        <pc:spChg chg="mod">
          <ac:chgData name="Hurst, Georgia" userId="e1b54d54-76b2-485a-99fd-ddf0877bea67" providerId="ADAL" clId="{6B3B1F16-9100-59BD-80A2-F36F643518EA}" dt="2026-03-12T16:10:06.092" v="6123" actId="20577"/>
          <ac:spMkLst>
            <pc:docMk/>
            <pc:sldMk cId="2137955640" sldId="373"/>
            <ac:spMk id="6" creationId="{CE8A4D51-3611-3627-7EAC-0DCBEA99BFB9}"/>
          </ac:spMkLst>
        </pc:spChg>
      </pc:sldChg>
      <pc:sldChg chg="modSp add del mod">
        <pc:chgData name="Hurst, Georgia" userId="e1b54d54-76b2-485a-99fd-ddf0877bea67" providerId="ADAL" clId="{6B3B1F16-9100-59BD-80A2-F36F643518EA}" dt="2026-03-12T16:23:45.721" v="6299" actId="20577"/>
        <pc:sldMkLst>
          <pc:docMk/>
          <pc:sldMk cId="1250997651" sldId="374"/>
        </pc:sldMkLst>
        <pc:spChg chg="mod">
          <ac:chgData name="Hurst, Georgia" userId="e1b54d54-76b2-485a-99fd-ddf0877bea67" providerId="ADAL" clId="{6B3B1F16-9100-59BD-80A2-F36F643518EA}" dt="2026-03-12T16:23:45.721" v="6299" actId="20577"/>
          <ac:spMkLst>
            <pc:docMk/>
            <pc:sldMk cId="1250997651" sldId="374"/>
            <ac:spMk id="15" creationId="{EA722A2C-498F-8DA5-09A5-D7EA8BD19E12}"/>
          </ac:spMkLst>
        </pc:spChg>
      </pc:sldChg>
      <pc:sldChg chg="modSp add mod">
        <pc:chgData name="Hurst, Georgia" userId="e1b54d54-76b2-485a-99fd-ddf0877bea67" providerId="ADAL" clId="{6B3B1F16-9100-59BD-80A2-F36F643518EA}" dt="2026-03-12T16:23:57.102" v="6304" actId="20577"/>
        <pc:sldMkLst>
          <pc:docMk/>
          <pc:sldMk cId="1566264827" sldId="375"/>
        </pc:sldMkLst>
        <pc:spChg chg="mod">
          <ac:chgData name="Hurst, Georgia" userId="e1b54d54-76b2-485a-99fd-ddf0877bea67" providerId="ADAL" clId="{6B3B1F16-9100-59BD-80A2-F36F643518EA}" dt="2026-03-12T16:23:57.102" v="6304" actId="20577"/>
          <ac:spMkLst>
            <pc:docMk/>
            <pc:sldMk cId="1566264827" sldId="375"/>
            <ac:spMk id="15" creationId="{23F3F951-2F69-6469-E98B-4EED7199415E}"/>
          </ac:spMkLst>
        </pc:spChg>
      </pc:sldChg>
      <pc:sldChg chg="modSp add mod">
        <pc:chgData name="Hurst, Georgia" userId="e1b54d54-76b2-485a-99fd-ddf0877bea67" providerId="ADAL" clId="{6B3B1F16-9100-59BD-80A2-F36F643518EA}" dt="2026-03-24T09:47:01.738" v="6656" actId="20577"/>
        <pc:sldMkLst>
          <pc:docMk/>
          <pc:sldMk cId="1546303866" sldId="376"/>
        </pc:sldMkLst>
        <pc:spChg chg="mod">
          <ac:chgData name="Hurst, Georgia" userId="e1b54d54-76b2-485a-99fd-ddf0877bea67" providerId="ADAL" clId="{6B3B1F16-9100-59BD-80A2-F36F643518EA}" dt="2026-03-24T09:47:01.738" v="6656" actId="20577"/>
          <ac:spMkLst>
            <pc:docMk/>
            <pc:sldMk cId="1546303866" sldId="376"/>
            <ac:spMk id="7" creationId="{739C17D8-CB50-5C80-36FD-B2DE1EB4E283}"/>
          </ac:spMkLst>
        </pc:spChg>
        <pc:spChg chg="mod">
          <ac:chgData name="Hurst, Georgia" userId="e1b54d54-76b2-485a-99fd-ddf0877bea67" providerId="ADAL" clId="{6B3B1F16-9100-59BD-80A2-F36F643518EA}" dt="2026-03-12T16:27:48.026" v="6387" actId="20577"/>
          <ac:spMkLst>
            <pc:docMk/>
            <pc:sldMk cId="1546303866" sldId="376"/>
            <ac:spMk id="10" creationId="{DF68D5D7-9736-5556-3EAB-EE55BF4792A9}"/>
          </ac:spMkLst>
        </pc:spChg>
        <pc:grpChg chg="mod">
          <ac:chgData name="Hurst, Georgia" userId="e1b54d54-76b2-485a-99fd-ddf0877bea67" providerId="ADAL" clId="{6B3B1F16-9100-59BD-80A2-F36F643518EA}" dt="2026-03-12T16:24:43.532" v="6320" actId="1076"/>
          <ac:grpSpMkLst>
            <pc:docMk/>
            <pc:sldMk cId="1546303866" sldId="376"/>
            <ac:grpSpMk id="22" creationId="{ADD21932-F9A7-5902-A37C-1E5F613507F6}"/>
          </ac:grpSpMkLst>
        </pc:grpChg>
        <pc:grpChg chg="mod">
          <ac:chgData name="Hurst, Georgia" userId="e1b54d54-76b2-485a-99fd-ddf0877bea67" providerId="ADAL" clId="{6B3B1F16-9100-59BD-80A2-F36F643518EA}" dt="2026-03-12T16:24:47.528" v="6321" actId="1076"/>
          <ac:grpSpMkLst>
            <pc:docMk/>
            <pc:sldMk cId="1546303866" sldId="376"/>
            <ac:grpSpMk id="23" creationId="{959F9231-2C80-CCAE-EAF7-F2AABAF222D9}"/>
          </ac:grpSpMkLst>
        </pc:grpChg>
      </pc:sldChg>
      <pc:sldChg chg="modSp add mod">
        <pc:chgData name="Hurst, Georgia" userId="e1b54d54-76b2-485a-99fd-ddf0877bea67" providerId="ADAL" clId="{6B3B1F16-9100-59BD-80A2-F36F643518EA}" dt="2026-03-12T16:24:07.858" v="6309" actId="20577"/>
        <pc:sldMkLst>
          <pc:docMk/>
          <pc:sldMk cId="1876478474" sldId="377"/>
        </pc:sldMkLst>
        <pc:spChg chg="mod">
          <ac:chgData name="Hurst, Georgia" userId="e1b54d54-76b2-485a-99fd-ddf0877bea67" providerId="ADAL" clId="{6B3B1F16-9100-59BD-80A2-F36F643518EA}" dt="2026-03-12T16:24:07.858" v="6309" actId="20577"/>
          <ac:spMkLst>
            <pc:docMk/>
            <pc:sldMk cId="1876478474" sldId="377"/>
            <ac:spMk id="16" creationId="{43F7C7B4-429B-C2B2-81FA-1770A2147B5D}"/>
          </ac:spMkLst>
        </pc:spChg>
      </pc:sldChg>
      <pc:sldChg chg="modSp add mod">
        <pc:chgData name="Hurst, Georgia" userId="e1b54d54-76b2-485a-99fd-ddf0877bea67" providerId="ADAL" clId="{6B3B1F16-9100-59BD-80A2-F36F643518EA}" dt="2026-03-12T16:24:16.382" v="6314" actId="20577"/>
        <pc:sldMkLst>
          <pc:docMk/>
          <pc:sldMk cId="2021303483" sldId="378"/>
        </pc:sldMkLst>
        <pc:spChg chg="mod">
          <ac:chgData name="Hurst, Georgia" userId="e1b54d54-76b2-485a-99fd-ddf0877bea67" providerId="ADAL" clId="{6B3B1F16-9100-59BD-80A2-F36F643518EA}" dt="2026-03-12T16:24:16.382" v="6314" actId="20577"/>
          <ac:spMkLst>
            <pc:docMk/>
            <pc:sldMk cId="2021303483" sldId="378"/>
            <ac:spMk id="16" creationId="{E7988F82-0DD2-9AAD-2449-0DDE1BD1CC08}"/>
          </ac:spMkLst>
        </pc:spChg>
      </pc:sldChg>
      <pc:sldChg chg="modSp add mod">
        <pc:chgData name="Hurst, Georgia" userId="e1b54d54-76b2-485a-99fd-ddf0877bea67" providerId="ADAL" clId="{6B3B1F16-9100-59BD-80A2-F36F643518EA}" dt="2026-03-12T16:43:40.839" v="6487" actId="1076"/>
        <pc:sldMkLst>
          <pc:docMk/>
          <pc:sldMk cId="2103457858" sldId="380"/>
        </pc:sldMkLst>
        <pc:spChg chg="mod">
          <ac:chgData name="Hurst, Georgia" userId="e1b54d54-76b2-485a-99fd-ddf0877bea67" providerId="ADAL" clId="{6B3B1F16-9100-59BD-80A2-F36F643518EA}" dt="2026-03-12T16:28:38.943" v="6397" actId="20577"/>
          <ac:spMkLst>
            <pc:docMk/>
            <pc:sldMk cId="2103457858" sldId="380"/>
            <ac:spMk id="10" creationId="{7D1D1C5E-B77B-68A3-56A8-32988B5EECC5}"/>
          </ac:spMkLst>
        </pc:spChg>
        <pc:graphicFrameChg chg="mod modGraphic">
          <ac:chgData name="Hurst, Georgia" userId="e1b54d54-76b2-485a-99fd-ddf0877bea67" providerId="ADAL" clId="{6B3B1F16-9100-59BD-80A2-F36F643518EA}" dt="2026-03-12T16:43:21.892" v="6484" actId="255"/>
          <ac:graphicFrameMkLst>
            <pc:docMk/>
            <pc:sldMk cId="2103457858" sldId="380"/>
            <ac:graphicFrameMk id="11" creationId="{5D147CC1-B868-08DC-960E-C7631D7241AB}"/>
          </ac:graphicFrameMkLst>
        </pc:graphicFrameChg>
        <pc:picChg chg="mod">
          <ac:chgData name="Hurst, Georgia" userId="e1b54d54-76b2-485a-99fd-ddf0877bea67" providerId="ADAL" clId="{6B3B1F16-9100-59BD-80A2-F36F643518EA}" dt="2026-03-12T16:43:33.289" v="6485" actId="1076"/>
          <ac:picMkLst>
            <pc:docMk/>
            <pc:sldMk cId="2103457858" sldId="380"/>
            <ac:picMk id="8" creationId="{23A4D332-ED6C-9277-B315-40302D1302EA}"/>
          </ac:picMkLst>
        </pc:picChg>
        <pc:picChg chg="mod">
          <ac:chgData name="Hurst, Georgia" userId="e1b54d54-76b2-485a-99fd-ddf0877bea67" providerId="ADAL" clId="{6B3B1F16-9100-59BD-80A2-F36F643518EA}" dt="2026-03-12T16:43:36.867" v="6486" actId="1076"/>
          <ac:picMkLst>
            <pc:docMk/>
            <pc:sldMk cId="2103457858" sldId="380"/>
            <ac:picMk id="12" creationId="{2EE6207C-30F4-4C4A-E3F5-2B6AA585E6D1}"/>
          </ac:picMkLst>
        </pc:picChg>
        <pc:picChg chg="mod">
          <ac:chgData name="Hurst, Georgia" userId="e1b54d54-76b2-485a-99fd-ddf0877bea67" providerId="ADAL" clId="{6B3B1F16-9100-59BD-80A2-F36F643518EA}" dt="2026-03-12T16:43:40.839" v="6487" actId="1076"/>
          <ac:picMkLst>
            <pc:docMk/>
            <pc:sldMk cId="2103457858" sldId="380"/>
            <ac:picMk id="13" creationId="{59885B42-6869-18DF-65ED-7BBBF4635C5B}"/>
          </ac:picMkLst>
        </pc:picChg>
      </pc:sldChg>
      <pc:sldChg chg="modSp add del mod">
        <pc:chgData name="Hurst, Georgia" userId="e1b54d54-76b2-485a-99fd-ddf0877bea67" providerId="ADAL" clId="{6B3B1F16-9100-59BD-80A2-F36F643518EA}" dt="2026-03-12T16:37:23.460" v="6440" actId="20577"/>
        <pc:sldMkLst>
          <pc:docMk/>
          <pc:sldMk cId="543969429" sldId="381"/>
        </pc:sldMkLst>
        <pc:spChg chg="mod">
          <ac:chgData name="Hurst, Georgia" userId="e1b54d54-76b2-485a-99fd-ddf0877bea67" providerId="ADAL" clId="{6B3B1F16-9100-59BD-80A2-F36F643518EA}" dt="2026-03-12T16:37:23.460" v="6440" actId="20577"/>
          <ac:spMkLst>
            <pc:docMk/>
            <pc:sldMk cId="543969429" sldId="381"/>
            <ac:spMk id="20" creationId="{53CF690D-32C0-C0DD-8E2A-142DCEEAADD3}"/>
          </ac:spMkLst>
        </pc:spChg>
      </pc:sldChg>
      <pc:sldChg chg="modSp add mod">
        <pc:chgData name="Hurst, Georgia" userId="e1b54d54-76b2-485a-99fd-ddf0877bea67" providerId="ADAL" clId="{6B3B1F16-9100-59BD-80A2-F36F643518EA}" dt="2026-03-12T16:44:30.333" v="6489" actId="1076"/>
        <pc:sldMkLst>
          <pc:docMk/>
          <pc:sldMk cId="263217607" sldId="382"/>
        </pc:sldMkLst>
        <pc:spChg chg="mod">
          <ac:chgData name="Hurst, Georgia" userId="e1b54d54-76b2-485a-99fd-ddf0877bea67" providerId="ADAL" clId="{6B3B1F16-9100-59BD-80A2-F36F643518EA}" dt="2026-03-12T16:27:58.142" v="6391" actId="20577"/>
          <ac:spMkLst>
            <pc:docMk/>
            <pc:sldMk cId="263217607" sldId="382"/>
            <ac:spMk id="10" creationId="{4E82DD09-77E1-8D82-6E6C-A6818E2ED006}"/>
          </ac:spMkLst>
        </pc:spChg>
        <pc:picChg chg="mod">
          <ac:chgData name="Hurst, Georgia" userId="e1b54d54-76b2-485a-99fd-ddf0877bea67" providerId="ADAL" clId="{6B3B1F16-9100-59BD-80A2-F36F643518EA}" dt="2026-03-12T16:44:22.891" v="6488" actId="1076"/>
          <ac:picMkLst>
            <pc:docMk/>
            <pc:sldMk cId="263217607" sldId="382"/>
            <ac:picMk id="8" creationId="{599B48C7-6282-F89D-8876-5DB794D267BA}"/>
          </ac:picMkLst>
        </pc:picChg>
        <pc:picChg chg="mod">
          <ac:chgData name="Hurst, Georgia" userId="e1b54d54-76b2-485a-99fd-ddf0877bea67" providerId="ADAL" clId="{6B3B1F16-9100-59BD-80A2-F36F643518EA}" dt="2026-03-12T16:44:30.333" v="6489" actId="1076"/>
          <ac:picMkLst>
            <pc:docMk/>
            <pc:sldMk cId="263217607" sldId="382"/>
            <ac:picMk id="12" creationId="{F08D0F0F-3883-1198-28BE-B675D5F083AD}"/>
          </ac:picMkLst>
        </pc:picChg>
      </pc:sldChg>
      <pc:sldChg chg="modSp add mod">
        <pc:chgData name="Hurst, Georgia" userId="e1b54d54-76b2-485a-99fd-ddf0877bea67" providerId="ADAL" clId="{6B3B1F16-9100-59BD-80A2-F36F643518EA}" dt="2026-03-12T16:35:26.082" v="6415" actId="20577"/>
        <pc:sldMkLst>
          <pc:docMk/>
          <pc:sldMk cId="3086361435" sldId="383"/>
        </pc:sldMkLst>
        <pc:spChg chg="mod">
          <ac:chgData name="Hurst, Georgia" userId="e1b54d54-76b2-485a-99fd-ddf0877bea67" providerId="ADAL" clId="{6B3B1F16-9100-59BD-80A2-F36F643518EA}" dt="2026-03-12T16:35:26.082" v="6415" actId="20577"/>
          <ac:spMkLst>
            <pc:docMk/>
            <pc:sldMk cId="3086361435" sldId="383"/>
            <ac:spMk id="21" creationId="{96A608DB-DC7C-6057-CD5E-BCAB819C49A1}"/>
          </ac:spMkLst>
        </pc:spChg>
      </pc:sldChg>
      <pc:sldChg chg="modSp add del mod">
        <pc:chgData name="Hurst, Georgia" userId="e1b54d54-76b2-485a-99fd-ddf0877bea67" providerId="ADAL" clId="{6B3B1F16-9100-59BD-80A2-F36F643518EA}" dt="2026-03-12T16:38:04.141" v="6452" actId="20577"/>
        <pc:sldMkLst>
          <pc:docMk/>
          <pc:sldMk cId="3903656900" sldId="384"/>
        </pc:sldMkLst>
        <pc:spChg chg="mod">
          <ac:chgData name="Hurst, Georgia" userId="e1b54d54-76b2-485a-99fd-ddf0877bea67" providerId="ADAL" clId="{6B3B1F16-9100-59BD-80A2-F36F643518EA}" dt="2026-03-12T16:38:01.433" v="6450" actId="207"/>
          <ac:spMkLst>
            <pc:docMk/>
            <pc:sldMk cId="3903656900" sldId="384"/>
            <ac:spMk id="20" creationId="{A083EDD1-403E-1B61-8C52-D9140EF5133D}"/>
          </ac:spMkLst>
        </pc:spChg>
        <pc:spChg chg="mod">
          <ac:chgData name="Hurst, Georgia" userId="e1b54d54-76b2-485a-99fd-ddf0877bea67" providerId="ADAL" clId="{6B3B1F16-9100-59BD-80A2-F36F643518EA}" dt="2026-03-12T16:38:04.141" v="6452" actId="20577"/>
          <ac:spMkLst>
            <pc:docMk/>
            <pc:sldMk cId="3903656900" sldId="384"/>
            <ac:spMk id="22" creationId="{08288B37-38E1-871C-D1D7-6CA365D4CD7C}"/>
          </ac:spMkLst>
        </pc:spChg>
      </pc:sldChg>
      <pc:sldChg chg="modSp mod">
        <pc:chgData name="Hurst, Georgia" userId="e1b54d54-76b2-485a-99fd-ddf0877bea67" providerId="ADAL" clId="{6B3B1F16-9100-59BD-80A2-F36F643518EA}" dt="2026-03-12T16:40:07.117" v="6469" actId="20577"/>
        <pc:sldMkLst>
          <pc:docMk/>
          <pc:sldMk cId="3026121246" sldId="386"/>
        </pc:sldMkLst>
        <pc:spChg chg="mod">
          <ac:chgData name="Hurst, Georgia" userId="e1b54d54-76b2-485a-99fd-ddf0877bea67" providerId="ADAL" clId="{6B3B1F16-9100-59BD-80A2-F36F643518EA}" dt="2026-03-12T16:40:07.117" v="6469" actId="20577"/>
          <ac:spMkLst>
            <pc:docMk/>
            <pc:sldMk cId="3026121246" sldId="386"/>
            <ac:spMk id="22" creationId="{450E9709-0205-67E7-B4F8-BAFCE66CEA3F}"/>
          </ac:spMkLst>
        </pc:spChg>
      </pc:sldChg>
      <pc:sldChg chg="modSp mod">
        <pc:chgData name="Hurst, Georgia" userId="e1b54d54-76b2-485a-99fd-ddf0877bea67" providerId="ADAL" clId="{6B3B1F16-9100-59BD-80A2-F36F643518EA}" dt="2026-03-12T16:38:16.498" v="6456" actId="20577"/>
        <pc:sldMkLst>
          <pc:docMk/>
          <pc:sldMk cId="3262228423" sldId="387"/>
        </pc:sldMkLst>
        <pc:spChg chg="mod">
          <ac:chgData name="Hurst, Georgia" userId="e1b54d54-76b2-485a-99fd-ddf0877bea67" providerId="ADAL" clId="{6B3B1F16-9100-59BD-80A2-F36F643518EA}" dt="2026-03-12T16:38:16.498" v="6456" actId="20577"/>
          <ac:spMkLst>
            <pc:docMk/>
            <pc:sldMk cId="3262228423" sldId="387"/>
            <ac:spMk id="2" creationId="{5425A747-1809-CD0B-108D-FBB17583D09F}"/>
          </ac:spMkLst>
        </pc:spChg>
      </pc:sldChg>
      <pc:sldChg chg="modSp mod">
        <pc:chgData name="Hurst, Georgia" userId="e1b54d54-76b2-485a-99fd-ddf0877bea67" providerId="ADAL" clId="{6B3B1F16-9100-59BD-80A2-F36F643518EA}" dt="2026-03-12T16:40:12.368" v="6471" actId="20577"/>
        <pc:sldMkLst>
          <pc:docMk/>
          <pc:sldMk cId="2522339971" sldId="388"/>
        </pc:sldMkLst>
        <pc:spChg chg="mod">
          <ac:chgData name="Hurst, Georgia" userId="e1b54d54-76b2-485a-99fd-ddf0877bea67" providerId="ADAL" clId="{6B3B1F16-9100-59BD-80A2-F36F643518EA}" dt="2026-03-12T16:40:12.368" v="6471" actId="20577"/>
          <ac:spMkLst>
            <pc:docMk/>
            <pc:sldMk cId="2522339971" sldId="388"/>
            <ac:spMk id="22" creationId="{336FBC90-A3B8-344C-5538-8C784EA56991}"/>
          </ac:spMkLst>
        </pc:spChg>
      </pc:sldChg>
      <pc:sldChg chg="modSp add mod">
        <pc:chgData name="Hurst, Georgia" userId="e1b54d54-76b2-485a-99fd-ddf0877bea67" providerId="ADAL" clId="{6B3B1F16-9100-59BD-80A2-F36F643518EA}" dt="2026-03-12T14:21:58.981" v="1421" actId="20577"/>
        <pc:sldMkLst>
          <pc:docMk/>
          <pc:sldMk cId="2695728534" sldId="391"/>
        </pc:sldMkLst>
        <pc:spChg chg="mod">
          <ac:chgData name="Hurst, Georgia" userId="e1b54d54-76b2-485a-99fd-ddf0877bea67" providerId="ADAL" clId="{6B3B1F16-9100-59BD-80A2-F36F643518EA}" dt="2026-03-12T14:21:58.981" v="1421" actId="20577"/>
          <ac:spMkLst>
            <pc:docMk/>
            <pc:sldMk cId="2695728534" sldId="391"/>
            <ac:spMk id="9" creationId="{266E4061-39B4-1AA3-FBC9-FFC002B10B40}"/>
          </ac:spMkLst>
        </pc:spChg>
      </pc:sldChg>
      <pc:sldChg chg="add">
        <pc:chgData name="Hurst, Georgia" userId="e1b54d54-76b2-485a-99fd-ddf0877bea67" providerId="ADAL" clId="{6B3B1F16-9100-59BD-80A2-F36F643518EA}" dt="2026-03-12T14:12:55.392" v="1359"/>
        <pc:sldMkLst>
          <pc:docMk/>
          <pc:sldMk cId="819907934" sldId="392"/>
        </pc:sldMkLst>
      </pc:sldChg>
      <pc:sldChg chg="modSp add mod">
        <pc:chgData name="Hurst, Georgia" userId="e1b54d54-76b2-485a-99fd-ddf0877bea67" providerId="ADAL" clId="{6B3B1F16-9100-59BD-80A2-F36F643518EA}" dt="2026-03-12T14:13:49.652" v="1363" actId="20577"/>
        <pc:sldMkLst>
          <pc:docMk/>
          <pc:sldMk cId="1776017514" sldId="393"/>
        </pc:sldMkLst>
        <pc:spChg chg="mod">
          <ac:chgData name="Hurst, Georgia" userId="e1b54d54-76b2-485a-99fd-ddf0877bea67" providerId="ADAL" clId="{6B3B1F16-9100-59BD-80A2-F36F643518EA}" dt="2026-03-12T14:13:49.652" v="1363" actId="20577"/>
          <ac:spMkLst>
            <pc:docMk/>
            <pc:sldMk cId="1776017514" sldId="393"/>
            <ac:spMk id="2" creationId="{A4660656-FA73-B5F0-17A0-D5983C5A0EC9}"/>
          </ac:spMkLst>
        </pc:spChg>
      </pc:sldChg>
      <pc:sldChg chg="modSp add mod">
        <pc:chgData name="Hurst, Georgia" userId="e1b54d54-76b2-485a-99fd-ddf0877bea67" providerId="ADAL" clId="{6B3B1F16-9100-59BD-80A2-F36F643518EA}" dt="2026-03-12T14:18:32.340" v="1375" actId="20577"/>
        <pc:sldMkLst>
          <pc:docMk/>
          <pc:sldMk cId="1902501428" sldId="394"/>
        </pc:sldMkLst>
        <pc:spChg chg="mod">
          <ac:chgData name="Hurst, Georgia" userId="e1b54d54-76b2-485a-99fd-ddf0877bea67" providerId="ADAL" clId="{6B3B1F16-9100-59BD-80A2-F36F643518EA}" dt="2026-03-12T14:18:32.340" v="1375" actId="20577"/>
          <ac:spMkLst>
            <pc:docMk/>
            <pc:sldMk cId="1902501428" sldId="394"/>
            <ac:spMk id="2" creationId="{E7078751-69FB-2132-E36E-31438770AEC8}"/>
          </ac:spMkLst>
        </pc:spChg>
      </pc:sldChg>
      <pc:sldChg chg="modSp add mod">
        <pc:chgData name="Hurst, Georgia" userId="e1b54d54-76b2-485a-99fd-ddf0877bea67" providerId="ADAL" clId="{6B3B1F16-9100-59BD-80A2-F36F643518EA}" dt="2026-03-12T14:20:43.043" v="1393" actId="20577"/>
        <pc:sldMkLst>
          <pc:docMk/>
          <pc:sldMk cId="2163151073" sldId="395"/>
        </pc:sldMkLst>
        <pc:spChg chg="mod">
          <ac:chgData name="Hurst, Georgia" userId="e1b54d54-76b2-485a-99fd-ddf0877bea67" providerId="ADAL" clId="{6B3B1F16-9100-59BD-80A2-F36F643518EA}" dt="2026-03-12T14:20:43.043" v="1393" actId="20577"/>
          <ac:spMkLst>
            <pc:docMk/>
            <pc:sldMk cId="2163151073" sldId="395"/>
            <ac:spMk id="14" creationId="{0C7C919F-510E-C4AC-EF76-ABF64382F2A3}"/>
          </ac:spMkLst>
        </pc:spChg>
      </pc:sldChg>
      <pc:sldChg chg="modSp add mod">
        <pc:chgData name="Hurst, Georgia" userId="e1b54d54-76b2-485a-99fd-ddf0877bea67" providerId="ADAL" clId="{6B3B1F16-9100-59BD-80A2-F36F643518EA}" dt="2026-03-12T14:22:47.673" v="1428" actId="20577"/>
        <pc:sldMkLst>
          <pc:docMk/>
          <pc:sldMk cId="220889024" sldId="396"/>
        </pc:sldMkLst>
        <pc:spChg chg="mod">
          <ac:chgData name="Hurst, Georgia" userId="e1b54d54-76b2-485a-99fd-ddf0877bea67" providerId="ADAL" clId="{6B3B1F16-9100-59BD-80A2-F36F643518EA}" dt="2026-03-12T14:22:47.673" v="1428" actId="20577"/>
          <ac:spMkLst>
            <pc:docMk/>
            <pc:sldMk cId="220889024" sldId="396"/>
            <ac:spMk id="2" creationId="{DAEB27D8-F587-12CC-89B3-8E1F4F058C5A}"/>
          </ac:spMkLst>
        </pc:spChg>
      </pc:sldChg>
      <pc:sldChg chg="addSp delSp modSp add mod">
        <pc:chgData name="Hurst, Georgia" userId="e1b54d54-76b2-485a-99fd-ddf0877bea67" providerId="ADAL" clId="{6B3B1F16-9100-59BD-80A2-F36F643518EA}" dt="2026-03-12T14:44:43.689" v="1928" actId="1076"/>
        <pc:sldMkLst>
          <pc:docMk/>
          <pc:sldMk cId="907436417" sldId="397"/>
        </pc:sldMkLst>
        <pc:spChg chg="mod">
          <ac:chgData name="Hurst, Georgia" userId="e1b54d54-76b2-485a-99fd-ddf0877bea67" providerId="ADAL" clId="{6B3B1F16-9100-59BD-80A2-F36F643518EA}" dt="2026-03-12T14:34:25.245" v="1676" actId="21"/>
          <ac:spMkLst>
            <pc:docMk/>
            <pc:sldMk cId="907436417" sldId="397"/>
            <ac:spMk id="5" creationId="{3A568D74-B266-106B-CBCE-84A145D3ECA0}"/>
          </ac:spMkLst>
        </pc:spChg>
        <pc:spChg chg="add mod">
          <ac:chgData name="Hurst, Georgia" userId="e1b54d54-76b2-485a-99fd-ddf0877bea67" providerId="ADAL" clId="{6B3B1F16-9100-59BD-80A2-F36F643518EA}" dt="2026-03-12T14:44:43.689" v="1928" actId="1076"/>
          <ac:spMkLst>
            <pc:docMk/>
            <pc:sldMk cId="907436417" sldId="397"/>
            <ac:spMk id="9" creationId="{FD07F948-86BC-6818-070D-F3126FB7CBBA}"/>
          </ac:spMkLst>
        </pc:spChg>
        <pc:spChg chg="mod topLvl">
          <ac:chgData name="Hurst, Georgia" userId="e1b54d54-76b2-485a-99fd-ddf0877bea67" providerId="ADAL" clId="{6B3B1F16-9100-59BD-80A2-F36F643518EA}" dt="2026-03-12T14:44:11.368" v="1924" actId="478"/>
          <ac:spMkLst>
            <pc:docMk/>
            <pc:sldMk cId="907436417" sldId="397"/>
            <ac:spMk id="15" creationId="{C6EBF0DE-FCE2-62B8-E773-539131EE9D45}"/>
          </ac:spMkLst>
        </pc:spChg>
        <pc:spChg chg="mod">
          <ac:chgData name="Hurst, Georgia" userId="e1b54d54-76b2-485a-99fd-ddf0877bea67" providerId="ADAL" clId="{6B3B1F16-9100-59BD-80A2-F36F643518EA}" dt="2026-03-12T14:33:50.438" v="1668" actId="403"/>
          <ac:spMkLst>
            <pc:docMk/>
            <pc:sldMk cId="907436417" sldId="397"/>
            <ac:spMk id="16" creationId="{BE18EFF7-2531-A16B-5CF9-29137B6D2C4A}"/>
          </ac:spMkLst>
        </pc:spChg>
        <pc:spChg chg="mod">
          <ac:chgData name="Hurst, Georgia" userId="e1b54d54-76b2-485a-99fd-ddf0877bea67" providerId="ADAL" clId="{6B3B1F16-9100-59BD-80A2-F36F643518EA}" dt="2026-03-12T14:36:32.742" v="1691" actId="20577"/>
          <ac:spMkLst>
            <pc:docMk/>
            <pc:sldMk cId="907436417" sldId="397"/>
            <ac:spMk id="18" creationId="{F3A86737-21D6-3458-1E70-4BBF28DA5D8F}"/>
          </ac:spMkLst>
        </pc:spChg>
        <pc:spChg chg="mod">
          <ac:chgData name="Hurst, Georgia" userId="e1b54d54-76b2-485a-99fd-ddf0877bea67" providerId="ADAL" clId="{6B3B1F16-9100-59BD-80A2-F36F643518EA}" dt="2026-03-12T14:34:24.794" v="1675"/>
          <ac:spMkLst>
            <pc:docMk/>
            <pc:sldMk cId="907436417" sldId="397"/>
            <ac:spMk id="24" creationId="{53046377-748D-14C6-FCED-5635F1F58379}"/>
          </ac:spMkLst>
        </pc:spChg>
        <pc:grpChg chg="add mod">
          <ac:chgData name="Hurst, Georgia" userId="e1b54d54-76b2-485a-99fd-ddf0877bea67" providerId="ADAL" clId="{6B3B1F16-9100-59BD-80A2-F36F643518EA}" dt="2026-03-12T14:34:53.146" v="1680" actId="1076"/>
          <ac:grpSpMkLst>
            <pc:docMk/>
            <pc:sldMk cId="907436417" sldId="397"/>
            <ac:grpSpMk id="7" creationId="{A8836120-79C5-64B5-3FB6-1E1F3734D157}"/>
          </ac:grpSpMkLst>
        </pc:grpChg>
        <pc:picChg chg="mod">
          <ac:chgData name="Hurst, Georgia" userId="e1b54d54-76b2-485a-99fd-ddf0877bea67" providerId="ADAL" clId="{6B3B1F16-9100-59BD-80A2-F36F643518EA}" dt="2026-03-12T14:41:49.168" v="1885" actId="1076"/>
          <ac:picMkLst>
            <pc:docMk/>
            <pc:sldMk cId="907436417" sldId="397"/>
            <ac:picMk id="13" creationId="{5017D2F1-0A41-B3F8-D9A1-03EAEBA24C51}"/>
          </ac:picMkLst>
        </pc:picChg>
        <pc:picChg chg="mod">
          <ac:chgData name="Hurst, Georgia" userId="e1b54d54-76b2-485a-99fd-ddf0877bea67" providerId="ADAL" clId="{6B3B1F16-9100-59BD-80A2-F36F643518EA}" dt="2026-03-12T14:44:33.474" v="1927" actId="1076"/>
          <ac:picMkLst>
            <pc:docMk/>
            <pc:sldMk cId="907436417" sldId="397"/>
            <ac:picMk id="22" creationId="{065FFA10-F48E-271A-60D0-6B236BC2C2A5}"/>
          </ac:picMkLst>
        </pc:picChg>
      </pc:sldChg>
      <pc:sldChg chg="addSp delSp modSp add mod">
        <pc:chgData name="Hurst, Georgia" userId="e1b54d54-76b2-485a-99fd-ddf0877bea67" providerId="ADAL" clId="{6B3B1F16-9100-59BD-80A2-F36F643518EA}" dt="2026-03-12T15:11:51.095" v="2891" actId="20577"/>
        <pc:sldMkLst>
          <pc:docMk/>
          <pc:sldMk cId="3239248266" sldId="398"/>
        </pc:sldMkLst>
        <pc:spChg chg="mod topLvl">
          <ac:chgData name="Hurst, Georgia" userId="e1b54d54-76b2-485a-99fd-ddf0877bea67" providerId="ADAL" clId="{6B3B1F16-9100-59BD-80A2-F36F643518EA}" dt="2026-03-12T14:44:05.099" v="1923" actId="478"/>
          <ac:spMkLst>
            <pc:docMk/>
            <pc:sldMk cId="3239248266" sldId="398"/>
            <ac:spMk id="2" creationId="{D63FD80E-9D2D-F1BD-8FD9-3489B1D9CFE2}"/>
          </ac:spMkLst>
        </pc:spChg>
        <pc:spChg chg="mod">
          <ac:chgData name="Hurst, Georgia" userId="e1b54d54-76b2-485a-99fd-ddf0877bea67" providerId="ADAL" clId="{6B3B1F16-9100-59BD-80A2-F36F643518EA}" dt="2026-03-12T15:09:36.119" v="2861" actId="1076"/>
          <ac:spMkLst>
            <pc:docMk/>
            <pc:sldMk cId="3239248266" sldId="398"/>
            <ac:spMk id="6" creationId="{37D0EE15-D915-6E4E-7140-89CBCCC02AAB}"/>
          </ac:spMkLst>
        </pc:spChg>
        <pc:spChg chg="add mod">
          <ac:chgData name="Hurst, Georgia" userId="e1b54d54-76b2-485a-99fd-ddf0877bea67" providerId="ADAL" clId="{6B3B1F16-9100-59BD-80A2-F36F643518EA}" dt="2026-03-12T14:45:26.910" v="1932" actId="1076"/>
          <ac:spMkLst>
            <pc:docMk/>
            <pc:sldMk cId="3239248266" sldId="398"/>
            <ac:spMk id="7" creationId="{E834CA06-E8D3-30D3-CD22-FADE12E10C6E}"/>
          </ac:spMkLst>
        </pc:spChg>
        <pc:spChg chg="add mod">
          <ac:chgData name="Hurst, Georgia" userId="e1b54d54-76b2-485a-99fd-ddf0877bea67" providerId="ADAL" clId="{6B3B1F16-9100-59BD-80A2-F36F643518EA}" dt="2026-03-12T15:11:41.413" v="2887" actId="20577"/>
          <ac:spMkLst>
            <pc:docMk/>
            <pc:sldMk cId="3239248266" sldId="398"/>
            <ac:spMk id="8" creationId="{DAE9A084-88A4-4BC9-C8AF-6688E508589F}"/>
          </ac:spMkLst>
        </pc:spChg>
        <pc:spChg chg="mod">
          <ac:chgData name="Hurst, Georgia" userId="e1b54d54-76b2-485a-99fd-ddf0877bea67" providerId="ADAL" clId="{6B3B1F16-9100-59BD-80A2-F36F643518EA}" dt="2026-03-12T15:09:46.206" v="2864" actId="1076"/>
          <ac:spMkLst>
            <pc:docMk/>
            <pc:sldMk cId="3239248266" sldId="398"/>
            <ac:spMk id="9" creationId="{9F84722B-B68A-E358-2E97-B1B56F7834F2}"/>
          </ac:spMkLst>
        </pc:spChg>
        <pc:spChg chg="mod">
          <ac:chgData name="Hurst, Georgia" userId="e1b54d54-76b2-485a-99fd-ddf0877bea67" providerId="ADAL" clId="{6B3B1F16-9100-59BD-80A2-F36F643518EA}" dt="2026-03-12T15:09:54.429" v="2865" actId="1076"/>
          <ac:spMkLst>
            <pc:docMk/>
            <pc:sldMk cId="3239248266" sldId="398"/>
            <ac:spMk id="10" creationId="{608F8121-B1AC-F722-0C01-01F950A18E62}"/>
          </ac:spMkLst>
        </pc:spChg>
        <pc:spChg chg="mod">
          <ac:chgData name="Hurst, Georgia" userId="e1b54d54-76b2-485a-99fd-ddf0877bea67" providerId="ADAL" clId="{6B3B1F16-9100-59BD-80A2-F36F643518EA}" dt="2026-03-12T15:09:27.532" v="2860" actId="164"/>
          <ac:spMkLst>
            <pc:docMk/>
            <pc:sldMk cId="3239248266" sldId="398"/>
            <ac:spMk id="12" creationId="{32AE1483-1CE4-85BD-6969-6B0AF9F3CF99}"/>
          </ac:spMkLst>
        </pc:spChg>
        <pc:spChg chg="mod">
          <ac:chgData name="Hurst, Georgia" userId="e1b54d54-76b2-485a-99fd-ddf0877bea67" providerId="ADAL" clId="{6B3B1F16-9100-59BD-80A2-F36F643518EA}" dt="2026-03-12T15:09:44.652" v="2863" actId="1076"/>
          <ac:spMkLst>
            <pc:docMk/>
            <pc:sldMk cId="3239248266" sldId="398"/>
            <ac:spMk id="14" creationId="{287DE4F2-5F9D-8B88-1620-E42397D1127A}"/>
          </ac:spMkLst>
        </pc:spChg>
        <pc:spChg chg="add mod">
          <ac:chgData name="Hurst, Georgia" userId="e1b54d54-76b2-485a-99fd-ddf0877bea67" providerId="ADAL" clId="{6B3B1F16-9100-59BD-80A2-F36F643518EA}" dt="2026-03-12T15:09:27.532" v="2860" actId="164"/>
          <ac:spMkLst>
            <pc:docMk/>
            <pc:sldMk cId="3239248266" sldId="398"/>
            <ac:spMk id="16" creationId="{C0C7B784-6B60-BDE0-8133-439F1A667E17}"/>
          </ac:spMkLst>
        </pc:spChg>
        <pc:spChg chg="add mod">
          <ac:chgData name="Hurst, Georgia" userId="e1b54d54-76b2-485a-99fd-ddf0877bea67" providerId="ADAL" clId="{6B3B1F16-9100-59BD-80A2-F36F643518EA}" dt="2026-03-12T15:11:51.095" v="2891" actId="20577"/>
          <ac:spMkLst>
            <pc:docMk/>
            <pc:sldMk cId="3239248266" sldId="398"/>
            <ac:spMk id="19" creationId="{1D1C723A-9B90-70D7-5CFD-A5A7D72CFADB}"/>
          </ac:spMkLst>
        </pc:spChg>
        <pc:spChg chg="mod">
          <ac:chgData name="Hurst, Georgia" userId="e1b54d54-76b2-485a-99fd-ddf0877bea67" providerId="ADAL" clId="{6B3B1F16-9100-59BD-80A2-F36F643518EA}" dt="2026-03-12T15:09:41.490" v="2862" actId="1076"/>
          <ac:spMkLst>
            <pc:docMk/>
            <pc:sldMk cId="3239248266" sldId="398"/>
            <ac:spMk id="20" creationId="{7549CD74-BDAB-E8B7-BCDF-1E8FF3C73983}"/>
          </ac:spMkLst>
        </pc:spChg>
        <pc:spChg chg="mod">
          <ac:chgData name="Hurst, Georgia" userId="e1b54d54-76b2-485a-99fd-ddf0877bea67" providerId="ADAL" clId="{6B3B1F16-9100-59BD-80A2-F36F643518EA}" dt="2026-03-12T15:06:15.301" v="2786" actId="5793"/>
          <ac:spMkLst>
            <pc:docMk/>
            <pc:sldMk cId="3239248266" sldId="398"/>
            <ac:spMk id="21" creationId="{A9862EAD-6839-F00C-507E-38F89C45FA45}"/>
          </ac:spMkLst>
        </pc:spChg>
        <pc:spChg chg="add mod">
          <ac:chgData name="Hurst, Georgia" userId="e1b54d54-76b2-485a-99fd-ddf0877bea67" providerId="ADAL" clId="{6B3B1F16-9100-59BD-80A2-F36F643518EA}" dt="2026-03-12T15:08:38.518" v="2849"/>
          <ac:spMkLst>
            <pc:docMk/>
            <pc:sldMk cId="3239248266" sldId="398"/>
            <ac:spMk id="22" creationId="{542962CE-77AB-88F0-023F-CA513230149A}"/>
          </ac:spMkLst>
        </pc:spChg>
        <pc:spChg chg="add mod">
          <ac:chgData name="Hurst, Georgia" userId="e1b54d54-76b2-485a-99fd-ddf0877bea67" providerId="ADAL" clId="{6B3B1F16-9100-59BD-80A2-F36F643518EA}" dt="2026-03-12T15:09:00.975" v="2854" actId="20577"/>
          <ac:spMkLst>
            <pc:docMk/>
            <pc:sldMk cId="3239248266" sldId="398"/>
            <ac:spMk id="24" creationId="{6149444E-F1FE-B7FA-573A-CFA93D282464}"/>
          </ac:spMkLst>
        </pc:spChg>
        <pc:grpChg chg="add mod">
          <ac:chgData name="Hurst, Georgia" userId="e1b54d54-76b2-485a-99fd-ddf0877bea67" providerId="ADAL" clId="{6B3B1F16-9100-59BD-80A2-F36F643518EA}" dt="2026-03-12T15:09:27.532" v="2860" actId="164"/>
          <ac:grpSpMkLst>
            <pc:docMk/>
            <pc:sldMk cId="3239248266" sldId="398"/>
            <ac:grpSpMk id="26" creationId="{56EAC466-9536-8971-B660-2EED2976E3BF}"/>
          </ac:grpSpMkLst>
        </pc:grpChg>
        <pc:picChg chg="mod">
          <ac:chgData name="Hurst, Georgia" userId="e1b54d54-76b2-485a-99fd-ddf0877bea67" providerId="ADAL" clId="{6B3B1F16-9100-59BD-80A2-F36F643518EA}" dt="2026-03-12T14:41:30.497" v="1882" actId="14100"/>
          <ac:picMkLst>
            <pc:docMk/>
            <pc:sldMk cId="3239248266" sldId="398"/>
            <ac:picMk id="13" creationId="{8D296111-AC80-F331-E154-C797013B7937}"/>
          </ac:picMkLst>
        </pc:picChg>
      </pc:sldChg>
      <pc:sldChg chg="modSp add mod">
        <pc:chgData name="Hurst, Georgia" userId="e1b54d54-76b2-485a-99fd-ddf0877bea67" providerId="ADAL" clId="{6B3B1F16-9100-59BD-80A2-F36F643518EA}" dt="2026-03-12T15:15:07.547" v="2929" actId="20577"/>
        <pc:sldMkLst>
          <pc:docMk/>
          <pc:sldMk cId="2171153204" sldId="399"/>
        </pc:sldMkLst>
        <pc:spChg chg="mod">
          <ac:chgData name="Hurst, Georgia" userId="e1b54d54-76b2-485a-99fd-ddf0877bea67" providerId="ADAL" clId="{6B3B1F16-9100-59BD-80A2-F36F643518EA}" dt="2026-03-12T15:15:07.547" v="2929" actId="20577"/>
          <ac:spMkLst>
            <pc:docMk/>
            <pc:sldMk cId="2171153204" sldId="399"/>
            <ac:spMk id="2" creationId="{BB921AD0-A982-A751-C032-2BB19C8DE7A8}"/>
          </ac:spMkLst>
        </pc:spChg>
      </pc:sldChg>
      <pc:sldChg chg="addSp modSp add mod">
        <pc:chgData name="Hurst, Georgia" userId="e1b54d54-76b2-485a-99fd-ddf0877bea67" providerId="ADAL" clId="{6B3B1F16-9100-59BD-80A2-F36F643518EA}" dt="2026-03-12T16:05:23.627" v="6024" actId="20577"/>
        <pc:sldMkLst>
          <pc:docMk/>
          <pc:sldMk cId="401069291" sldId="400"/>
        </pc:sldMkLst>
        <pc:spChg chg="mod">
          <ac:chgData name="Hurst, Georgia" userId="e1b54d54-76b2-485a-99fd-ddf0877bea67" providerId="ADAL" clId="{6B3B1F16-9100-59BD-80A2-F36F643518EA}" dt="2026-03-12T16:04:57.462" v="6014" actId="14100"/>
          <ac:spMkLst>
            <pc:docMk/>
            <pc:sldMk cId="401069291" sldId="400"/>
            <ac:spMk id="5" creationId="{C824F183-3DC2-236B-97B8-BFAF15562243}"/>
          </ac:spMkLst>
        </pc:spChg>
        <pc:spChg chg="mod">
          <ac:chgData name="Hurst, Georgia" userId="e1b54d54-76b2-485a-99fd-ddf0877bea67" providerId="ADAL" clId="{6B3B1F16-9100-59BD-80A2-F36F643518EA}" dt="2026-03-12T16:01:38.654" v="5787" actId="1076"/>
          <ac:spMkLst>
            <pc:docMk/>
            <pc:sldMk cId="401069291" sldId="400"/>
            <ac:spMk id="6" creationId="{FF15602F-F39F-D60B-0537-1D87EC85A2A3}"/>
          </ac:spMkLst>
        </pc:spChg>
        <pc:spChg chg="mod">
          <ac:chgData name="Hurst, Georgia" userId="e1b54d54-76b2-485a-99fd-ddf0877bea67" providerId="ADAL" clId="{6B3B1F16-9100-59BD-80A2-F36F643518EA}" dt="2026-03-12T16:03:55.560" v="5933" actId="20577"/>
          <ac:spMkLst>
            <pc:docMk/>
            <pc:sldMk cId="401069291" sldId="400"/>
            <ac:spMk id="9" creationId="{61C8B59D-B344-7F1D-4082-F63542E6E4FD}"/>
          </ac:spMkLst>
        </pc:spChg>
        <pc:spChg chg="mod">
          <ac:chgData name="Hurst, Georgia" userId="e1b54d54-76b2-485a-99fd-ddf0877bea67" providerId="ADAL" clId="{6B3B1F16-9100-59BD-80A2-F36F643518EA}" dt="2026-03-12T16:01:38.654" v="5787" actId="1076"/>
          <ac:spMkLst>
            <pc:docMk/>
            <pc:sldMk cId="401069291" sldId="400"/>
            <ac:spMk id="10" creationId="{908B1EEE-FDBC-8A3F-05B1-832EB69478E1}"/>
          </ac:spMkLst>
        </pc:spChg>
        <pc:spChg chg="mod">
          <ac:chgData name="Hurst, Georgia" userId="e1b54d54-76b2-485a-99fd-ddf0877bea67" providerId="ADAL" clId="{6B3B1F16-9100-59BD-80A2-F36F643518EA}" dt="2026-03-12T15:47:30.283" v="5012"/>
          <ac:spMkLst>
            <pc:docMk/>
            <pc:sldMk cId="401069291" sldId="400"/>
            <ac:spMk id="11" creationId="{FACE50E5-B817-CDC7-C16E-767052D1F905}"/>
          </ac:spMkLst>
        </pc:spChg>
        <pc:spChg chg="mod">
          <ac:chgData name="Hurst, Georgia" userId="e1b54d54-76b2-485a-99fd-ddf0877bea67" providerId="ADAL" clId="{6B3B1F16-9100-59BD-80A2-F36F643518EA}" dt="2026-03-12T15:47:30.283" v="5012"/>
          <ac:spMkLst>
            <pc:docMk/>
            <pc:sldMk cId="401069291" sldId="400"/>
            <ac:spMk id="13" creationId="{F191F917-A06A-0802-1AD8-A704F4126E96}"/>
          </ac:spMkLst>
        </pc:spChg>
        <pc:spChg chg="mod">
          <ac:chgData name="Hurst, Georgia" userId="e1b54d54-76b2-485a-99fd-ddf0877bea67" providerId="ADAL" clId="{6B3B1F16-9100-59BD-80A2-F36F643518EA}" dt="2026-03-12T15:57:39.917" v="5620" actId="20577"/>
          <ac:spMkLst>
            <pc:docMk/>
            <pc:sldMk cId="401069291" sldId="400"/>
            <ac:spMk id="16" creationId="{B4F7DEC3-0437-28B4-3E9B-5ADFA8A26DD6}"/>
          </ac:spMkLst>
        </pc:spChg>
        <pc:spChg chg="mod">
          <ac:chgData name="Hurst, Georgia" userId="e1b54d54-76b2-485a-99fd-ddf0877bea67" providerId="ADAL" clId="{6B3B1F16-9100-59BD-80A2-F36F643518EA}" dt="2026-03-12T16:00:58.414" v="5782" actId="20577"/>
          <ac:spMkLst>
            <pc:docMk/>
            <pc:sldMk cId="401069291" sldId="400"/>
            <ac:spMk id="17" creationId="{C72474C7-0C2E-5B0D-99E8-1A946E2D0F52}"/>
          </ac:spMkLst>
        </pc:spChg>
        <pc:spChg chg="mod">
          <ac:chgData name="Hurst, Georgia" userId="e1b54d54-76b2-485a-99fd-ddf0877bea67" providerId="ADAL" clId="{6B3B1F16-9100-59BD-80A2-F36F643518EA}" dt="2026-03-12T15:57:28.064" v="5618"/>
          <ac:spMkLst>
            <pc:docMk/>
            <pc:sldMk cId="401069291" sldId="400"/>
            <ac:spMk id="18" creationId="{66D6434D-3AE2-E98D-6503-F70B0D880051}"/>
          </ac:spMkLst>
        </pc:spChg>
        <pc:spChg chg="mod">
          <ac:chgData name="Hurst, Georgia" userId="e1b54d54-76b2-485a-99fd-ddf0877bea67" providerId="ADAL" clId="{6B3B1F16-9100-59BD-80A2-F36F643518EA}" dt="2026-03-12T16:05:23.627" v="6024" actId="20577"/>
          <ac:spMkLst>
            <pc:docMk/>
            <pc:sldMk cId="401069291" sldId="400"/>
            <ac:spMk id="25" creationId="{E1D8000C-4F32-54EA-3111-6122116DB7B1}"/>
          </ac:spMkLst>
        </pc:spChg>
        <pc:grpChg chg="add mod">
          <ac:chgData name="Hurst, Georgia" userId="e1b54d54-76b2-485a-99fd-ddf0877bea67" providerId="ADAL" clId="{6B3B1F16-9100-59BD-80A2-F36F643518EA}" dt="2026-03-12T16:04:02.086" v="5934" actId="1076"/>
          <ac:grpSpMkLst>
            <pc:docMk/>
            <pc:sldMk cId="401069291" sldId="400"/>
            <ac:grpSpMk id="2" creationId="{06AE8786-0F24-7305-5890-FE0D04047A32}"/>
          </ac:grpSpMkLst>
        </pc:grpChg>
        <pc:grpChg chg="mod">
          <ac:chgData name="Hurst, Georgia" userId="e1b54d54-76b2-485a-99fd-ddf0877bea67" providerId="ADAL" clId="{6B3B1F16-9100-59BD-80A2-F36F643518EA}" dt="2026-03-12T16:01:38.654" v="5787" actId="1076"/>
          <ac:grpSpMkLst>
            <pc:docMk/>
            <pc:sldMk cId="401069291" sldId="400"/>
            <ac:grpSpMk id="14" creationId="{53828293-CFA5-B5CE-51E9-1A966188B364}"/>
          </ac:grpSpMkLst>
        </pc:grpChg>
        <pc:grpChg chg="add mod">
          <ac:chgData name="Hurst, Georgia" userId="e1b54d54-76b2-485a-99fd-ddf0877bea67" providerId="ADAL" clId="{6B3B1F16-9100-59BD-80A2-F36F643518EA}" dt="2026-03-12T16:05:04.607" v="6015" actId="1076"/>
          <ac:grpSpMkLst>
            <pc:docMk/>
            <pc:sldMk cId="401069291" sldId="400"/>
            <ac:grpSpMk id="15" creationId="{1784DF86-0604-4F9E-35F4-01311ECE0C36}"/>
          </ac:grpSpMkLst>
        </pc:grpChg>
        <pc:grpChg chg="mod">
          <ac:chgData name="Hurst, Georgia" userId="e1b54d54-76b2-485a-99fd-ddf0877bea67" providerId="ADAL" clId="{6B3B1F16-9100-59BD-80A2-F36F643518EA}" dt="2026-03-12T16:01:38.654" v="5787" actId="1076"/>
          <ac:grpSpMkLst>
            <pc:docMk/>
            <pc:sldMk cId="401069291" sldId="400"/>
            <ac:grpSpMk id="26" creationId="{62CD7793-9E27-8206-5702-F8E3B8C7B0B2}"/>
          </ac:grpSpMkLst>
        </pc:grpChg>
        <pc:picChg chg="mod">
          <ac:chgData name="Hurst, Georgia" userId="e1b54d54-76b2-485a-99fd-ddf0877bea67" providerId="ADAL" clId="{6B3B1F16-9100-59BD-80A2-F36F643518EA}" dt="2026-03-12T15:47:30.283" v="5012"/>
          <ac:picMkLst>
            <pc:docMk/>
            <pc:sldMk cId="401069291" sldId="400"/>
            <ac:picMk id="12" creationId="{A279348A-0814-280F-B9FD-877CD068EAF0}"/>
          </ac:picMkLst>
        </pc:picChg>
        <pc:picChg chg="mod">
          <ac:chgData name="Hurst, Georgia" userId="e1b54d54-76b2-485a-99fd-ddf0877bea67" providerId="ADAL" clId="{6B3B1F16-9100-59BD-80A2-F36F643518EA}" dt="2026-03-12T15:57:28.064" v="5618"/>
          <ac:picMkLst>
            <pc:docMk/>
            <pc:sldMk cId="401069291" sldId="400"/>
            <ac:picMk id="19" creationId="{9073CE82-8C6D-DAF1-010F-EA08479E134B}"/>
          </ac:picMkLst>
        </pc:picChg>
        <pc:picChg chg="mod">
          <ac:chgData name="Hurst, Georgia" userId="e1b54d54-76b2-485a-99fd-ddf0877bea67" providerId="ADAL" clId="{6B3B1F16-9100-59BD-80A2-F36F643518EA}" dt="2026-03-12T16:01:38.654" v="5787" actId="1076"/>
          <ac:picMkLst>
            <pc:docMk/>
            <pc:sldMk cId="401069291" sldId="400"/>
            <ac:picMk id="1026" creationId="{7D797AA0-0930-9A8E-90C7-E398421B29B8}"/>
          </ac:picMkLst>
        </pc:picChg>
      </pc:sldChg>
      <pc:sldChg chg="delSp modSp add mod">
        <pc:chgData name="Hurst, Georgia" userId="e1b54d54-76b2-485a-99fd-ddf0877bea67" providerId="ADAL" clId="{6B3B1F16-9100-59BD-80A2-F36F643518EA}" dt="2026-03-12T16:27:29.403" v="6385" actId="478"/>
        <pc:sldMkLst>
          <pc:docMk/>
          <pc:sldMk cId="1746340079" sldId="401"/>
        </pc:sldMkLst>
        <pc:spChg chg="mod">
          <ac:chgData name="Hurst, Georgia" userId="e1b54d54-76b2-485a-99fd-ddf0877bea67" providerId="ADAL" clId="{6B3B1F16-9100-59BD-80A2-F36F643518EA}" dt="2026-03-12T16:27:05.286" v="6384" actId="20577"/>
          <ac:spMkLst>
            <pc:docMk/>
            <pc:sldMk cId="1746340079" sldId="401"/>
            <ac:spMk id="4" creationId="{06B9FA19-CE10-14CA-BC18-72F333626486}"/>
          </ac:spMkLst>
        </pc:spChg>
      </pc:sldChg>
      <pc:sldChg chg="addSp modSp mod">
        <pc:chgData name="Hurst, Georgia" userId="e1b54d54-76b2-485a-99fd-ddf0877bea67" providerId="ADAL" clId="{6B3B1F16-9100-59BD-80A2-F36F643518EA}" dt="2026-03-12T16:33:54.677" v="6407" actId="14100"/>
        <pc:sldMkLst>
          <pc:docMk/>
          <pc:sldMk cId="1289288832" sldId="402"/>
        </pc:sldMkLst>
        <pc:spChg chg="mod">
          <ac:chgData name="Hurst, Georgia" userId="e1b54d54-76b2-485a-99fd-ddf0877bea67" providerId="ADAL" clId="{6B3B1F16-9100-59BD-80A2-F36F643518EA}" dt="2026-03-12T16:32:45.725" v="6399" actId="164"/>
          <ac:spMkLst>
            <pc:docMk/>
            <pc:sldMk cId="1289288832" sldId="402"/>
            <ac:spMk id="2" creationId="{9ADAC83A-BA27-919B-A9FD-358C064FD662}"/>
          </ac:spMkLst>
        </pc:spChg>
        <pc:spChg chg="mod">
          <ac:chgData name="Hurst, Georgia" userId="e1b54d54-76b2-485a-99fd-ddf0877bea67" providerId="ADAL" clId="{6B3B1F16-9100-59BD-80A2-F36F643518EA}" dt="2026-03-12T16:32:45.725" v="6399" actId="164"/>
          <ac:spMkLst>
            <pc:docMk/>
            <pc:sldMk cId="1289288832" sldId="402"/>
            <ac:spMk id="11" creationId="{86B19E9F-C77B-56A4-D864-A4739F4D1EBD}"/>
          </ac:spMkLst>
        </pc:spChg>
        <pc:spChg chg="mod">
          <ac:chgData name="Hurst, Georgia" userId="e1b54d54-76b2-485a-99fd-ddf0877bea67" providerId="ADAL" clId="{6B3B1F16-9100-59BD-80A2-F36F643518EA}" dt="2026-03-12T16:32:45.725" v="6399" actId="164"/>
          <ac:spMkLst>
            <pc:docMk/>
            <pc:sldMk cId="1289288832" sldId="402"/>
            <ac:spMk id="12" creationId="{9A61B098-88BE-8C15-E246-F22332E33470}"/>
          </ac:spMkLst>
        </pc:spChg>
        <pc:spChg chg="mod">
          <ac:chgData name="Hurst, Georgia" userId="e1b54d54-76b2-485a-99fd-ddf0877bea67" providerId="ADAL" clId="{6B3B1F16-9100-59BD-80A2-F36F643518EA}" dt="2026-03-12T16:32:45.725" v="6399" actId="164"/>
          <ac:spMkLst>
            <pc:docMk/>
            <pc:sldMk cId="1289288832" sldId="402"/>
            <ac:spMk id="13" creationId="{C87286AE-6755-7318-AC79-1455C7CFDE33}"/>
          </ac:spMkLst>
        </pc:spChg>
        <pc:spChg chg="mod">
          <ac:chgData name="Hurst, Georgia" userId="e1b54d54-76b2-485a-99fd-ddf0877bea67" providerId="ADAL" clId="{6B3B1F16-9100-59BD-80A2-F36F643518EA}" dt="2026-03-12T16:33:27.331" v="6405" actId="14100"/>
          <ac:spMkLst>
            <pc:docMk/>
            <pc:sldMk cId="1289288832" sldId="402"/>
            <ac:spMk id="14" creationId="{CA01F115-75C3-EFC2-664B-A1E8BE99AFAA}"/>
          </ac:spMkLst>
        </pc:spChg>
        <pc:spChg chg="mod">
          <ac:chgData name="Hurst, Georgia" userId="e1b54d54-76b2-485a-99fd-ddf0877bea67" providerId="ADAL" clId="{6B3B1F16-9100-59BD-80A2-F36F643518EA}" dt="2026-03-12T16:32:45.725" v="6399" actId="164"/>
          <ac:spMkLst>
            <pc:docMk/>
            <pc:sldMk cId="1289288832" sldId="402"/>
            <ac:spMk id="15" creationId="{31019F59-34C6-68C4-8B1E-7FF6D6984438}"/>
          </ac:spMkLst>
        </pc:spChg>
        <pc:spChg chg="mod">
          <ac:chgData name="Hurst, Georgia" userId="e1b54d54-76b2-485a-99fd-ddf0877bea67" providerId="ADAL" clId="{6B3B1F16-9100-59BD-80A2-F36F643518EA}" dt="2026-03-12T16:33:54.677" v="6407" actId="14100"/>
          <ac:spMkLst>
            <pc:docMk/>
            <pc:sldMk cId="1289288832" sldId="402"/>
            <ac:spMk id="16" creationId="{13372CEF-BBEE-BA99-5CAF-D56B1CBCAB52}"/>
          </ac:spMkLst>
        </pc:spChg>
        <pc:spChg chg="mod">
          <ac:chgData name="Hurst, Georgia" userId="e1b54d54-76b2-485a-99fd-ddf0877bea67" providerId="ADAL" clId="{6B3B1F16-9100-59BD-80A2-F36F643518EA}" dt="2026-03-12T16:32:45.725" v="6399" actId="164"/>
          <ac:spMkLst>
            <pc:docMk/>
            <pc:sldMk cId="1289288832" sldId="402"/>
            <ac:spMk id="22" creationId="{D7A68B21-82CF-B5D3-AC8A-0E16D9CDF35C}"/>
          </ac:spMkLst>
        </pc:spChg>
        <pc:spChg chg="mod">
          <ac:chgData name="Hurst, Georgia" userId="e1b54d54-76b2-485a-99fd-ddf0877bea67" providerId="ADAL" clId="{6B3B1F16-9100-59BD-80A2-F36F643518EA}" dt="2026-03-12T16:32:45.725" v="6399" actId="164"/>
          <ac:spMkLst>
            <pc:docMk/>
            <pc:sldMk cId="1289288832" sldId="402"/>
            <ac:spMk id="23" creationId="{9B343485-D7A0-41BD-D7FE-074ADC3FB29E}"/>
          </ac:spMkLst>
        </pc:spChg>
        <pc:spChg chg="mod">
          <ac:chgData name="Hurst, Georgia" userId="e1b54d54-76b2-485a-99fd-ddf0877bea67" providerId="ADAL" clId="{6B3B1F16-9100-59BD-80A2-F36F643518EA}" dt="2026-03-12T16:32:45.725" v="6399" actId="164"/>
          <ac:spMkLst>
            <pc:docMk/>
            <pc:sldMk cId="1289288832" sldId="402"/>
            <ac:spMk id="24" creationId="{A2DCAE1F-3916-3916-6D1D-0702DD33D144}"/>
          </ac:spMkLst>
        </pc:spChg>
        <pc:spChg chg="mod">
          <ac:chgData name="Hurst, Georgia" userId="e1b54d54-76b2-485a-99fd-ddf0877bea67" providerId="ADAL" clId="{6B3B1F16-9100-59BD-80A2-F36F643518EA}" dt="2026-03-12T16:32:45.725" v="6399" actId="164"/>
          <ac:spMkLst>
            <pc:docMk/>
            <pc:sldMk cId="1289288832" sldId="402"/>
            <ac:spMk id="25" creationId="{B0E69020-A7C9-2159-0C19-C60A747E741C}"/>
          </ac:spMkLst>
        </pc:spChg>
        <pc:spChg chg="mod">
          <ac:chgData name="Hurst, Georgia" userId="e1b54d54-76b2-485a-99fd-ddf0877bea67" providerId="ADAL" clId="{6B3B1F16-9100-59BD-80A2-F36F643518EA}" dt="2026-03-12T16:32:58.769" v="6402" actId="164"/>
          <ac:spMkLst>
            <pc:docMk/>
            <pc:sldMk cId="1289288832" sldId="402"/>
            <ac:spMk id="27" creationId="{1CAA94AC-674E-F6B1-C5A4-69EBCB28BDA1}"/>
          </ac:spMkLst>
        </pc:spChg>
        <pc:grpChg chg="mod">
          <ac:chgData name="Hurst, Georgia" userId="e1b54d54-76b2-485a-99fd-ddf0877bea67" providerId="ADAL" clId="{6B3B1F16-9100-59BD-80A2-F36F643518EA}" dt="2026-03-12T16:32:58.769" v="6402" actId="164"/>
          <ac:grpSpMkLst>
            <pc:docMk/>
            <pc:sldMk cId="1289288832" sldId="402"/>
            <ac:grpSpMk id="5" creationId="{A6517934-0C1B-CDF0-AA0A-1F21C7730050}"/>
          </ac:grpSpMkLst>
        </pc:grpChg>
        <pc:grpChg chg="add mod">
          <ac:chgData name="Hurst, Georgia" userId="e1b54d54-76b2-485a-99fd-ddf0877bea67" providerId="ADAL" clId="{6B3B1F16-9100-59BD-80A2-F36F643518EA}" dt="2026-03-12T16:33:02.511" v="6403" actId="1076"/>
          <ac:grpSpMkLst>
            <pc:docMk/>
            <pc:sldMk cId="1289288832" sldId="402"/>
            <ac:grpSpMk id="7" creationId="{0126D474-EB64-9C96-CB8A-0CDAE838B107}"/>
          </ac:grpSpMkLst>
        </pc:grpChg>
        <pc:picChg chg="mod">
          <ac:chgData name="Hurst, Georgia" userId="e1b54d54-76b2-485a-99fd-ddf0877bea67" providerId="ADAL" clId="{6B3B1F16-9100-59BD-80A2-F36F643518EA}" dt="2026-03-12T16:32:45.725" v="6399" actId="164"/>
          <ac:picMkLst>
            <pc:docMk/>
            <pc:sldMk cId="1289288832" sldId="402"/>
            <ac:picMk id="20" creationId="{656A822A-25E6-7447-1016-6BC65FE13925}"/>
          </ac:picMkLst>
        </pc:picChg>
      </pc:sldChg>
      <pc:sldChg chg="modSp add mod">
        <pc:chgData name="Hurst, Georgia" userId="e1b54d54-76b2-485a-99fd-ddf0877bea67" providerId="ADAL" clId="{6B3B1F16-9100-59BD-80A2-F36F643518EA}" dt="2026-03-12T16:35:59.012" v="6424" actId="20577"/>
        <pc:sldMkLst>
          <pc:docMk/>
          <pc:sldMk cId="2912234997" sldId="403"/>
        </pc:sldMkLst>
        <pc:spChg chg="mod">
          <ac:chgData name="Hurst, Georgia" userId="e1b54d54-76b2-485a-99fd-ddf0877bea67" providerId="ADAL" clId="{6B3B1F16-9100-59BD-80A2-F36F643518EA}" dt="2026-03-12T16:35:59.012" v="6424" actId="20577"/>
          <ac:spMkLst>
            <pc:docMk/>
            <pc:sldMk cId="2912234997" sldId="403"/>
            <ac:spMk id="4" creationId="{4341E51F-2F18-E840-AD5A-B5A770833A43}"/>
          </ac:spMkLst>
        </pc:spChg>
      </pc:sldChg>
      <pc:sldChg chg="modSp add mod">
        <pc:chgData name="Hurst, Georgia" userId="e1b54d54-76b2-485a-99fd-ddf0877bea67" providerId="ADAL" clId="{6B3B1F16-9100-59BD-80A2-F36F643518EA}" dt="2026-03-12T16:37:10.550" v="6436" actId="20577"/>
        <pc:sldMkLst>
          <pc:docMk/>
          <pc:sldMk cId="3051301972" sldId="404"/>
        </pc:sldMkLst>
        <pc:spChg chg="mod">
          <ac:chgData name="Hurst, Georgia" userId="e1b54d54-76b2-485a-99fd-ddf0877bea67" providerId="ADAL" clId="{6B3B1F16-9100-59BD-80A2-F36F643518EA}" dt="2026-03-12T16:37:10.550" v="6436" actId="20577"/>
          <ac:spMkLst>
            <pc:docMk/>
            <pc:sldMk cId="3051301972" sldId="404"/>
            <ac:spMk id="4" creationId="{0466DD64-0621-E9F1-8726-5314A23D1CAA}"/>
          </ac:spMkLst>
        </pc:spChg>
      </pc:sldChg>
      <pc:sldChg chg="modSp add mod">
        <pc:chgData name="Hurst, Georgia" userId="e1b54d54-76b2-485a-99fd-ddf0877bea67" providerId="ADAL" clId="{6B3B1F16-9100-59BD-80A2-F36F643518EA}" dt="2026-03-12T16:37:35.266" v="6445" actId="20577"/>
        <pc:sldMkLst>
          <pc:docMk/>
          <pc:sldMk cId="202104686" sldId="405"/>
        </pc:sldMkLst>
        <pc:spChg chg="mod">
          <ac:chgData name="Hurst, Georgia" userId="e1b54d54-76b2-485a-99fd-ddf0877bea67" providerId="ADAL" clId="{6B3B1F16-9100-59BD-80A2-F36F643518EA}" dt="2026-03-12T16:37:35.266" v="6445" actId="20577"/>
          <ac:spMkLst>
            <pc:docMk/>
            <pc:sldMk cId="202104686" sldId="405"/>
            <ac:spMk id="16" creationId="{7475B3AA-34E1-53B1-4499-CD2C328F91DF}"/>
          </ac:spMkLst>
        </pc:spChg>
      </pc:sldChg>
      <pc:sldChg chg="modSp add mod">
        <pc:chgData name="Hurst, Georgia" userId="e1b54d54-76b2-485a-99fd-ddf0877bea67" providerId="ADAL" clId="{6B3B1F16-9100-59BD-80A2-F36F643518EA}" dt="2026-03-12T16:37:48.947" v="6448" actId="20577"/>
        <pc:sldMkLst>
          <pc:docMk/>
          <pc:sldMk cId="2689297086" sldId="406"/>
        </pc:sldMkLst>
        <pc:spChg chg="mod">
          <ac:chgData name="Hurst, Georgia" userId="e1b54d54-76b2-485a-99fd-ddf0877bea67" providerId="ADAL" clId="{6B3B1F16-9100-59BD-80A2-F36F643518EA}" dt="2026-03-12T16:37:48.947" v="6448" actId="20577"/>
          <ac:spMkLst>
            <pc:docMk/>
            <pc:sldMk cId="2689297086" sldId="406"/>
            <ac:spMk id="16" creationId="{03B0EB74-95E1-2CE4-4947-CD2CFE1EDDFD}"/>
          </ac:spMkLst>
        </pc:spChg>
      </pc:sldChg>
      <pc:sldChg chg="modSp add mod">
        <pc:chgData name="Hurst, Georgia" userId="e1b54d54-76b2-485a-99fd-ddf0877bea67" providerId="ADAL" clId="{6B3B1F16-9100-59BD-80A2-F36F643518EA}" dt="2026-03-12T16:40:02.088" v="6467" actId="20577"/>
        <pc:sldMkLst>
          <pc:docMk/>
          <pc:sldMk cId="2668120509" sldId="407"/>
        </pc:sldMkLst>
        <pc:spChg chg="mod">
          <ac:chgData name="Hurst, Georgia" userId="e1b54d54-76b2-485a-99fd-ddf0877bea67" providerId="ADAL" clId="{6B3B1F16-9100-59BD-80A2-F36F643518EA}" dt="2026-03-12T16:40:02.088" v="6467" actId="20577"/>
          <ac:spMkLst>
            <pc:docMk/>
            <pc:sldMk cId="2668120509" sldId="407"/>
            <ac:spMk id="2" creationId="{64D8BCBD-CE12-5303-F947-3B0F7B3E8DBD}"/>
          </ac:spMkLst>
        </pc:spChg>
      </pc:sldChg>
    </pc:docChg>
  </pc:docChgLst>
  <pc:docChgLst>
    <pc:chgData name="Daoud, Mohamed" userId="d1c5a013-9b19-482b-9ccc-25f6205a74e5" providerId="ADAL" clId="{EE758610-598A-581C-932A-C1650ECA3D83}"/>
    <pc:docChg chg="addSld modSld">
      <pc:chgData name="Daoud, Mohamed" userId="d1c5a013-9b19-482b-9ccc-25f6205a74e5" providerId="ADAL" clId="{EE758610-598A-581C-932A-C1650ECA3D83}" dt="2026-03-12T16:28:23.595" v="0"/>
      <pc:docMkLst>
        <pc:docMk/>
      </pc:docMkLst>
      <pc:sldChg chg="add">
        <pc:chgData name="Daoud, Mohamed" userId="d1c5a013-9b19-482b-9ccc-25f6205a74e5" providerId="ADAL" clId="{EE758610-598A-581C-932A-C1650ECA3D83}" dt="2026-03-12T16:28:23.595" v="0"/>
        <pc:sldMkLst>
          <pc:docMk/>
          <pc:sldMk cId="1289288832" sldId="4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6888"/>
          </a:xfrm>
          <a:prstGeom prst="rect">
            <a:avLst/>
          </a:prstGeom>
        </p:spPr>
        <p:txBody>
          <a:bodyPr vert="horz" lIns="91440" tIns="45720" rIns="91440" bIns="45720" rtlCol="0"/>
          <a:lstStyle>
            <a:lvl1pPr algn="r">
              <a:defRPr sz="1200"/>
            </a:lvl1pPr>
          </a:lstStyle>
          <a:p>
            <a:fld id="{61777634-4125-8B49-821D-D721A6256FA6}" type="datetimeFigureOut">
              <a:rPr lang="en-US" smtClean="0"/>
              <a:t>3/24/26</a:t>
            </a:fld>
            <a:endParaRPr lang="en-US"/>
          </a:p>
        </p:txBody>
      </p:sp>
      <p:sp>
        <p:nvSpPr>
          <p:cNvPr id="4" name="Slide Image Placeholder 3"/>
          <p:cNvSpPr>
            <a:spLocks noGrp="1" noRot="1" noChangeAspect="1"/>
          </p:cNvSpPr>
          <p:nvPr>
            <p:ph type="sldImg" idx="2"/>
          </p:nvPr>
        </p:nvSpPr>
        <p:spPr>
          <a:xfrm>
            <a:off x="2271713" y="1238250"/>
            <a:ext cx="2314575" cy="3343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67263"/>
            <a:ext cx="5486400" cy="39004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09113"/>
            <a:ext cx="2971800" cy="4968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09113"/>
            <a:ext cx="2971800" cy="496887"/>
          </a:xfrm>
          <a:prstGeom prst="rect">
            <a:avLst/>
          </a:prstGeom>
        </p:spPr>
        <p:txBody>
          <a:bodyPr vert="horz" lIns="91440" tIns="45720" rIns="91440" bIns="45720" rtlCol="0" anchor="b"/>
          <a:lstStyle>
            <a:lvl1pPr algn="r">
              <a:defRPr sz="1200"/>
            </a:lvl1pPr>
          </a:lstStyle>
          <a:p>
            <a:fld id="{3E76E3F0-6C0A-4D45-A00C-01380CC7AFCB}" type="slidenum">
              <a:rPr lang="en-US" smtClean="0"/>
              <a:t>‹#›</a:t>
            </a:fld>
            <a:endParaRPr lang="en-US"/>
          </a:p>
        </p:txBody>
      </p:sp>
    </p:spTree>
    <p:extLst>
      <p:ext uri="{BB962C8B-B14F-4D97-AF65-F5344CB8AC3E}">
        <p14:creationId xmlns:p14="http://schemas.microsoft.com/office/powerpoint/2010/main" val="2685287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5517A-1F4C-2AB7-CD1C-420DEB5331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420B2C-B04A-5CCC-8F75-53EE9D7C9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08545-D8E6-3635-7B86-64D3A8F6DC4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7FCDE3A-55FC-E263-6E8F-84BDDB4BCC06}"/>
              </a:ext>
            </a:extLst>
          </p:cNvPr>
          <p:cNvSpPr>
            <a:spLocks noGrp="1"/>
          </p:cNvSpPr>
          <p:nvPr>
            <p:ph type="sldNum" sz="quarter" idx="5"/>
          </p:nvPr>
        </p:nvSpPr>
        <p:spPr/>
        <p:txBody>
          <a:bodyPr/>
          <a:lstStyle/>
          <a:p>
            <a:fld id="{3E76E3F0-6C0A-4D45-A00C-01380CC7AFCB}" type="slidenum">
              <a:rPr lang="en-US" smtClean="0"/>
              <a:t>3</a:t>
            </a:fld>
            <a:endParaRPr lang="en-US"/>
          </a:p>
        </p:txBody>
      </p:sp>
    </p:spTree>
    <p:extLst>
      <p:ext uri="{BB962C8B-B14F-4D97-AF65-F5344CB8AC3E}">
        <p14:creationId xmlns:p14="http://schemas.microsoft.com/office/powerpoint/2010/main" val="2823148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0DABC-0F1F-9FE7-1DF7-7C182D1884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DC80C-184C-98FE-C1FB-8F7FE2098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080C80-679F-CD27-1E17-B61BAA01659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010737C-1707-F231-CCAC-7AD6BAC70C1C}"/>
              </a:ext>
            </a:extLst>
          </p:cNvPr>
          <p:cNvSpPr>
            <a:spLocks noGrp="1"/>
          </p:cNvSpPr>
          <p:nvPr>
            <p:ph type="sldNum" sz="quarter" idx="5"/>
          </p:nvPr>
        </p:nvSpPr>
        <p:spPr/>
        <p:txBody>
          <a:bodyPr/>
          <a:lstStyle/>
          <a:p>
            <a:fld id="{3E76E3F0-6C0A-4D45-A00C-01380CC7AFCB}" type="slidenum">
              <a:rPr lang="en-US" smtClean="0"/>
              <a:t>18</a:t>
            </a:fld>
            <a:endParaRPr lang="en-US"/>
          </a:p>
        </p:txBody>
      </p:sp>
    </p:spTree>
    <p:extLst>
      <p:ext uri="{BB962C8B-B14F-4D97-AF65-F5344CB8AC3E}">
        <p14:creationId xmlns:p14="http://schemas.microsoft.com/office/powerpoint/2010/main" val="1210203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9577B-027A-6D4E-302D-34831F2FE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97D2D0-F0EA-ACEA-6957-DF776A197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F8B78-DB5E-A700-744A-9DA22A3D8B2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E5E7A9C-0EA0-29BA-74FE-541C236E3BC1}"/>
              </a:ext>
            </a:extLst>
          </p:cNvPr>
          <p:cNvSpPr>
            <a:spLocks noGrp="1"/>
          </p:cNvSpPr>
          <p:nvPr>
            <p:ph type="sldNum" sz="quarter" idx="5"/>
          </p:nvPr>
        </p:nvSpPr>
        <p:spPr/>
        <p:txBody>
          <a:bodyPr/>
          <a:lstStyle/>
          <a:p>
            <a:fld id="{3E76E3F0-6C0A-4D45-A00C-01380CC7AFCB}" type="slidenum">
              <a:rPr lang="en-US" smtClean="0"/>
              <a:t>19</a:t>
            </a:fld>
            <a:endParaRPr lang="en-US"/>
          </a:p>
        </p:txBody>
      </p:sp>
    </p:spTree>
    <p:extLst>
      <p:ext uri="{BB962C8B-B14F-4D97-AF65-F5344CB8AC3E}">
        <p14:creationId xmlns:p14="http://schemas.microsoft.com/office/powerpoint/2010/main" val="3047325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B6D7D-6E30-6E1C-EF11-33687DC44B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433FFD-3BED-4D67-FF23-56DB768961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03CAA-4F00-EF2B-34AA-B42107F11C5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7AF9D01-3A49-03E0-1469-124BCF07EA6A}"/>
              </a:ext>
            </a:extLst>
          </p:cNvPr>
          <p:cNvSpPr>
            <a:spLocks noGrp="1"/>
          </p:cNvSpPr>
          <p:nvPr>
            <p:ph type="sldNum" sz="quarter" idx="5"/>
          </p:nvPr>
        </p:nvSpPr>
        <p:spPr/>
        <p:txBody>
          <a:bodyPr/>
          <a:lstStyle/>
          <a:p>
            <a:fld id="{3E76E3F0-6C0A-4D45-A00C-01380CC7AFCB}" type="slidenum">
              <a:rPr lang="en-US" smtClean="0"/>
              <a:t>20</a:t>
            </a:fld>
            <a:endParaRPr lang="en-US"/>
          </a:p>
        </p:txBody>
      </p:sp>
    </p:spTree>
    <p:extLst>
      <p:ext uri="{BB962C8B-B14F-4D97-AF65-F5344CB8AC3E}">
        <p14:creationId xmlns:p14="http://schemas.microsoft.com/office/powerpoint/2010/main" val="2718040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9A154-96C1-7E31-FD78-BA1AF776A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82035-8109-80D5-01CD-DD1A4BA81E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96655-969E-156E-A265-3791CADEFEF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0A78127-48DB-DDF7-1235-5FA3D5A43A8E}"/>
              </a:ext>
            </a:extLst>
          </p:cNvPr>
          <p:cNvSpPr>
            <a:spLocks noGrp="1"/>
          </p:cNvSpPr>
          <p:nvPr>
            <p:ph type="sldNum" sz="quarter" idx="5"/>
          </p:nvPr>
        </p:nvSpPr>
        <p:spPr/>
        <p:txBody>
          <a:bodyPr/>
          <a:lstStyle/>
          <a:p>
            <a:fld id="{3E76E3F0-6C0A-4D45-A00C-01380CC7AFCB}" type="slidenum">
              <a:rPr lang="en-US" smtClean="0"/>
              <a:t>21</a:t>
            </a:fld>
            <a:endParaRPr lang="en-US"/>
          </a:p>
        </p:txBody>
      </p:sp>
    </p:spTree>
    <p:extLst>
      <p:ext uri="{BB962C8B-B14F-4D97-AF65-F5344CB8AC3E}">
        <p14:creationId xmlns:p14="http://schemas.microsoft.com/office/powerpoint/2010/main" val="3499966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BCB81-B891-08A0-9709-16F0E8664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2BB62A-B9DE-47B1-169C-82C2326A4D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7B267-B3F1-74A9-A546-4FA136744B0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BBCFCDC-5284-8E8E-0566-7DD477499793}"/>
              </a:ext>
            </a:extLst>
          </p:cNvPr>
          <p:cNvSpPr>
            <a:spLocks noGrp="1"/>
          </p:cNvSpPr>
          <p:nvPr>
            <p:ph type="sldNum" sz="quarter" idx="5"/>
          </p:nvPr>
        </p:nvSpPr>
        <p:spPr/>
        <p:txBody>
          <a:bodyPr/>
          <a:lstStyle/>
          <a:p>
            <a:fld id="{3E76E3F0-6C0A-4D45-A00C-01380CC7AFCB}" type="slidenum">
              <a:rPr lang="en-US" smtClean="0"/>
              <a:t>22</a:t>
            </a:fld>
            <a:endParaRPr lang="en-US"/>
          </a:p>
        </p:txBody>
      </p:sp>
    </p:spTree>
    <p:extLst>
      <p:ext uri="{BB962C8B-B14F-4D97-AF65-F5344CB8AC3E}">
        <p14:creationId xmlns:p14="http://schemas.microsoft.com/office/powerpoint/2010/main" val="3113059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C0D2F-CDED-27DD-27FC-20E4501C1A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72AA2-E59A-78F6-057F-8BB6D770BE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7AF8B4-6EC0-872A-E0AE-B757B80E8E7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FDBD331-71D5-571D-7904-2AE9EFDAADE8}"/>
              </a:ext>
            </a:extLst>
          </p:cNvPr>
          <p:cNvSpPr>
            <a:spLocks noGrp="1"/>
          </p:cNvSpPr>
          <p:nvPr>
            <p:ph type="sldNum" sz="quarter" idx="5"/>
          </p:nvPr>
        </p:nvSpPr>
        <p:spPr/>
        <p:txBody>
          <a:bodyPr/>
          <a:lstStyle/>
          <a:p>
            <a:fld id="{3E76E3F0-6C0A-4D45-A00C-01380CC7AFCB}" type="slidenum">
              <a:rPr lang="en-US" smtClean="0"/>
              <a:t>23</a:t>
            </a:fld>
            <a:endParaRPr lang="en-US"/>
          </a:p>
        </p:txBody>
      </p:sp>
    </p:spTree>
    <p:extLst>
      <p:ext uri="{BB962C8B-B14F-4D97-AF65-F5344CB8AC3E}">
        <p14:creationId xmlns:p14="http://schemas.microsoft.com/office/powerpoint/2010/main" val="2311298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B130B-2ACE-E720-C71E-1167C2095D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A947E-A4D4-4A72-25AD-5229B9D4F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158B49-B8DC-9E14-59EE-98DE6FE3301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AFBA8F3-CC61-0BAC-AF86-84A583D51230}"/>
              </a:ext>
            </a:extLst>
          </p:cNvPr>
          <p:cNvSpPr>
            <a:spLocks noGrp="1"/>
          </p:cNvSpPr>
          <p:nvPr>
            <p:ph type="sldNum" sz="quarter" idx="5"/>
          </p:nvPr>
        </p:nvSpPr>
        <p:spPr/>
        <p:txBody>
          <a:bodyPr/>
          <a:lstStyle/>
          <a:p>
            <a:fld id="{3E76E3F0-6C0A-4D45-A00C-01380CC7AFCB}" type="slidenum">
              <a:rPr lang="en-US" smtClean="0"/>
              <a:t>24</a:t>
            </a:fld>
            <a:endParaRPr lang="en-US"/>
          </a:p>
        </p:txBody>
      </p:sp>
    </p:spTree>
    <p:extLst>
      <p:ext uri="{BB962C8B-B14F-4D97-AF65-F5344CB8AC3E}">
        <p14:creationId xmlns:p14="http://schemas.microsoft.com/office/powerpoint/2010/main" val="1014009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C7EB3-70E3-2318-1CB1-2A9BB3582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19CD3-DFE8-A024-388A-D2E0E830B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F838B-E22B-2C69-265E-1358FCD27F8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1B93281-95F7-0742-BF52-93B72DF97C63}"/>
              </a:ext>
            </a:extLst>
          </p:cNvPr>
          <p:cNvSpPr>
            <a:spLocks noGrp="1"/>
          </p:cNvSpPr>
          <p:nvPr>
            <p:ph type="sldNum" sz="quarter" idx="5"/>
          </p:nvPr>
        </p:nvSpPr>
        <p:spPr/>
        <p:txBody>
          <a:bodyPr/>
          <a:lstStyle/>
          <a:p>
            <a:fld id="{3E76E3F0-6C0A-4D45-A00C-01380CC7AFCB}" type="slidenum">
              <a:rPr lang="en-US" smtClean="0"/>
              <a:t>26</a:t>
            </a:fld>
            <a:endParaRPr lang="en-US"/>
          </a:p>
        </p:txBody>
      </p:sp>
    </p:spTree>
    <p:extLst>
      <p:ext uri="{BB962C8B-B14F-4D97-AF65-F5344CB8AC3E}">
        <p14:creationId xmlns:p14="http://schemas.microsoft.com/office/powerpoint/2010/main" val="3348437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BF65D-B5EA-E5EF-DED3-9C1A4EB96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58DDA-8A57-0545-5922-A121DCDAD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E49ED-ECB5-617A-038A-7F5F9971A53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800FF61-CD10-B6AA-B08A-CD6F765EC0BE}"/>
              </a:ext>
            </a:extLst>
          </p:cNvPr>
          <p:cNvSpPr>
            <a:spLocks noGrp="1"/>
          </p:cNvSpPr>
          <p:nvPr>
            <p:ph type="sldNum" sz="quarter" idx="5"/>
          </p:nvPr>
        </p:nvSpPr>
        <p:spPr/>
        <p:txBody>
          <a:bodyPr/>
          <a:lstStyle/>
          <a:p>
            <a:fld id="{3E76E3F0-6C0A-4D45-A00C-01380CC7AFCB}" type="slidenum">
              <a:rPr lang="en-US" smtClean="0"/>
              <a:t>27</a:t>
            </a:fld>
            <a:endParaRPr lang="en-US"/>
          </a:p>
        </p:txBody>
      </p:sp>
    </p:spTree>
    <p:extLst>
      <p:ext uri="{BB962C8B-B14F-4D97-AF65-F5344CB8AC3E}">
        <p14:creationId xmlns:p14="http://schemas.microsoft.com/office/powerpoint/2010/main" val="279226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DE4E7-4B49-EB42-0AD5-FA21CB4D2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D27B9-2FFF-2DC8-95A4-1A397F5D5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3EC63-BDCE-021E-C97F-6421D2E6949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C65F1EC-6A85-0C41-BC72-C19EAAD3BBD6}"/>
              </a:ext>
            </a:extLst>
          </p:cNvPr>
          <p:cNvSpPr>
            <a:spLocks noGrp="1"/>
          </p:cNvSpPr>
          <p:nvPr>
            <p:ph type="sldNum" sz="quarter" idx="5"/>
          </p:nvPr>
        </p:nvSpPr>
        <p:spPr/>
        <p:txBody>
          <a:bodyPr/>
          <a:lstStyle/>
          <a:p>
            <a:fld id="{3E76E3F0-6C0A-4D45-A00C-01380CC7AFCB}" type="slidenum">
              <a:rPr lang="en-US" smtClean="0"/>
              <a:t>30</a:t>
            </a:fld>
            <a:endParaRPr lang="en-US"/>
          </a:p>
        </p:txBody>
      </p:sp>
    </p:spTree>
    <p:extLst>
      <p:ext uri="{BB962C8B-B14F-4D97-AF65-F5344CB8AC3E}">
        <p14:creationId xmlns:p14="http://schemas.microsoft.com/office/powerpoint/2010/main" val="3583571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76E3F0-6C0A-4D45-A00C-01380CC7AFCB}" type="slidenum">
              <a:rPr lang="en-US" smtClean="0"/>
              <a:t>6</a:t>
            </a:fld>
            <a:endParaRPr lang="en-US"/>
          </a:p>
        </p:txBody>
      </p:sp>
    </p:spTree>
    <p:extLst>
      <p:ext uri="{BB962C8B-B14F-4D97-AF65-F5344CB8AC3E}">
        <p14:creationId xmlns:p14="http://schemas.microsoft.com/office/powerpoint/2010/main" val="2520420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76E3F0-6C0A-4D45-A00C-01380CC7AFCB}" type="slidenum">
              <a:rPr lang="en-US" smtClean="0"/>
              <a:t>31</a:t>
            </a:fld>
            <a:endParaRPr lang="en-US"/>
          </a:p>
        </p:txBody>
      </p:sp>
    </p:spTree>
    <p:extLst>
      <p:ext uri="{BB962C8B-B14F-4D97-AF65-F5344CB8AC3E}">
        <p14:creationId xmlns:p14="http://schemas.microsoft.com/office/powerpoint/2010/main" val="2520420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0BC11-E5B5-3167-C769-4246282FF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138D8-DAF8-6540-A352-7B3B321BD8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4F0D79-97EE-13A0-CE10-7743A08AECF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8BA390A-3BB8-B605-D18D-A2B4E8083914}"/>
              </a:ext>
            </a:extLst>
          </p:cNvPr>
          <p:cNvSpPr>
            <a:spLocks noGrp="1"/>
          </p:cNvSpPr>
          <p:nvPr>
            <p:ph type="sldNum" sz="quarter" idx="5"/>
          </p:nvPr>
        </p:nvSpPr>
        <p:spPr/>
        <p:txBody>
          <a:bodyPr/>
          <a:lstStyle/>
          <a:p>
            <a:fld id="{3E76E3F0-6C0A-4D45-A00C-01380CC7AFCB}" type="slidenum">
              <a:rPr lang="en-US" smtClean="0"/>
              <a:t>32</a:t>
            </a:fld>
            <a:endParaRPr lang="en-US"/>
          </a:p>
        </p:txBody>
      </p:sp>
    </p:spTree>
    <p:extLst>
      <p:ext uri="{BB962C8B-B14F-4D97-AF65-F5344CB8AC3E}">
        <p14:creationId xmlns:p14="http://schemas.microsoft.com/office/powerpoint/2010/main" val="2280184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03BA5-5ADC-2FEF-BBAA-DFEE30ECEB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A4F5F-FD85-B9B0-7059-473DFF8E5A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0E130D-F6AE-E4B1-2CCF-2CF06F9A376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52A39B1-EC2B-9F85-2BC0-5F381770A1EB}"/>
              </a:ext>
            </a:extLst>
          </p:cNvPr>
          <p:cNvSpPr>
            <a:spLocks noGrp="1"/>
          </p:cNvSpPr>
          <p:nvPr>
            <p:ph type="sldNum" sz="quarter" idx="5"/>
          </p:nvPr>
        </p:nvSpPr>
        <p:spPr/>
        <p:txBody>
          <a:bodyPr/>
          <a:lstStyle/>
          <a:p>
            <a:fld id="{3E76E3F0-6C0A-4D45-A00C-01380CC7AFCB}" type="slidenum">
              <a:rPr lang="en-US" smtClean="0"/>
              <a:t>33</a:t>
            </a:fld>
            <a:endParaRPr lang="en-US"/>
          </a:p>
        </p:txBody>
      </p:sp>
    </p:spTree>
    <p:extLst>
      <p:ext uri="{BB962C8B-B14F-4D97-AF65-F5344CB8AC3E}">
        <p14:creationId xmlns:p14="http://schemas.microsoft.com/office/powerpoint/2010/main" val="178617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76E3F0-6C0A-4D45-A00C-01380CC7AFCB}" type="slidenum">
              <a:rPr lang="en-US" smtClean="0"/>
              <a:t>36</a:t>
            </a:fld>
            <a:endParaRPr lang="en-US"/>
          </a:p>
        </p:txBody>
      </p:sp>
    </p:spTree>
    <p:extLst>
      <p:ext uri="{BB962C8B-B14F-4D97-AF65-F5344CB8AC3E}">
        <p14:creationId xmlns:p14="http://schemas.microsoft.com/office/powerpoint/2010/main" val="2520420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802FF-3191-F74D-F993-DF659389C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416A3-3CBA-E561-6B71-1EB97253D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CC5A9-54EE-6E81-698B-21A3C6F22D0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6839128-CA0D-63C8-212E-DA80FBFBFA85}"/>
              </a:ext>
            </a:extLst>
          </p:cNvPr>
          <p:cNvSpPr>
            <a:spLocks noGrp="1"/>
          </p:cNvSpPr>
          <p:nvPr>
            <p:ph type="sldNum" sz="quarter" idx="5"/>
          </p:nvPr>
        </p:nvSpPr>
        <p:spPr/>
        <p:txBody>
          <a:bodyPr/>
          <a:lstStyle/>
          <a:p>
            <a:fld id="{3E76E3F0-6C0A-4D45-A00C-01380CC7AFCB}" type="slidenum">
              <a:rPr lang="en-US" smtClean="0"/>
              <a:t>37</a:t>
            </a:fld>
            <a:endParaRPr lang="en-US"/>
          </a:p>
        </p:txBody>
      </p:sp>
    </p:spTree>
    <p:extLst>
      <p:ext uri="{BB962C8B-B14F-4D97-AF65-F5344CB8AC3E}">
        <p14:creationId xmlns:p14="http://schemas.microsoft.com/office/powerpoint/2010/main" val="4048369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AC667-1E9F-5843-E2CD-3CA947765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D40AE-7C7B-C2FC-A535-2F0244D9E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89009-6335-C8A5-602E-BBBF8865276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BB55702-FC94-63D3-0A84-B033BC3FCEB5}"/>
              </a:ext>
            </a:extLst>
          </p:cNvPr>
          <p:cNvSpPr>
            <a:spLocks noGrp="1"/>
          </p:cNvSpPr>
          <p:nvPr>
            <p:ph type="sldNum" sz="quarter" idx="5"/>
          </p:nvPr>
        </p:nvSpPr>
        <p:spPr/>
        <p:txBody>
          <a:bodyPr/>
          <a:lstStyle/>
          <a:p>
            <a:fld id="{3E76E3F0-6C0A-4D45-A00C-01380CC7AFCB}" type="slidenum">
              <a:rPr lang="en-US" smtClean="0"/>
              <a:t>38</a:t>
            </a:fld>
            <a:endParaRPr lang="en-US"/>
          </a:p>
        </p:txBody>
      </p:sp>
    </p:spTree>
    <p:extLst>
      <p:ext uri="{BB962C8B-B14F-4D97-AF65-F5344CB8AC3E}">
        <p14:creationId xmlns:p14="http://schemas.microsoft.com/office/powerpoint/2010/main" val="1760840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CC54C-8ACE-8BF7-9147-F053B8020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266D77-DD22-7F86-7A14-8C5C4A3F9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C16DE2-365B-2AD9-6A28-5B20EEBDE0D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BC8E4A6-203B-8B3A-DAAF-B717E432D0CA}"/>
              </a:ext>
            </a:extLst>
          </p:cNvPr>
          <p:cNvSpPr>
            <a:spLocks noGrp="1"/>
          </p:cNvSpPr>
          <p:nvPr>
            <p:ph type="sldNum" sz="quarter" idx="5"/>
          </p:nvPr>
        </p:nvSpPr>
        <p:spPr/>
        <p:txBody>
          <a:bodyPr/>
          <a:lstStyle/>
          <a:p>
            <a:fld id="{3E76E3F0-6C0A-4D45-A00C-01380CC7AFCB}" type="slidenum">
              <a:rPr lang="en-US" smtClean="0"/>
              <a:t>39</a:t>
            </a:fld>
            <a:endParaRPr lang="en-US"/>
          </a:p>
        </p:txBody>
      </p:sp>
    </p:spTree>
    <p:extLst>
      <p:ext uri="{BB962C8B-B14F-4D97-AF65-F5344CB8AC3E}">
        <p14:creationId xmlns:p14="http://schemas.microsoft.com/office/powerpoint/2010/main" val="1385728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87FFD-ED92-30BC-43C5-3EB834D4B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6266F9-23D5-E690-5882-0226F21893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8C1CF6-F07F-6203-A039-CA9749D9E05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E4B15D8-ED91-714D-3BC3-3810AC590F7E}"/>
              </a:ext>
            </a:extLst>
          </p:cNvPr>
          <p:cNvSpPr>
            <a:spLocks noGrp="1"/>
          </p:cNvSpPr>
          <p:nvPr>
            <p:ph type="sldNum" sz="quarter" idx="5"/>
          </p:nvPr>
        </p:nvSpPr>
        <p:spPr/>
        <p:txBody>
          <a:bodyPr/>
          <a:lstStyle/>
          <a:p>
            <a:fld id="{3E76E3F0-6C0A-4D45-A00C-01380CC7AFCB}" type="slidenum">
              <a:rPr lang="en-US" smtClean="0"/>
              <a:t>40</a:t>
            </a:fld>
            <a:endParaRPr lang="en-US"/>
          </a:p>
        </p:txBody>
      </p:sp>
    </p:spTree>
    <p:extLst>
      <p:ext uri="{BB962C8B-B14F-4D97-AF65-F5344CB8AC3E}">
        <p14:creationId xmlns:p14="http://schemas.microsoft.com/office/powerpoint/2010/main" val="4102529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2E6DB-A618-5A7B-0619-2C35E7138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944A4-5B18-9E8B-F038-E510772AB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EA03C5-EE51-1EFA-45AC-20460C16C8C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38DA998-9CD7-CCEB-699F-DB8D9D581CAB}"/>
              </a:ext>
            </a:extLst>
          </p:cNvPr>
          <p:cNvSpPr>
            <a:spLocks noGrp="1"/>
          </p:cNvSpPr>
          <p:nvPr>
            <p:ph type="sldNum" sz="quarter" idx="5"/>
          </p:nvPr>
        </p:nvSpPr>
        <p:spPr/>
        <p:txBody>
          <a:bodyPr/>
          <a:lstStyle/>
          <a:p>
            <a:fld id="{3E76E3F0-6C0A-4D45-A00C-01380CC7AFCB}" type="slidenum">
              <a:rPr lang="en-US" smtClean="0"/>
              <a:t>41</a:t>
            </a:fld>
            <a:endParaRPr lang="en-US"/>
          </a:p>
        </p:txBody>
      </p:sp>
    </p:spTree>
    <p:extLst>
      <p:ext uri="{BB962C8B-B14F-4D97-AF65-F5344CB8AC3E}">
        <p14:creationId xmlns:p14="http://schemas.microsoft.com/office/powerpoint/2010/main" val="1254444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FA40F-712A-9AA3-0700-EE93C7D8D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843FA1-D419-7B21-7946-1ECB580D3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57494-F2D7-AAD4-2514-B7DB06154F3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2F77421-9091-A183-EBA7-CB95E1772545}"/>
              </a:ext>
            </a:extLst>
          </p:cNvPr>
          <p:cNvSpPr>
            <a:spLocks noGrp="1"/>
          </p:cNvSpPr>
          <p:nvPr>
            <p:ph type="sldNum" sz="quarter" idx="5"/>
          </p:nvPr>
        </p:nvSpPr>
        <p:spPr/>
        <p:txBody>
          <a:bodyPr/>
          <a:lstStyle/>
          <a:p>
            <a:fld id="{3E76E3F0-6C0A-4D45-A00C-01380CC7AFCB}" type="slidenum">
              <a:rPr lang="en-US" smtClean="0"/>
              <a:t>42</a:t>
            </a:fld>
            <a:endParaRPr lang="en-US"/>
          </a:p>
        </p:txBody>
      </p:sp>
    </p:spTree>
    <p:extLst>
      <p:ext uri="{BB962C8B-B14F-4D97-AF65-F5344CB8AC3E}">
        <p14:creationId xmlns:p14="http://schemas.microsoft.com/office/powerpoint/2010/main" val="3674718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597FD-3D88-55B3-018E-8C2F5E0A7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7C1BCA-3EB1-C73E-4DE3-BFBA5D6A9E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C1DFCC-1F26-D862-7506-A6CBB1F6DA5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B250B2F-359F-5FB4-3D6C-7ED951CC633F}"/>
              </a:ext>
            </a:extLst>
          </p:cNvPr>
          <p:cNvSpPr>
            <a:spLocks noGrp="1"/>
          </p:cNvSpPr>
          <p:nvPr>
            <p:ph type="sldNum" sz="quarter" idx="5"/>
          </p:nvPr>
        </p:nvSpPr>
        <p:spPr/>
        <p:txBody>
          <a:bodyPr/>
          <a:lstStyle/>
          <a:p>
            <a:fld id="{3E76E3F0-6C0A-4D45-A00C-01380CC7AFCB}" type="slidenum">
              <a:rPr lang="en-US" smtClean="0"/>
              <a:t>7</a:t>
            </a:fld>
            <a:endParaRPr lang="en-US"/>
          </a:p>
        </p:txBody>
      </p:sp>
    </p:spTree>
    <p:extLst>
      <p:ext uri="{BB962C8B-B14F-4D97-AF65-F5344CB8AC3E}">
        <p14:creationId xmlns:p14="http://schemas.microsoft.com/office/powerpoint/2010/main" val="2617682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79273-8AB4-FF7A-6217-C23BE34C5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00689-D233-8CE7-6EF0-81AA9EA8C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E8EC9-1451-ABC4-2351-3CA8673A712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672396A-27BA-B91C-AEA2-FD0BF7CCF16D}"/>
              </a:ext>
            </a:extLst>
          </p:cNvPr>
          <p:cNvSpPr>
            <a:spLocks noGrp="1"/>
          </p:cNvSpPr>
          <p:nvPr>
            <p:ph type="sldNum" sz="quarter" idx="5"/>
          </p:nvPr>
        </p:nvSpPr>
        <p:spPr/>
        <p:txBody>
          <a:bodyPr/>
          <a:lstStyle/>
          <a:p>
            <a:fld id="{3E76E3F0-6C0A-4D45-A00C-01380CC7AFCB}" type="slidenum">
              <a:rPr lang="en-US" smtClean="0"/>
              <a:t>43</a:t>
            </a:fld>
            <a:endParaRPr lang="en-US"/>
          </a:p>
        </p:txBody>
      </p:sp>
    </p:spTree>
    <p:extLst>
      <p:ext uri="{BB962C8B-B14F-4D97-AF65-F5344CB8AC3E}">
        <p14:creationId xmlns:p14="http://schemas.microsoft.com/office/powerpoint/2010/main" val="4123456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E2179-5175-BCCB-4EC4-ABAC9A0D8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CAEFC-EFA1-F149-4619-4858662190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846D79-C913-6238-3E99-3A596CCA81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AD54CF4-BF2B-EC84-883E-2ABB88ECEEDC}"/>
              </a:ext>
            </a:extLst>
          </p:cNvPr>
          <p:cNvSpPr>
            <a:spLocks noGrp="1"/>
          </p:cNvSpPr>
          <p:nvPr>
            <p:ph type="sldNum" sz="quarter" idx="5"/>
          </p:nvPr>
        </p:nvSpPr>
        <p:spPr/>
        <p:txBody>
          <a:bodyPr/>
          <a:lstStyle/>
          <a:p>
            <a:fld id="{3E76E3F0-6C0A-4D45-A00C-01380CC7AFCB}" type="slidenum">
              <a:rPr lang="en-US" smtClean="0"/>
              <a:t>44</a:t>
            </a:fld>
            <a:endParaRPr lang="en-US"/>
          </a:p>
        </p:txBody>
      </p:sp>
    </p:spTree>
    <p:extLst>
      <p:ext uri="{BB962C8B-B14F-4D97-AF65-F5344CB8AC3E}">
        <p14:creationId xmlns:p14="http://schemas.microsoft.com/office/powerpoint/2010/main" val="706613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911C8-A13C-0DC5-7D22-36BCDA443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936FFB-7B5B-5D40-DE32-D625F3720D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70EF1-41B4-3304-DFF8-A5F04912AE4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5E0053C-457D-A173-6FA6-41AFEF501E91}"/>
              </a:ext>
            </a:extLst>
          </p:cNvPr>
          <p:cNvSpPr>
            <a:spLocks noGrp="1"/>
          </p:cNvSpPr>
          <p:nvPr>
            <p:ph type="sldNum" sz="quarter" idx="5"/>
          </p:nvPr>
        </p:nvSpPr>
        <p:spPr/>
        <p:txBody>
          <a:bodyPr/>
          <a:lstStyle/>
          <a:p>
            <a:fld id="{3E76E3F0-6C0A-4D45-A00C-01380CC7AFCB}" type="slidenum">
              <a:rPr lang="en-US" smtClean="0"/>
              <a:t>45</a:t>
            </a:fld>
            <a:endParaRPr lang="en-US"/>
          </a:p>
        </p:txBody>
      </p:sp>
    </p:spTree>
    <p:extLst>
      <p:ext uri="{BB962C8B-B14F-4D97-AF65-F5344CB8AC3E}">
        <p14:creationId xmlns:p14="http://schemas.microsoft.com/office/powerpoint/2010/main" val="555917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25EA3-BA64-7D3C-A8BD-D27364AFF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B8CC7-0310-6321-6BEC-481583B4B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E4E5B-848B-3A7C-5094-74A27960428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8481B90-13F7-632B-8A2F-5AC683A08E2B}"/>
              </a:ext>
            </a:extLst>
          </p:cNvPr>
          <p:cNvSpPr>
            <a:spLocks noGrp="1"/>
          </p:cNvSpPr>
          <p:nvPr>
            <p:ph type="sldNum" sz="quarter" idx="5"/>
          </p:nvPr>
        </p:nvSpPr>
        <p:spPr/>
        <p:txBody>
          <a:bodyPr/>
          <a:lstStyle/>
          <a:p>
            <a:fld id="{3E76E3F0-6C0A-4D45-A00C-01380CC7AFCB}" type="slidenum">
              <a:rPr lang="en-US" smtClean="0"/>
              <a:t>46</a:t>
            </a:fld>
            <a:endParaRPr lang="en-US"/>
          </a:p>
        </p:txBody>
      </p:sp>
    </p:spTree>
    <p:extLst>
      <p:ext uri="{BB962C8B-B14F-4D97-AF65-F5344CB8AC3E}">
        <p14:creationId xmlns:p14="http://schemas.microsoft.com/office/powerpoint/2010/main" val="533192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4D1FF-EF44-D749-A7DE-CEB8F79B6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C4645-0A0F-197C-039F-B5B7A76DB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F4F0A-D466-BF1D-05F2-A3EC808C126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2505EB9-E63E-DAAC-5AAF-5827AA1F455D}"/>
              </a:ext>
            </a:extLst>
          </p:cNvPr>
          <p:cNvSpPr>
            <a:spLocks noGrp="1"/>
          </p:cNvSpPr>
          <p:nvPr>
            <p:ph type="sldNum" sz="quarter" idx="5"/>
          </p:nvPr>
        </p:nvSpPr>
        <p:spPr/>
        <p:txBody>
          <a:bodyPr/>
          <a:lstStyle/>
          <a:p>
            <a:fld id="{3E76E3F0-6C0A-4D45-A00C-01380CC7AFCB}" type="slidenum">
              <a:rPr lang="en-US" smtClean="0"/>
              <a:t>47</a:t>
            </a:fld>
            <a:endParaRPr lang="en-US"/>
          </a:p>
        </p:txBody>
      </p:sp>
    </p:spTree>
    <p:extLst>
      <p:ext uri="{BB962C8B-B14F-4D97-AF65-F5344CB8AC3E}">
        <p14:creationId xmlns:p14="http://schemas.microsoft.com/office/powerpoint/2010/main" val="3506917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A97B1-C7E2-4D3B-DFD8-C14D59EAB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2B223-9967-232D-2817-8334EB969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190A2-89F9-F285-3C29-C040A7046BC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436C413-32E6-B5A9-1D0F-F07E50571774}"/>
              </a:ext>
            </a:extLst>
          </p:cNvPr>
          <p:cNvSpPr>
            <a:spLocks noGrp="1"/>
          </p:cNvSpPr>
          <p:nvPr>
            <p:ph type="sldNum" sz="quarter" idx="5"/>
          </p:nvPr>
        </p:nvSpPr>
        <p:spPr/>
        <p:txBody>
          <a:bodyPr/>
          <a:lstStyle/>
          <a:p>
            <a:fld id="{3E76E3F0-6C0A-4D45-A00C-01380CC7AFCB}" type="slidenum">
              <a:rPr lang="en-US" smtClean="0"/>
              <a:t>48</a:t>
            </a:fld>
            <a:endParaRPr lang="en-US"/>
          </a:p>
        </p:txBody>
      </p:sp>
    </p:spTree>
    <p:extLst>
      <p:ext uri="{BB962C8B-B14F-4D97-AF65-F5344CB8AC3E}">
        <p14:creationId xmlns:p14="http://schemas.microsoft.com/office/powerpoint/2010/main" val="2929163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4860-55AE-CED5-2BEC-606FBEA9B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B59DB-1967-1901-8C5B-4E69C8464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57D5D6-E46E-7BE1-288B-0BE5EFEC44B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1C2793-4854-01A3-A7C4-82301A56750A}"/>
              </a:ext>
            </a:extLst>
          </p:cNvPr>
          <p:cNvSpPr>
            <a:spLocks noGrp="1"/>
          </p:cNvSpPr>
          <p:nvPr>
            <p:ph type="sldNum" sz="quarter" idx="5"/>
          </p:nvPr>
        </p:nvSpPr>
        <p:spPr/>
        <p:txBody>
          <a:bodyPr/>
          <a:lstStyle/>
          <a:p>
            <a:fld id="{3E76E3F0-6C0A-4D45-A00C-01380CC7AFCB}" type="slidenum">
              <a:rPr lang="en-US" smtClean="0"/>
              <a:t>49</a:t>
            </a:fld>
            <a:endParaRPr lang="en-US"/>
          </a:p>
        </p:txBody>
      </p:sp>
    </p:spTree>
    <p:extLst>
      <p:ext uri="{BB962C8B-B14F-4D97-AF65-F5344CB8AC3E}">
        <p14:creationId xmlns:p14="http://schemas.microsoft.com/office/powerpoint/2010/main" val="3971152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1B08D-8B53-3B44-3708-08CA0AB5D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63C166-1C52-D12E-8E11-DD65FED953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A3134-E9F0-26DC-A553-3B2AD293A3F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A949A5-D464-F7AD-0981-DD5805C65129}"/>
              </a:ext>
            </a:extLst>
          </p:cNvPr>
          <p:cNvSpPr>
            <a:spLocks noGrp="1"/>
          </p:cNvSpPr>
          <p:nvPr>
            <p:ph type="sldNum" sz="quarter" idx="5"/>
          </p:nvPr>
        </p:nvSpPr>
        <p:spPr/>
        <p:txBody>
          <a:bodyPr/>
          <a:lstStyle/>
          <a:p>
            <a:fld id="{3E76E3F0-6C0A-4D45-A00C-01380CC7AFCB}" type="slidenum">
              <a:rPr lang="en-US" smtClean="0"/>
              <a:t>50</a:t>
            </a:fld>
            <a:endParaRPr lang="en-US"/>
          </a:p>
        </p:txBody>
      </p:sp>
    </p:spTree>
    <p:extLst>
      <p:ext uri="{BB962C8B-B14F-4D97-AF65-F5344CB8AC3E}">
        <p14:creationId xmlns:p14="http://schemas.microsoft.com/office/powerpoint/2010/main" val="1015299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767E1-BE09-1469-8C7F-69649EB11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33129-86F8-9D30-2902-D6100798F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30E75-9218-6A19-8411-A1A2AE1CAC6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54BF15A-C78D-8F3A-E65F-F00DE5EB2950}"/>
              </a:ext>
            </a:extLst>
          </p:cNvPr>
          <p:cNvSpPr>
            <a:spLocks noGrp="1"/>
          </p:cNvSpPr>
          <p:nvPr>
            <p:ph type="sldNum" sz="quarter" idx="5"/>
          </p:nvPr>
        </p:nvSpPr>
        <p:spPr/>
        <p:txBody>
          <a:bodyPr/>
          <a:lstStyle/>
          <a:p>
            <a:fld id="{3E76E3F0-6C0A-4D45-A00C-01380CC7AFCB}" type="slidenum">
              <a:rPr lang="en-US" smtClean="0"/>
              <a:t>51</a:t>
            </a:fld>
            <a:endParaRPr lang="en-US"/>
          </a:p>
        </p:txBody>
      </p:sp>
    </p:spTree>
    <p:extLst>
      <p:ext uri="{BB962C8B-B14F-4D97-AF65-F5344CB8AC3E}">
        <p14:creationId xmlns:p14="http://schemas.microsoft.com/office/powerpoint/2010/main" val="978550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30C2C-7CA0-7962-8D8F-7421BFBE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030136-2344-19AF-8A59-B5552AB25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50FD3-131F-9D96-C54B-9A238B09C16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5D6E24C-43F3-9F6A-FA48-1DBEA6E8F45F}"/>
              </a:ext>
            </a:extLst>
          </p:cNvPr>
          <p:cNvSpPr>
            <a:spLocks noGrp="1"/>
          </p:cNvSpPr>
          <p:nvPr>
            <p:ph type="sldNum" sz="quarter" idx="5"/>
          </p:nvPr>
        </p:nvSpPr>
        <p:spPr/>
        <p:txBody>
          <a:bodyPr/>
          <a:lstStyle/>
          <a:p>
            <a:fld id="{3E76E3F0-6C0A-4D45-A00C-01380CC7AFCB}" type="slidenum">
              <a:rPr lang="en-US" smtClean="0"/>
              <a:t>52</a:t>
            </a:fld>
            <a:endParaRPr lang="en-US"/>
          </a:p>
        </p:txBody>
      </p:sp>
    </p:spTree>
    <p:extLst>
      <p:ext uri="{BB962C8B-B14F-4D97-AF65-F5344CB8AC3E}">
        <p14:creationId xmlns:p14="http://schemas.microsoft.com/office/powerpoint/2010/main" val="1797110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21815-2BC6-09BB-EF7C-EDDBF8699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965F8-DC1A-D03E-0579-39141A7B51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694C5-01FA-8653-083C-F8AE10806BA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9D6F60A-F157-310D-9937-AD580978341E}"/>
              </a:ext>
            </a:extLst>
          </p:cNvPr>
          <p:cNvSpPr>
            <a:spLocks noGrp="1"/>
          </p:cNvSpPr>
          <p:nvPr>
            <p:ph type="sldNum" sz="quarter" idx="5"/>
          </p:nvPr>
        </p:nvSpPr>
        <p:spPr/>
        <p:txBody>
          <a:bodyPr/>
          <a:lstStyle/>
          <a:p>
            <a:fld id="{3E76E3F0-6C0A-4D45-A00C-01380CC7AFCB}" type="slidenum">
              <a:rPr lang="en-US" smtClean="0"/>
              <a:t>8</a:t>
            </a:fld>
            <a:endParaRPr lang="en-US"/>
          </a:p>
        </p:txBody>
      </p:sp>
    </p:spTree>
    <p:extLst>
      <p:ext uri="{BB962C8B-B14F-4D97-AF65-F5344CB8AC3E}">
        <p14:creationId xmlns:p14="http://schemas.microsoft.com/office/powerpoint/2010/main" val="343392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80DB2-7A4B-5DAD-E66F-D175EB28F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224C0-3588-CBEC-E5D4-FC097138A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E39219-A3FA-9627-EE50-77DCCE1EBB9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000FF5F-6D6E-BE30-61A3-1BB3EE06338E}"/>
              </a:ext>
            </a:extLst>
          </p:cNvPr>
          <p:cNvSpPr>
            <a:spLocks noGrp="1"/>
          </p:cNvSpPr>
          <p:nvPr>
            <p:ph type="sldNum" sz="quarter" idx="5"/>
          </p:nvPr>
        </p:nvSpPr>
        <p:spPr/>
        <p:txBody>
          <a:bodyPr/>
          <a:lstStyle/>
          <a:p>
            <a:fld id="{3E76E3F0-6C0A-4D45-A00C-01380CC7AFCB}" type="slidenum">
              <a:rPr lang="en-US" smtClean="0"/>
              <a:t>53</a:t>
            </a:fld>
            <a:endParaRPr lang="en-US"/>
          </a:p>
        </p:txBody>
      </p:sp>
    </p:spTree>
    <p:extLst>
      <p:ext uri="{BB962C8B-B14F-4D97-AF65-F5344CB8AC3E}">
        <p14:creationId xmlns:p14="http://schemas.microsoft.com/office/powerpoint/2010/main" val="294750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76E3F0-6C0A-4D45-A00C-01380CC7AFCB}" type="slidenum">
              <a:rPr lang="en-US" smtClean="0"/>
              <a:t>56</a:t>
            </a:fld>
            <a:endParaRPr lang="en-US"/>
          </a:p>
        </p:txBody>
      </p:sp>
    </p:spTree>
    <p:extLst>
      <p:ext uri="{BB962C8B-B14F-4D97-AF65-F5344CB8AC3E}">
        <p14:creationId xmlns:p14="http://schemas.microsoft.com/office/powerpoint/2010/main" val="25204203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19EBF-E4B1-1AFA-56C0-AD469E612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724839-3E4D-167B-A126-DECBD9D72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06436-41CF-ED70-3008-E4326C673E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F5921D-BD33-79F8-C50A-998272D9577B}"/>
              </a:ext>
            </a:extLst>
          </p:cNvPr>
          <p:cNvSpPr>
            <a:spLocks noGrp="1"/>
          </p:cNvSpPr>
          <p:nvPr>
            <p:ph type="sldNum" sz="quarter" idx="5"/>
          </p:nvPr>
        </p:nvSpPr>
        <p:spPr/>
        <p:txBody>
          <a:bodyPr/>
          <a:lstStyle/>
          <a:p>
            <a:fld id="{3E76E3F0-6C0A-4D45-A00C-01380CC7AFCB}" type="slidenum">
              <a:rPr lang="en-US" smtClean="0"/>
              <a:t>57</a:t>
            </a:fld>
            <a:endParaRPr lang="en-US"/>
          </a:p>
        </p:txBody>
      </p:sp>
    </p:spTree>
    <p:extLst>
      <p:ext uri="{BB962C8B-B14F-4D97-AF65-F5344CB8AC3E}">
        <p14:creationId xmlns:p14="http://schemas.microsoft.com/office/powerpoint/2010/main" val="1668427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D266F-78C5-94A4-B034-585139EE6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4F21E-406B-5FF8-8250-FAE0A0181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A9AB1-CCDC-BC06-D61D-4E56B7B8A05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C4164B2-5597-1ECB-D9B7-EF3665795A5B}"/>
              </a:ext>
            </a:extLst>
          </p:cNvPr>
          <p:cNvSpPr>
            <a:spLocks noGrp="1"/>
          </p:cNvSpPr>
          <p:nvPr>
            <p:ph type="sldNum" sz="quarter" idx="5"/>
          </p:nvPr>
        </p:nvSpPr>
        <p:spPr/>
        <p:txBody>
          <a:bodyPr/>
          <a:lstStyle/>
          <a:p>
            <a:fld id="{3E76E3F0-6C0A-4D45-A00C-01380CC7AFCB}" type="slidenum">
              <a:rPr lang="en-US" smtClean="0"/>
              <a:t>58</a:t>
            </a:fld>
            <a:endParaRPr lang="en-US"/>
          </a:p>
        </p:txBody>
      </p:sp>
    </p:spTree>
    <p:extLst>
      <p:ext uri="{BB962C8B-B14F-4D97-AF65-F5344CB8AC3E}">
        <p14:creationId xmlns:p14="http://schemas.microsoft.com/office/powerpoint/2010/main" val="3075704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2C219-3663-B83A-7BC9-F6A1D8433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991F3-F58A-887C-E036-049486810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363FF3-0731-8BD7-7001-AC4EC682F34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B527A4E-C1E0-C77F-4A38-20807BC363AA}"/>
              </a:ext>
            </a:extLst>
          </p:cNvPr>
          <p:cNvSpPr>
            <a:spLocks noGrp="1"/>
          </p:cNvSpPr>
          <p:nvPr>
            <p:ph type="sldNum" sz="quarter" idx="5"/>
          </p:nvPr>
        </p:nvSpPr>
        <p:spPr/>
        <p:txBody>
          <a:bodyPr/>
          <a:lstStyle/>
          <a:p>
            <a:fld id="{3E76E3F0-6C0A-4D45-A00C-01380CC7AFCB}" type="slidenum">
              <a:rPr lang="en-US" smtClean="0"/>
              <a:t>59</a:t>
            </a:fld>
            <a:endParaRPr lang="en-US"/>
          </a:p>
        </p:txBody>
      </p:sp>
    </p:spTree>
    <p:extLst>
      <p:ext uri="{BB962C8B-B14F-4D97-AF65-F5344CB8AC3E}">
        <p14:creationId xmlns:p14="http://schemas.microsoft.com/office/powerpoint/2010/main" val="882390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5C99C-9FAF-1679-A33F-90F825D1C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7AD2A-453D-398D-432E-C0547CF20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AF2B8B-C268-9910-77B1-EEFD0B69C3B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15865D1-E1B4-FF84-AFF9-F9B7E9081079}"/>
              </a:ext>
            </a:extLst>
          </p:cNvPr>
          <p:cNvSpPr>
            <a:spLocks noGrp="1"/>
          </p:cNvSpPr>
          <p:nvPr>
            <p:ph type="sldNum" sz="quarter" idx="5"/>
          </p:nvPr>
        </p:nvSpPr>
        <p:spPr/>
        <p:txBody>
          <a:bodyPr/>
          <a:lstStyle/>
          <a:p>
            <a:fld id="{3E76E3F0-6C0A-4D45-A00C-01380CC7AFCB}" type="slidenum">
              <a:rPr lang="en-US" smtClean="0"/>
              <a:t>61</a:t>
            </a:fld>
            <a:endParaRPr lang="en-US"/>
          </a:p>
        </p:txBody>
      </p:sp>
    </p:spTree>
    <p:extLst>
      <p:ext uri="{BB962C8B-B14F-4D97-AF65-F5344CB8AC3E}">
        <p14:creationId xmlns:p14="http://schemas.microsoft.com/office/powerpoint/2010/main" val="551725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943DA-3043-F314-AD45-02B8D5595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A2531-5152-259D-55E6-9B242BC473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A3840-1379-03DE-F85B-F3E62B1FC7A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3B25238-0DDE-1001-DCDC-7A0009AC96B0}"/>
              </a:ext>
            </a:extLst>
          </p:cNvPr>
          <p:cNvSpPr>
            <a:spLocks noGrp="1"/>
          </p:cNvSpPr>
          <p:nvPr>
            <p:ph type="sldNum" sz="quarter" idx="5"/>
          </p:nvPr>
        </p:nvSpPr>
        <p:spPr/>
        <p:txBody>
          <a:bodyPr/>
          <a:lstStyle/>
          <a:p>
            <a:fld id="{3E76E3F0-6C0A-4D45-A00C-01380CC7AFCB}" type="slidenum">
              <a:rPr lang="en-US" smtClean="0"/>
              <a:t>62</a:t>
            </a:fld>
            <a:endParaRPr lang="en-US"/>
          </a:p>
        </p:txBody>
      </p:sp>
    </p:spTree>
    <p:extLst>
      <p:ext uri="{BB962C8B-B14F-4D97-AF65-F5344CB8AC3E}">
        <p14:creationId xmlns:p14="http://schemas.microsoft.com/office/powerpoint/2010/main" val="33708734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D1F59-10D5-F8FC-BB6C-EC5C01626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8E504-AAEC-851F-5C9C-C67499D89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BB643B-BDE3-C71E-E131-A484AD16D70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A1676C8-2AEA-A078-3BF6-DE9C9D799FC0}"/>
              </a:ext>
            </a:extLst>
          </p:cNvPr>
          <p:cNvSpPr>
            <a:spLocks noGrp="1"/>
          </p:cNvSpPr>
          <p:nvPr>
            <p:ph type="sldNum" sz="quarter" idx="5"/>
          </p:nvPr>
        </p:nvSpPr>
        <p:spPr/>
        <p:txBody>
          <a:bodyPr/>
          <a:lstStyle/>
          <a:p>
            <a:fld id="{3E76E3F0-6C0A-4D45-A00C-01380CC7AFCB}" type="slidenum">
              <a:rPr lang="en-US" smtClean="0"/>
              <a:t>63</a:t>
            </a:fld>
            <a:endParaRPr lang="en-US"/>
          </a:p>
        </p:txBody>
      </p:sp>
    </p:spTree>
    <p:extLst>
      <p:ext uri="{BB962C8B-B14F-4D97-AF65-F5344CB8AC3E}">
        <p14:creationId xmlns:p14="http://schemas.microsoft.com/office/powerpoint/2010/main" val="24948636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76E3F0-6C0A-4D45-A00C-01380CC7AFCB}" type="slidenum">
              <a:rPr lang="en-US" smtClean="0"/>
              <a:t>70</a:t>
            </a:fld>
            <a:endParaRPr lang="en-US"/>
          </a:p>
        </p:txBody>
      </p:sp>
    </p:spTree>
    <p:extLst>
      <p:ext uri="{BB962C8B-B14F-4D97-AF65-F5344CB8AC3E}">
        <p14:creationId xmlns:p14="http://schemas.microsoft.com/office/powerpoint/2010/main" val="25204203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76E3F0-6C0A-4D45-A00C-01380CC7AFCB}" type="slidenum">
              <a:rPr lang="en-US" smtClean="0"/>
              <a:t>71</a:t>
            </a:fld>
            <a:endParaRPr lang="en-US"/>
          </a:p>
        </p:txBody>
      </p:sp>
    </p:spTree>
    <p:extLst>
      <p:ext uri="{BB962C8B-B14F-4D97-AF65-F5344CB8AC3E}">
        <p14:creationId xmlns:p14="http://schemas.microsoft.com/office/powerpoint/2010/main" val="945301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3EE94-BD66-E64C-D173-5C490EBF37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8D2E8-02F5-F271-3F79-F83438B832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B45B8-AC4F-0C11-66B2-982AABB2BF8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FE2560-0AA2-9094-7702-9BBBF8EB667D}"/>
              </a:ext>
            </a:extLst>
          </p:cNvPr>
          <p:cNvSpPr>
            <a:spLocks noGrp="1"/>
          </p:cNvSpPr>
          <p:nvPr>
            <p:ph type="sldNum" sz="quarter" idx="5"/>
          </p:nvPr>
        </p:nvSpPr>
        <p:spPr/>
        <p:txBody>
          <a:bodyPr/>
          <a:lstStyle/>
          <a:p>
            <a:fld id="{3E76E3F0-6C0A-4D45-A00C-01380CC7AFCB}" type="slidenum">
              <a:rPr lang="en-US" smtClean="0"/>
              <a:t>9</a:t>
            </a:fld>
            <a:endParaRPr lang="en-US"/>
          </a:p>
        </p:txBody>
      </p:sp>
    </p:spTree>
    <p:extLst>
      <p:ext uri="{BB962C8B-B14F-4D97-AF65-F5344CB8AC3E}">
        <p14:creationId xmlns:p14="http://schemas.microsoft.com/office/powerpoint/2010/main" val="36127689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76E3F0-6C0A-4D45-A00C-01380CC7AFCB}" type="slidenum">
              <a:rPr lang="en-US" smtClean="0"/>
              <a:t>72</a:t>
            </a:fld>
            <a:endParaRPr lang="en-US"/>
          </a:p>
        </p:txBody>
      </p:sp>
    </p:spTree>
    <p:extLst>
      <p:ext uri="{BB962C8B-B14F-4D97-AF65-F5344CB8AC3E}">
        <p14:creationId xmlns:p14="http://schemas.microsoft.com/office/powerpoint/2010/main" val="15532801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76E3F0-6C0A-4D45-A00C-01380CC7AFCB}" type="slidenum">
              <a:rPr lang="en-US" smtClean="0"/>
              <a:t>73</a:t>
            </a:fld>
            <a:endParaRPr lang="en-US"/>
          </a:p>
        </p:txBody>
      </p:sp>
    </p:spTree>
    <p:extLst>
      <p:ext uri="{BB962C8B-B14F-4D97-AF65-F5344CB8AC3E}">
        <p14:creationId xmlns:p14="http://schemas.microsoft.com/office/powerpoint/2010/main" val="39988493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40094-EFC1-39F5-5008-2B8062DD4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0C52E-D138-B7C6-BE35-139FD4D74E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CA9EE-9308-8948-6DD7-2344DBA16F6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23E5ED7-D765-2040-8267-903E336CABE9}"/>
              </a:ext>
            </a:extLst>
          </p:cNvPr>
          <p:cNvSpPr>
            <a:spLocks noGrp="1"/>
          </p:cNvSpPr>
          <p:nvPr>
            <p:ph type="sldNum" sz="quarter" idx="5"/>
          </p:nvPr>
        </p:nvSpPr>
        <p:spPr/>
        <p:txBody>
          <a:bodyPr/>
          <a:lstStyle/>
          <a:p>
            <a:fld id="{3E76E3F0-6C0A-4D45-A00C-01380CC7AFCB}" type="slidenum">
              <a:rPr lang="en-US" smtClean="0"/>
              <a:t>76</a:t>
            </a:fld>
            <a:endParaRPr lang="en-US"/>
          </a:p>
        </p:txBody>
      </p:sp>
    </p:spTree>
    <p:extLst>
      <p:ext uri="{BB962C8B-B14F-4D97-AF65-F5344CB8AC3E}">
        <p14:creationId xmlns:p14="http://schemas.microsoft.com/office/powerpoint/2010/main" val="1872038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46606-3157-D6EE-C2AB-78C942EDEF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E1416-DF27-938A-F061-A100B99FF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A17A6-4973-F621-1A62-F245065DCED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C1F7829-5443-AD15-0DB7-3D6D27561B90}"/>
              </a:ext>
            </a:extLst>
          </p:cNvPr>
          <p:cNvSpPr>
            <a:spLocks noGrp="1"/>
          </p:cNvSpPr>
          <p:nvPr>
            <p:ph type="sldNum" sz="quarter" idx="5"/>
          </p:nvPr>
        </p:nvSpPr>
        <p:spPr/>
        <p:txBody>
          <a:bodyPr/>
          <a:lstStyle/>
          <a:p>
            <a:fld id="{3E76E3F0-6C0A-4D45-A00C-01380CC7AFCB}" type="slidenum">
              <a:rPr lang="en-US" smtClean="0"/>
              <a:t>77</a:t>
            </a:fld>
            <a:endParaRPr lang="en-US"/>
          </a:p>
        </p:txBody>
      </p:sp>
    </p:spTree>
    <p:extLst>
      <p:ext uri="{BB962C8B-B14F-4D97-AF65-F5344CB8AC3E}">
        <p14:creationId xmlns:p14="http://schemas.microsoft.com/office/powerpoint/2010/main" val="2231296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77C2A-1145-E96C-C81C-0DC396DC1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43F33-3B01-4BC2-F9CE-3274ED943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51A9A-C757-3AE1-1516-F3E75BEDCD7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FCCE7BB-46ED-3D33-6765-37109F41F336}"/>
              </a:ext>
            </a:extLst>
          </p:cNvPr>
          <p:cNvSpPr>
            <a:spLocks noGrp="1"/>
          </p:cNvSpPr>
          <p:nvPr>
            <p:ph type="sldNum" sz="quarter" idx="5"/>
          </p:nvPr>
        </p:nvSpPr>
        <p:spPr/>
        <p:txBody>
          <a:bodyPr/>
          <a:lstStyle/>
          <a:p>
            <a:fld id="{3E76E3F0-6C0A-4D45-A00C-01380CC7AFCB}" type="slidenum">
              <a:rPr lang="en-US" smtClean="0"/>
              <a:t>10</a:t>
            </a:fld>
            <a:endParaRPr lang="en-US"/>
          </a:p>
        </p:txBody>
      </p:sp>
    </p:spTree>
    <p:extLst>
      <p:ext uri="{BB962C8B-B14F-4D97-AF65-F5344CB8AC3E}">
        <p14:creationId xmlns:p14="http://schemas.microsoft.com/office/powerpoint/2010/main" val="2511766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76E3F0-6C0A-4D45-A00C-01380CC7AFCB}" type="slidenum">
              <a:rPr lang="en-US" smtClean="0"/>
              <a:t>15</a:t>
            </a:fld>
            <a:endParaRPr lang="en-US"/>
          </a:p>
        </p:txBody>
      </p:sp>
    </p:spTree>
    <p:extLst>
      <p:ext uri="{BB962C8B-B14F-4D97-AF65-F5344CB8AC3E}">
        <p14:creationId xmlns:p14="http://schemas.microsoft.com/office/powerpoint/2010/main" val="2520420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AC667-1E9F-5843-E2CD-3CA947765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D40AE-7C7B-C2FC-A535-2F0244D9E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89009-6335-C8A5-602E-BBBF8865276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BB55702-FC94-63D3-0A84-B033BC3FCEB5}"/>
              </a:ext>
            </a:extLst>
          </p:cNvPr>
          <p:cNvSpPr>
            <a:spLocks noGrp="1"/>
          </p:cNvSpPr>
          <p:nvPr>
            <p:ph type="sldNum" sz="quarter" idx="5"/>
          </p:nvPr>
        </p:nvSpPr>
        <p:spPr/>
        <p:txBody>
          <a:bodyPr/>
          <a:lstStyle/>
          <a:p>
            <a:fld id="{3E76E3F0-6C0A-4D45-A00C-01380CC7AFCB}" type="slidenum">
              <a:rPr lang="en-US" smtClean="0"/>
              <a:t>16</a:t>
            </a:fld>
            <a:endParaRPr lang="en-US"/>
          </a:p>
        </p:txBody>
      </p:sp>
    </p:spTree>
    <p:extLst>
      <p:ext uri="{BB962C8B-B14F-4D97-AF65-F5344CB8AC3E}">
        <p14:creationId xmlns:p14="http://schemas.microsoft.com/office/powerpoint/2010/main" val="1760840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AC667-1E9F-5843-E2CD-3CA947765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D40AE-7C7B-C2FC-A535-2F0244D9E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89009-6335-C8A5-602E-BBBF8865276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BB55702-FC94-63D3-0A84-B033BC3FCEB5}"/>
              </a:ext>
            </a:extLst>
          </p:cNvPr>
          <p:cNvSpPr>
            <a:spLocks noGrp="1"/>
          </p:cNvSpPr>
          <p:nvPr>
            <p:ph type="sldNum" sz="quarter" idx="5"/>
          </p:nvPr>
        </p:nvSpPr>
        <p:spPr/>
        <p:txBody>
          <a:bodyPr/>
          <a:lstStyle/>
          <a:p>
            <a:fld id="{3E76E3F0-6C0A-4D45-A00C-01380CC7AFCB}" type="slidenum">
              <a:rPr lang="en-US" smtClean="0"/>
              <a:t>17</a:t>
            </a:fld>
            <a:endParaRPr lang="en-US"/>
          </a:p>
        </p:txBody>
      </p:sp>
    </p:spTree>
    <p:extLst>
      <p:ext uri="{BB962C8B-B14F-4D97-AF65-F5344CB8AC3E}">
        <p14:creationId xmlns:p14="http://schemas.microsoft.com/office/powerpoint/2010/main" val="1760840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4350" y="3070860"/>
            <a:ext cx="5829300" cy="208025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028700" y="5547360"/>
            <a:ext cx="4800600" cy="2476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42900" y="2278380"/>
            <a:ext cx="2983230" cy="653796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531870" y="2278380"/>
            <a:ext cx="2983230" cy="653796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rgbClr val="EEF2F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2EB925-7A52-99E3-690B-0A2ADF0A60C7}"/>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CB8B9901-9ADF-74F6-531A-5C5507012197}"/>
              </a:ext>
            </a:extLst>
          </p:cNvPr>
          <p:cNvSpPr>
            <a:spLocks noGrp="1"/>
          </p:cNvSpPr>
          <p:nvPr>
            <p:ph type="dt" sz="half" idx="11"/>
          </p:nvPr>
        </p:nvSpPr>
        <p:spPr/>
        <p:txBody>
          <a:bodyPr/>
          <a:lstStyle/>
          <a:p>
            <a:fld id="{1D8BD707-D9CF-40AE-B4C6-C98DA3205C09}" type="datetimeFigureOut">
              <a:rPr lang="en-US" smtClean="0"/>
              <a:t>3/24/26</a:t>
            </a:fld>
            <a:endParaRPr lang="en-US"/>
          </a:p>
        </p:txBody>
      </p:sp>
      <p:sp>
        <p:nvSpPr>
          <p:cNvPr id="5" name="Slide Number Placeholder 4">
            <a:extLst>
              <a:ext uri="{FF2B5EF4-FFF2-40B4-BE49-F238E27FC236}">
                <a16:creationId xmlns:a16="http://schemas.microsoft.com/office/drawing/2014/main" id="{8A8BBBB0-4EEC-7792-BC55-B60BD76B138B}"/>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240572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6858000" cy="9906000"/>
          </a:xfrm>
          <a:custGeom>
            <a:avLst/>
            <a:gdLst/>
            <a:ahLst/>
            <a:cxnLst/>
            <a:rect l="l" t="t" r="r" b="b"/>
            <a:pathLst>
              <a:path w="6858000" h="9906000">
                <a:moveTo>
                  <a:pt x="6858000" y="0"/>
                </a:moveTo>
                <a:lnTo>
                  <a:pt x="0" y="0"/>
                </a:lnTo>
                <a:lnTo>
                  <a:pt x="0" y="9906000"/>
                </a:lnTo>
                <a:lnTo>
                  <a:pt x="6858000" y="9906000"/>
                </a:lnTo>
                <a:lnTo>
                  <a:pt x="6858000" y="0"/>
                </a:lnTo>
                <a:close/>
              </a:path>
            </a:pathLst>
          </a:custGeom>
          <a:solidFill>
            <a:srgbClr val="EEF1F5"/>
          </a:solidFill>
        </p:spPr>
        <p:txBody>
          <a:bodyPr wrap="square" lIns="0" tIns="0" rIns="0" bIns="0" rtlCol="0"/>
          <a:lstStyle/>
          <a:p>
            <a:endParaRPr/>
          </a:p>
        </p:txBody>
      </p:sp>
      <p:pic>
        <p:nvPicPr>
          <p:cNvPr id="17" name="bg object 17"/>
          <p:cNvPicPr/>
          <p:nvPr/>
        </p:nvPicPr>
        <p:blipFill>
          <a:blip r:embed="rId8" cstate="print"/>
          <a:stretch>
            <a:fillRect/>
          </a:stretch>
        </p:blipFill>
        <p:spPr>
          <a:xfrm>
            <a:off x="5724525" y="209550"/>
            <a:ext cx="952500" cy="438150"/>
          </a:xfrm>
          <a:prstGeom prst="rect">
            <a:avLst/>
          </a:prstGeom>
        </p:spPr>
      </p:pic>
      <p:pic>
        <p:nvPicPr>
          <p:cNvPr id="18" name="bg object 18"/>
          <p:cNvPicPr/>
          <p:nvPr/>
        </p:nvPicPr>
        <p:blipFill>
          <a:blip r:embed="rId9" cstate="print"/>
          <a:stretch>
            <a:fillRect/>
          </a:stretch>
        </p:blipFill>
        <p:spPr>
          <a:xfrm>
            <a:off x="285750" y="66675"/>
            <a:ext cx="819150" cy="723900"/>
          </a:xfrm>
          <a:prstGeom prst="rect">
            <a:avLst/>
          </a:prstGeom>
        </p:spPr>
      </p:pic>
      <p:sp>
        <p:nvSpPr>
          <p:cNvPr id="2" name="Holder 2"/>
          <p:cNvSpPr>
            <a:spLocks noGrp="1"/>
          </p:cNvSpPr>
          <p:nvPr>
            <p:ph type="title"/>
          </p:nvPr>
        </p:nvSpPr>
        <p:spPr>
          <a:xfrm>
            <a:off x="342900" y="396240"/>
            <a:ext cx="6172200" cy="158496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42900" y="2278380"/>
            <a:ext cx="6172200" cy="653796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331720" y="9212580"/>
            <a:ext cx="2194560" cy="4953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42900" y="9212580"/>
            <a:ext cx="1577340" cy="4953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3/24/26</a:t>
            </a:fld>
            <a:endParaRPr lang="en-US"/>
          </a:p>
        </p:txBody>
      </p:sp>
      <p:sp>
        <p:nvSpPr>
          <p:cNvPr id="6" name="Holder 6"/>
          <p:cNvSpPr>
            <a:spLocks noGrp="1"/>
          </p:cNvSpPr>
          <p:nvPr>
            <p:ph type="sldNum" sz="quarter" idx="7"/>
          </p:nvPr>
        </p:nvSpPr>
        <p:spPr>
          <a:xfrm>
            <a:off x="4937760" y="9212580"/>
            <a:ext cx="1577340" cy="4953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7.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7.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5.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image" Target="../media/image8.svg"/><Relationship Id="rId9" Type="http://schemas.openxmlformats.org/officeDocument/2006/relationships/image" Target="../media/image38.png"/><Relationship Id="rId1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7.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8.sv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png"/><Relationship Id="rId7"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8.svg"/><Relationship Id="rId9"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7.png"/><Relationship Id="rId7"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png"/><Relationship Id="rId7"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png"/><Relationship Id="rId7"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8.svg"/><Relationship Id="rId9" Type="http://schemas.openxmlformats.org/officeDocument/2006/relationships/image" Target="../media/image7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2.sv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12.sv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83.jpeg"/><Relationship Id="rId4" Type="http://schemas.openxmlformats.org/officeDocument/2006/relationships/image" Target="../media/image12.sv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5.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8.jpe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87.jpeg"/><Relationship Id="rId5" Type="http://schemas.openxmlformats.org/officeDocument/2006/relationships/image" Target="../media/image6.sv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6.sv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6.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90.sv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90.sv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90.sv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90.sv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90.svg"/></Relationships>
</file>

<file path=ppt/slides/_rels/slide6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3.png"/><Relationship Id="rId7"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svg"/></Relationships>
</file>

<file path=ppt/slides/_rels/slide6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3.png"/><Relationship Id="rId7"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0.svg"/></Relationships>
</file>

<file path=ppt/slides/_rels/slide64.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1.svg"/></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100.sv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100.svg"/></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00.svg"/></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100.sv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102.svg"/></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102.sv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B88F7-3A94-5469-2005-C0B291E75E0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92A5465-61A5-3E45-B015-1C877C5CF417}"/>
              </a:ext>
            </a:extLst>
          </p:cNvPr>
          <p:cNvSpPr txBox="1"/>
          <p:nvPr/>
        </p:nvSpPr>
        <p:spPr>
          <a:xfrm>
            <a:off x="538842" y="790866"/>
            <a:ext cx="5780314" cy="1446550"/>
          </a:xfrm>
          <a:prstGeom prst="rect">
            <a:avLst/>
          </a:prstGeom>
          <a:noFill/>
        </p:spPr>
        <p:txBody>
          <a:bodyPr wrap="square" rtlCol="0">
            <a:spAutoFit/>
          </a:bodyPr>
          <a:lstStyle/>
          <a:p>
            <a:pPr algn="ctr"/>
            <a:r>
              <a:rPr lang="en-US" sz="4400" b="1">
                <a:solidFill>
                  <a:srgbClr val="00205B"/>
                </a:solidFill>
                <a:latin typeface="Arial" panose="020B0604020202020204" pitchFamily="34" charset="0"/>
                <a:cs typeface="Arial" panose="020B0604020202020204" pitchFamily="34" charset="0"/>
              </a:rPr>
              <a:t>Can We Get Humans to Mars?</a:t>
            </a:r>
          </a:p>
        </p:txBody>
      </p:sp>
      <p:sp>
        <p:nvSpPr>
          <p:cNvPr id="5" name="TextBox 4">
            <a:extLst>
              <a:ext uri="{FF2B5EF4-FFF2-40B4-BE49-F238E27FC236}">
                <a16:creationId xmlns:a16="http://schemas.microsoft.com/office/drawing/2014/main" id="{404EEC7F-8A5D-A65E-98D6-61F7BBB20FCA}"/>
              </a:ext>
            </a:extLst>
          </p:cNvPr>
          <p:cNvSpPr txBox="1"/>
          <p:nvPr/>
        </p:nvSpPr>
        <p:spPr>
          <a:xfrm>
            <a:off x="538841" y="6771793"/>
            <a:ext cx="5780315" cy="769441"/>
          </a:xfrm>
          <a:custGeom>
            <a:avLst/>
            <a:gdLst>
              <a:gd name="csX0" fmla="*/ 0 w 5780315"/>
              <a:gd name="csY0" fmla="*/ 0 h 769441"/>
              <a:gd name="csX1" fmla="*/ 5780315 w 5780315"/>
              <a:gd name="csY1" fmla="*/ 0 h 769441"/>
              <a:gd name="csX2" fmla="*/ 5780315 w 5780315"/>
              <a:gd name="csY2" fmla="*/ 769441 h 769441"/>
              <a:gd name="csX3" fmla="*/ 0 w 5780315"/>
              <a:gd name="csY3" fmla="*/ 769441 h 769441"/>
              <a:gd name="csX4" fmla="*/ 0 w 5780315"/>
              <a:gd name="csY4" fmla="*/ 0 h 769441"/>
            </a:gdLst>
            <a:ahLst/>
            <a:cxnLst>
              <a:cxn ang="0">
                <a:pos x="csX0" y="csY0"/>
              </a:cxn>
              <a:cxn ang="0">
                <a:pos x="csX1" y="csY1"/>
              </a:cxn>
              <a:cxn ang="0">
                <a:pos x="csX2" y="csY2"/>
              </a:cxn>
              <a:cxn ang="0">
                <a:pos x="csX3" y="csY3"/>
              </a:cxn>
              <a:cxn ang="0">
                <a:pos x="csX4" y="csY4"/>
              </a:cxn>
            </a:cxnLst>
            <a:rect l="l" t="t" r="r" b="b"/>
            <a:pathLst>
              <a:path w="5780315" h="769441" extrusionOk="0">
                <a:moveTo>
                  <a:pt x="0" y="0"/>
                </a:moveTo>
                <a:cubicBezTo>
                  <a:pt x="763301" y="119883"/>
                  <a:pt x="4581914" y="163421"/>
                  <a:pt x="5780315" y="0"/>
                </a:cubicBezTo>
                <a:cubicBezTo>
                  <a:pt x="5802325" y="236143"/>
                  <a:pt x="5742509" y="564150"/>
                  <a:pt x="5780315" y="769441"/>
                </a:cubicBezTo>
                <a:cubicBezTo>
                  <a:pt x="5199543" y="801765"/>
                  <a:pt x="1104960" y="614590"/>
                  <a:pt x="0" y="769441"/>
                </a:cubicBezTo>
                <a:cubicBezTo>
                  <a:pt x="-11003" y="654583"/>
                  <a:pt x="26962" y="135662"/>
                  <a:pt x="0" y="0"/>
                </a:cubicBezTo>
                <a:close/>
              </a:path>
            </a:pathLst>
          </a:custGeom>
          <a:noFill/>
          <a:ln w="38100">
            <a:solidFill>
              <a:srgbClr val="05255D"/>
            </a:solidFill>
            <a:extLst>
              <a:ext uri="{C807C97D-BFC1-408E-A445-0C87EB9F89A2}">
                <ask:lineSketchStyleProps xmlns:ask="http://schemas.microsoft.com/office/drawing/2018/sketchyshapes" sd="4116070194">
                  <a:prstGeom prst="rect">
                    <a:avLst/>
                  </a:prstGeom>
                  <ask:type>
                    <ask:lineSketchCurved/>
                  </ask:type>
                </ask:lineSketchStyleProps>
              </a:ext>
            </a:extLst>
          </a:ln>
        </p:spPr>
        <p:txBody>
          <a:bodyPr wrap="square">
            <a:spAutoFit/>
          </a:bodyPr>
          <a:lstStyle/>
          <a:p>
            <a:pPr algn="ctr"/>
            <a:r>
              <a:rPr lang="en-US" sz="4400" b="1" dirty="0">
                <a:solidFill>
                  <a:srgbClr val="00205B"/>
                </a:solidFill>
                <a:latin typeface="Arial" panose="020B0604020202020204" pitchFamily="34" charset="0"/>
                <a:cs typeface="Arial" panose="020B0604020202020204" pitchFamily="34" charset="0"/>
              </a:rPr>
              <a:t>Student Workbook</a:t>
            </a:r>
          </a:p>
        </p:txBody>
      </p:sp>
      <p:sp>
        <p:nvSpPr>
          <p:cNvPr id="2" name="Rectangle 1">
            <a:extLst>
              <a:ext uri="{FF2B5EF4-FFF2-40B4-BE49-F238E27FC236}">
                <a16:creationId xmlns:a16="http://schemas.microsoft.com/office/drawing/2014/main" id="{4EFE0D5B-AA22-47E7-E646-A2719739C571}"/>
              </a:ext>
            </a:extLst>
          </p:cNvPr>
          <p:cNvSpPr/>
          <p:nvPr/>
        </p:nvSpPr>
        <p:spPr>
          <a:xfrm>
            <a:off x="538841" y="2804641"/>
            <a:ext cx="5780315" cy="3304674"/>
          </a:xfrm>
          <a:prstGeom prst="rect">
            <a:avLst/>
          </a:prstGeom>
          <a:noFill/>
          <a:ln w="38100">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olar system with solid fill">
            <a:extLst>
              <a:ext uri="{FF2B5EF4-FFF2-40B4-BE49-F238E27FC236}">
                <a16:creationId xmlns:a16="http://schemas.microsoft.com/office/drawing/2014/main" id="{29691D6A-5F18-D372-10B8-461DABA7279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96672" y="4604299"/>
            <a:ext cx="1464651" cy="1464651"/>
          </a:xfrm>
          <a:prstGeom prst="rect">
            <a:avLst/>
          </a:prstGeom>
        </p:spPr>
      </p:pic>
      <p:pic>
        <p:nvPicPr>
          <p:cNvPr id="9" name="Graphic 8" descr="Astronaut female with solid fill">
            <a:extLst>
              <a:ext uri="{FF2B5EF4-FFF2-40B4-BE49-F238E27FC236}">
                <a16:creationId xmlns:a16="http://schemas.microsoft.com/office/drawing/2014/main" id="{2FE3F694-C752-9B53-7BC3-5E7D1109AA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6836" y="4644383"/>
            <a:ext cx="1193717" cy="1193717"/>
          </a:xfrm>
          <a:prstGeom prst="rect">
            <a:avLst/>
          </a:prstGeom>
        </p:spPr>
      </p:pic>
      <p:pic>
        <p:nvPicPr>
          <p:cNvPr id="11" name="Graphic 10" descr="Heart with pulse with solid fill">
            <a:extLst>
              <a:ext uri="{FF2B5EF4-FFF2-40B4-BE49-F238E27FC236}">
                <a16:creationId xmlns:a16="http://schemas.microsoft.com/office/drawing/2014/main" id="{D28BBF53-A95E-8968-436D-18A8D914FF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96677" y="3091501"/>
            <a:ext cx="1268791" cy="1268791"/>
          </a:xfrm>
          <a:prstGeom prst="rect">
            <a:avLst/>
          </a:prstGeom>
        </p:spPr>
      </p:pic>
      <p:pic>
        <p:nvPicPr>
          <p:cNvPr id="13" name="Graphic 12" descr="Waning crescent moon with solid fill">
            <a:extLst>
              <a:ext uri="{FF2B5EF4-FFF2-40B4-BE49-F238E27FC236}">
                <a16:creationId xmlns:a16="http://schemas.microsoft.com/office/drawing/2014/main" id="{28B4B97D-0004-6418-2DB5-C9984C5ADB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6805" y="3113314"/>
            <a:ext cx="1113781" cy="1113781"/>
          </a:xfrm>
          <a:prstGeom prst="rect">
            <a:avLst/>
          </a:prstGeom>
        </p:spPr>
      </p:pic>
      <p:pic>
        <p:nvPicPr>
          <p:cNvPr id="14" name="Graphic 13" descr="Robot with solid fill">
            <a:extLst>
              <a:ext uri="{FF2B5EF4-FFF2-40B4-BE49-F238E27FC236}">
                <a16:creationId xmlns:a16="http://schemas.microsoft.com/office/drawing/2014/main" id="{801A91AA-4D0A-96D4-5D01-24B08AC4E4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33585" y="3091501"/>
            <a:ext cx="1193717" cy="1193717"/>
          </a:xfrm>
          <a:prstGeom prst="rect">
            <a:avLst/>
          </a:prstGeom>
        </p:spPr>
      </p:pic>
      <p:pic>
        <p:nvPicPr>
          <p:cNvPr id="15" name="Graphic 14" descr="Rocket with solid fill">
            <a:extLst>
              <a:ext uri="{FF2B5EF4-FFF2-40B4-BE49-F238E27FC236}">
                <a16:creationId xmlns:a16="http://schemas.microsoft.com/office/drawing/2014/main" id="{10524D7C-5807-9FED-C857-7D66A8E2409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4399987" y="4653634"/>
            <a:ext cx="1220252" cy="1220252"/>
          </a:xfrm>
          <a:prstGeom prst="rect">
            <a:avLst/>
          </a:prstGeom>
        </p:spPr>
      </p:pic>
      <p:pic>
        <p:nvPicPr>
          <p:cNvPr id="3" name="Picture 2">
            <a:extLst>
              <a:ext uri="{FF2B5EF4-FFF2-40B4-BE49-F238E27FC236}">
                <a16:creationId xmlns:a16="http://schemas.microsoft.com/office/drawing/2014/main" id="{8D473EB9-1740-A641-9332-0BDC162B211A}"/>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177800" y="9098272"/>
            <a:ext cx="1818011" cy="769441"/>
          </a:xfrm>
          <a:prstGeom prst="rect">
            <a:avLst/>
          </a:prstGeom>
        </p:spPr>
      </p:pic>
      <p:pic>
        <p:nvPicPr>
          <p:cNvPr id="16" name="Picture 15" descr="A close-up of a logo&#10;&#10;AI-generated content may be incorrect.">
            <a:extLst>
              <a:ext uri="{FF2B5EF4-FFF2-40B4-BE49-F238E27FC236}">
                <a16:creationId xmlns:a16="http://schemas.microsoft.com/office/drawing/2014/main" id="{9A229D42-62B8-AEFF-E3C7-C8EF162D709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218871" y="9263055"/>
            <a:ext cx="2420257" cy="506565"/>
          </a:xfrm>
          <a:prstGeom prst="rect">
            <a:avLst/>
          </a:prstGeom>
        </p:spPr>
      </p:pic>
      <p:pic>
        <p:nvPicPr>
          <p:cNvPr id="18" name="Picture 17">
            <a:extLst>
              <a:ext uri="{FF2B5EF4-FFF2-40B4-BE49-F238E27FC236}">
                <a16:creationId xmlns:a16="http://schemas.microsoft.com/office/drawing/2014/main" id="{E00277E4-1C8D-4E5D-A076-3F57451348E6}"/>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4862188" y="9098273"/>
            <a:ext cx="1640679" cy="769441"/>
          </a:xfrm>
          <a:prstGeom prst="rect">
            <a:avLst/>
          </a:prstGeom>
        </p:spPr>
      </p:pic>
      <p:sp>
        <p:nvSpPr>
          <p:cNvPr id="6" name="TextBox 5">
            <a:extLst>
              <a:ext uri="{FF2B5EF4-FFF2-40B4-BE49-F238E27FC236}">
                <a16:creationId xmlns:a16="http://schemas.microsoft.com/office/drawing/2014/main" id="{5EDEF085-ED8A-0544-9380-EB33B00568ED}"/>
              </a:ext>
            </a:extLst>
          </p:cNvPr>
          <p:cNvSpPr txBox="1"/>
          <p:nvPr/>
        </p:nvSpPr>
        <p:spPr>
          <a:xfrm>
            <a:off x="538839" y="7996587"/>
            <a:ext cx="5780315" cy="646331"/>
          </a:xfrm>
          <a:prstGeom prst="rect">
            <a:avLst/>
          </a:prstGeom>
          <a:noFill/>
          <a:ln w="38100">
            <a:noFill/>
            <a:extLst>
              <a:ext uri="{C807C97D-BFC1-408E-A445-0C87EB9F89A2}">
                <ask:lineSketchStyleProps xmlns:ask="http://schemas.microsoft.com/office/drawing/2018/sketchyshapes" sd="4116070194">
                  <a:custGeom>
                    <a:avLst/>
                    <a:gdLst>
                      <a:gd name="csX0" fmla="*/ 0 w 5780315"/>
                      <a:gd name="csY0" fmla="*/ 0 h 646331"/>
                      <a:gd name="csX1" fmla="*/ 5780315 w 5780315"/>
                      <a:gd name="csY1" fmla="*/ 0 h 646331"/>
                      <a:gd name="csX2" fmla="*/ 5780315 w 5780315"/>
                      <a:gd name="csY2" fmla="*/ 646331 h 646331"/>
                      <a:gd name="csX3" fmla="*/ 0 w 5780315"/>
                      <a:gd name="csY3" fmla="*/ 646331 h 646331"/>
                      <a:gd name="csX4" fmla="*/ 0 w 5780315"/>
                      <a:gd name="csY4" fmla="*/ 0 h 646331"/>
                    </a:gdLst>
                    <a:ahLst/>
                    <a:cxnLst>
                      <a:cxn ang="0">
                        <a:pos x="csX0" y="csY0"/>
                      </a:cxn>
                      <a:cxn ang="0">
                        <a:pos x="csX1" y="csY1"/>
                      </a:cxn>
                      <a:cxn ang="0">
                        <a:pos x="csX2" y="csY2"/>
                      </a:cxn>
                      <a:cxn ang="0">
                        <a:pos x="csX3" y="csY3"/>
                      </a:cxn>
                      <a:cxn ang="0">
                        <a:pos x="csX4" y="csY4"/>
                      </a:cxn>
                    </a:cxnLst>
                    <a:rect l="l" t="t" r="r" b="b"/>
                    <a:pathLst>
                      <a:path w="5780315" h="646331" extrusionOk="0">
                        <a:moveTo>
                          <a:pt x="0" y="0"/>
                        </a:moveTo>
                        <a:cubicBezTo>
                          <a:pt x="763301" y="119883"/>
                          <a:pt x="4581914" y="163421"/>
                          <a:pt x="5780315" y="0"/>
                        </a:cubicBezTo>
                        <a:cubicBezTo>
                          <a:pt x="5771059" y="234168"/>
                          <a:pt x="5734857" y="363922"/>
                          <a:pt x="5780315" y="646331"/>
                        </a:cubicBezTo>
                        <a:cubicBezTo>
                          <a:pt x="5199543" y="678655"/>
                          <a:pt x="1104960" y="491480"/>
                          <a:pt x="0" y="646331"/>
                        </a:cubicBezTo>
                        <a:cubicBezTo>
                          <a:pt x="13947" y="323420"/>
                          <a:pt x="-14931" y="263377"/>
                          <a:pt x="0" y="0"/>
                        </a:cubicBezTo>
                        <a:close/>
                      </a:path>
                    </a:pathLst>
                  </a:custGeom>
                  <ask:type>
                    <ask:lineSketchNone/>
                  </ask:type>
                </ask:lineSketchStyleProps>
              </a:ext>
            </a:extLst>
          </a:ln>
        </p:spPr>
        <p:txBody>
          <a:bodyPr wrap="square">
            <a:spAutoFit/>
          </a:bodyPr>
          <a:lstStyle/>
          <a:p>
            <a:pPr algn="l"/>
            <a:r>
              <a:rPr lang="en-US" sz="3600" b="1" dirty="0">
                <a:solidFill>
                  <a:srgbClr val="00205B"/>
                </a:solidFill>
                <a:latin typeface="Arial" panose="020B0604020202020204" pitchFamily="34" charset="0"/>
                <a:cs typeface="Arial" panose="020B0604020202020204" pitchFamily="34" charset="0"/>
              </a:rPr>
              <a:t>Name:________________</a:t>
            </a:r>
          </a:p>
        </p:txBody>
      </p:sp>
    </p:spTree>
    <p:extLst>
      <p:ext uri="{BB962C8B-B14F-4D97-AF65-F5344CB8AC3E}">
        <p14:creationId xmlns:p14="http://schemas.microsoft.com/office/powerpoint/2010/main" val="189050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2BB17-EA0F-48B5-0F6B-22A6280894B0}"/>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B98C1FE8-DB32-F11F-9E51-63721D1B8177}"/>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A9E4AAF4-DF6E-0FC0-BE6C-1EE6AE4AB392}"/>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pic>
        <p:nvPicPr>
          <p:cNvPr id="8" name="Graphic 7" descr="Waning crescent moon with solid fill">
            <a:extLst>
              <a:ext uri="{FF2B5EF4-FFF2-40B4-BE49-F238E27FC236}">
                <a16:creationId xmlns:a16="http://schemas.microsoft.com/office/drawing/2014/main" id="{C8DC718C-93DD-F14E-2CDF-0E80BB3EB3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1840" y="701810"/>
            <a:ext cx="516880" cy="516880"/>
          </a:xfrm>
          <a:prstGeom prst="rect">
            <a:avLst/>
          </a:prstGeom>
        </p:spPr>
      </p:pic>
      <p:sp>
        <p:nvSpPr>
          <p:cNvPr id="13" name="TextBox 12">
            <a:extLst>
              <a:ext uri="{FF2B5EF4-FFF2-40B4-BE49-F238E27FC236}">
                <a16:creationId xmlns:a16="http://schemas.microsoft.com/office/drawing/2014/main" id="{34F84238-83E9-D771-FB49-C3A226565FE4}"/>
              </a:ext>
            </a:extLst>
          </p:cNvPr>
          <p:cNvSpPr txBox="1"/>
          <p:nvPr/>
        </p:nvSpPr>
        <p:spPr>
          <a:xfrm>
            <a:off x="538843" y="1363343"/>
            <a:ext cx="5780314" cy="523220"/>
          </a:xfrm>
          <a:prstGeom prst="rect">
            <a:avLst/>
          </a:prstGeom>
          <a:noFill/>
        </p:spPr>
        <p:txBody>
          <a:bodyPr wrap="square" rtlCol="0">
            <a:spAutoFit/>
          </a:bodyPr>
          <a:lstStyle/>
          <a:p>
            <a:r>
              <a:rPr lang="en-GB" sz="1400">
                <a:solidFill>
                  <a:srgbClr val="001F5B"/>
                </a:solidFill>
                <a:latin typeface="Arial"/>
                <a:cs typeface="Arial"/>
              </a:rPr>
              <a:t>Once your Moon observation is ready, your teacher will help you print it. Then stick your Moon observation image below.</a:t>
            </a:r>
          </a:p>
        </p:txBody>
      </p:sp>
      <p:sp>
        <p:nvSpPr>
          <p:cNvPr id="14" name="Rectangle 13">
            <a:extLst>
              <a:ext uri="{FF2B5EF4-FFF2-40B4-BE49-F238E27FC236}">
                <a16:creationId xmlns:a16="http://schemas.microsoft.com/office/drawing/2014/main" id="{33247925-2EA2-D9FB-2DA4-92E02C17A9F3}"/>
              </a:ext>
            </a:extLst>
          </p:cNvPr>
          <p:cNvSpPr/>
          <p:nvPr/>
        </p:nvSpPr>
        <p:spPr>
          <a:xfrm>
            <a:off x="538843" y="2274051"/>
            <a:ext cx="5780314" cy="7068067"/>
          </a:xfrm>
          <a:custGeom>
            <a:avLst/>
            <a:gdLst>
              <a:gd name="csX0" fmla="*/ 0 w 5780314"/>
              <a:gd name="csY0" fmla="*/ 0 h 7068067"/>
              <a:gd name="csX1" fmla="*/ 757863 w 5780314"/>
              <a:gd name="csY1" fmla="*/ 0 h 7068067"/>
              <a:gd name="csX2" fmla="*/ 1342317 w 5780314"/>
              <a:gd name="csY2" fmla="*/ 0 h 7068067"/>
              <a:gd name="csX3" fmla="*/ 2100181 w 5780314"/>
              <a:gd name="csY3" fmla="*/ 0 h 7068067"/>
              <a:gd name="csX4" fmla="*/ 2626832 w 5780314"/>
              <a:gd name="csY4" fmla="*/ 0 h 7068067"/>
              <a:gd name="csX5" fmla="*/ 3269089 w 5780314"/>
              <a:gd name="csY5" fmla="*/ 0 h 7068067"/>
              <a:gd name="csX6" fmla="*/ 3853543 w 5780314"/>
              <a:gd name="csY6" fmla="*/ 0 h 7068067"/>
              <a:gd name="csX7" fmla="*/ 4322390 w 5780314"/>
              <a:gd name="csY7" fmla="*/ 0 h 7068067"/>
              <a:gd name="csX8" fmla="*/ 4906844 w 5780314"/>
              <a:gd name="csY8" fmla="*/ 0 h 7068067"/>
              <a:gd name="csX9" fmla="*/ 5780314 w 5780314"/>
              <a:gd name="csY9" fmla="*/ 0 h 7068067"/>
              <a:gd name="csX10" fmla="*/ 5780314 w 5780314"/>
              <a:gd name="csY10" fmla="*/ 501190 h 7068067"/>
              <a:gd name="csX11" fmla="*/ 5780314 w 5780314"/>
              <a:gd name="csY11" fmla="*/ 1073061 h 7068067"/>
              <a:gd name="csX12" fmla="*/ 5780314 w 5780314"/>
              <a:gd name="csY12" fmla="*/ 1574251 h 7068067"/>
              <a:gd name="csX13" fmla="*/ 5780314 w 5780314"/>
              <a:gd name="csY13" fmla="*/ 2287484 h 7068067"/>
              <a:gd name="csX14" fmla="*/ 5780314 w 5780314"/>
              <a:gd name="csY14" fmla="*/ 3000716 h 7068067"/>
              <a:gd name="csX15" fmla="*/ 5780314 w 5780314"/>
              <a:gd name="csY15" fmla="*/ 3643267 h 7068067"/>
              <a:gd name="csX16" fmla="*/ 5780314 w 5780314"/>
              <a:gd name="csY16" fmla="*/ 4073777 h 7068067"/>
              <a:gd name="csX17" fmla="*/ 5780314 w 5780314"/>
              <a:gd name="csY17" fmla="*/ 4574967 h 7068067"/>
              <a:gd name="csX18" fmla="*/ 5780314 w 5780314"/>
              <a:gd name="csY18" fmla="*/ 5358880 h 7068067"/>
              <a:gd name="csX19" fmla="*/ 5780314 w 5780314"/>
              <a:gd name="csY19" fmla="*/ 6142793 h 7068067"/>
              <a:gd name="csX20" fmla="*/ 5780314 w 5780314"/>
              <a:gd name="csY20" fmla="*/ 7068067 h 7068067"/>
              <a:gd name="csX21" fmla="*/ 5253663 w 5780314"/>
              <a:gd name="csY21" fmla="*/ 7068067 h 7068067"/>
              <a:gd name="csX22" fmla="*/ 4495800 w 5780314"/>
              <a:gd name="csY22" fmla="*/ 7068067 h 7068067"/>
              <a:gd name="csX23" fmla="*/ 3853543 w 5780314"/>
              <a:gd name="csY23" fmla="*/ 7068067 h 7068067"/>
              <a:gd name="csX24" fmla="*/ 3269089 w 5780314"/>
              <a:gd name="csY24" fmla="*/ 7068067 h 7068067"/>
              <a:gd name="csX25" fmla="*/ 2800241 w 5780314"/>
              <a:gd name="csY25" fmla="*/ 7068067 h 7068067"/>
              <a:gd name="csX26" fmla="*/ 2215787 w 5780314"/>
              <a:gd name="csY26" fmla="*/ 7068067 h 7068067"/>
              <a:gd name="csX27" fmla="*/ 1515727 w 5780314"/>
              <a:gd name="csY27" fmla="*/ 7068067 h 7068067"/>
              <a:gd name="csX28" fmla="*/ 815667 w 5780314"/>
              <a:gd name="csY28" fmla="*/ 7068067 h 7068067"/>
              <a:gd name="csX29" fmla="*/ 0 w 5780314"/>
              <a:gd name="csY29" fmla="*/ 7068067 h 7068067"/>
              <a:gd name="csX30" fmla="*/ 0 w 5780314"/>
              <a:gd name="csY30" fmla="*/ 6354835 h 7068067"/>
              <a:gd name="csX31" fmla="*/ 0 w 5780314"/>
              <a:gd name="csY31" fmla="*/ 5924325 h 7068067"/>
              <a:gd name="csX32" fmla="*/ 0 w 5780314"/>
              <a:gd name="csY32" fmla="*/ 5140412 h 7068067"/>
              <a:gd name="csX33" fmla="*/ 0 w 5780314"/>
              <a:gd name="csY33" fmla="*/ 4356499 h 7068067"/>
              <a:gd name="csX34" fmla="*/ 0 w 5780314"/>
              <a:gd name="csY34" fmla="*/ 3572587 h 7068067"/>
              <a:gd name="csX35" fmla="*/ 0 w 5780314"/>
              <a:gd name="csY35" fmla="*/ 2930035 h 7068067"/>
              <a:gd name="csX36" fmla="*/ 0 w 5780314"/>
              <a:gd name="csY36" fmla="*/ 2146122 h 7068067"/>
              <a:gd name="csX37" fmla="*/ 0 w 5780314"/>
              <a:gd name="csY37" fmla="*/ 1574251 h 7068067"/>
              <a:gd name="csX38" fmla="*/ 0 w 5780314"/>
              <a:gd name="csY38" fmla="*/ 861019 h 7068067"/>
              <a:gd name="csX39" fmla="*/ 0 w 5780314"/>
              <a:gd name="csY39" fmla="*/ 0 h 70680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5780314" h="7068067" fill="none" extrusionOk="0">
                <a:moveTo>
                  <a:pt x="0" y="0"/>
                </a:moveTo>
                <a:cubicBezTo>
                  <a:pt x="191369" y="-9618"/>
                  <a:pt x="569055" y="15857"/>
                  <a:pt x="757863" y="0"/>
                </a:cubicBezTo>
                <a:cubicBezTo>
                  <a:pt x="946671" y="-15857"/>
                  <a:pt x="1222974" y="-5285"/>
                  <a:pt x="1342317" y="0"/>
                </a:cubicBezTo>
                <a:cubicBezTo>
                  <a:pt x="1461660" y="5285"/>
                  <a:pt x="1728732" y="12708"/>
                  <a:pt x="2100181" y="0"/>
                </a:cubicBezTo>
                <a:cubicBezTo>
                  <a:pt x="2471630" y="-12708"/>
                  <a:pt x="2388588" y="1362"/>
                  <a:pt x="2626832" y="0"/>
                </a:cubicBezTo>
                <a:cubicBezTo>
                  <a:pt x="2865076" y="-1362"/>
                  <a:pt x="3072589" y="-3423"/>
                  <a:pt x="3269089" y="0"/>
                </a:cubicBezTo>
                <a:cubicBezTo>
                  <a:pt x="3465589" y="3423"/>
                  <a:pt x="3718151" y="11379"/>
                  <a:pt x="3853543" y="0"/>
                </a:cubicBezTo>
                <a:cubicBezTo>
                  <a:pt x="3988935" y="-11379"/>
                  <a:pt x="4117043" y="17857"/>
                  <a:pt x="4322390" y="0"/>
                </a:cubicBezTo>
                <a:cubicBezTo>
                  <a:pt x="4527737" y="-17857"/>
                  <a:pt x="4682952" y="-13022"/>
                  <a:pt x="4906844" y="0"/>
                </a:cubicBezTo>
                <a:cubicBezTo>
                  <a:pt x="5130736" y="13022"/>
                  <a:pt x="5355197" y="-36774"/>
                  <a:pt x="5780314" y="0"/>
                </a:cubicBezTo>
                <a:cubicBezTo>
                  <a:pt x="5805216" y="224257"/>
                  <a:pt x="5765141" y="279847"/>
                  <a:pt x="5780314" y="501190"/>
                </a:cubicBezTo>
                <a:cubicBezTo>
                  <a:pt x="5795488" y="722533"/>
                  <a:pt x="5786147" y="874525"/>
                  <a:pt x="5780314" y="1073061"/>
                </a:cubicBezTo>
                <a:cubicBezTo>
                  <a:pt x="5774481" y="1271597"/>
                  <a:pt x="5770904" y="1375584"/>
                  <a:pt x="5780314" y="1574251"/>
                </a:cubicBezTo>
                <a:cubicBezTo>
                  <a:pt x="5789725" y="1772918"/>
                  <a:pt x="5762252" y="2049186"/>
                  <a:pt x="5780314" y="2287484"/>
                </a:cubicBezTo>
                <a:cubicBezTo>
                  <a:pt x="5798376" y="2525782"/>
                  <a:pt x="5757466" y="2708217"/>
                  <a:pt x="5780314" y="3000716"/>
                </a:cubicBezTo>
                <a:cubicBezTo>
                  <a:pt x="5803162" y="3293215"/>
                  <a:pt x="5759454" y="3414350"/>
                  <a:pt x="5780314" y="3643267"/>
                </a:cubicBezTo>
                <a:cubicBezTo>
                  <a:pt x="5801174" y="3872184"/>
                  <a:pt x="5796246" y="3951196"/>
                  <a:pt x="5780314" y="4073777"/>
                </a:cubicBezTo>
                <a:cubicBezTo>
                  <a:pt x="5764383" y="4196358"/>
                  <a:pt x="5763048" y="4349217"/>
                  <a:pt x="5780314" y="4574967"/>
                </a:cubicBezTo>
                <a:cubicBezTo>
                  <a:pt x="5797581" y="4800717"/>
                  <a:pt x="5744372" y="5182990"/>
                  <a:pt x="5780314" y="5358880"/>
                </a:cubicBezTo>
                <a:cubicBezTo>
                  <a:pt x="5816256" y="5534770"/>
                  <a:pt x="5770798" y="5759793"/>
                  <a:pt x="5780314" y="6142793"/>
                </a:cubicBezTo>
                <a:cubicBezTo>
                  <a:pt x="5789830" y="6525793"/>
                  <a:pt x="5752038" y="6864533"/>
                  <a:pt x="5780314" y="7068067"/>
                </a:cubicBezTo>
                <a:cubicBezTo>
                  <a:pt x="5559040" y="7092803"/>
                  <a:pt x="5512327" y="7070503"/>
                  <a:pt x="5253663" y="7068067"/>
                </a:cubicBezTo>
                <a:cubicBezTo>
                  <a:pt x="4994999" y="7065631"/>
                  <a:pt x="4708875" y="7061502"/>
                  <a:pt x="4495800" y="7068067"/>
                </a:cubicBezTo>
                <a:cubicBezTo>
                  <a:pt x="4282725" y="7074632"/>
                  <a:pt x="4087414" y="7059258"/>
                  <a:pt x="3853543" y="7068067"/>
                </a:cubicBezTo>
                <a:cubicBezTo>
                  <a:pt x="3619672" y="7076876"/>
                  <a:pt x="3412681" y="7042778"/>
                  <a:pt x="3269089" y="7068067"/>
                </a:cubicBezTo>
                <a:cubicBezTo>
                  <a:pt x="3125497" y="7093356"/>
                  <a:pt x="3013817" y="7087224"/>
                  <a:pt x="2800241" y="7068067"/>
                </a:cubicBezTo>
                <a:cubicBezTo>
                  <a:pt x="2586665" y="7048910"/>
                  <a:pt x="2498598" y="7040381"/>
                  <a:pt x="2215787" y="7068067"/>
                </a:cubicBezTo>
                <a:cubicBezTo>
                  <a:pt x="1932976" y="7095753"/>
                  <a:pt x="1833133" y="7061009"/>
                  <a:pt x="1515727" y="7068067"/>
                </a:cubicBezTo>
                <a:cubicBezTo>
                  <a:pt x="1198321" y="7075125"/>
                  <a:pt x="1005057" y="7066381"/>
                  <a:pt x="815667" y="7068067"/>
                </a:cubicBezTo>
                <a:cubicBezTo>
                  <a:pt x="626277" y="7069753"/>
                  <a:pt x="393808" y="7069087"/>
                  <a:pt x="0" y="7068067"/>
                </a:cubicBezTo>
                <a:cubicBezTo>
                  <a:pt x="-17867" y="6748966"/>
                  <a:pt x="-34473" y="6628871"/>
                  <a:pt x="0" y="6354835"/>
                </a:cubicBezTo>
                <a:cubicBezTo>
                  <a:pt x="34473" y="6080799"/>
                  <a:pt x="12533" y="6045044"/>
                  <a:pt x="0" y="5924325"/>
                </a:cubicBezTo>
                <a:cubicBezTo>
                  <a:pt x="-12533" y="5803606"/>
                  <a:pt x="-6462" y="5389057"/>
                  <a:pt x="0" y="5140412"/>
                </a:cubicBezTo>
                <a:cubicBezTo>
                  <a:pt x="6462" y="4891767"/>
                  <a:pt x="-38813" y="4563947"/>
                  <a:pt x="0" y="4356499"/>
                </a:cubicBezTo>
                <a:cubicBezTo>
                  <a:pt x="38813" y="4149051"/>
                  <a:pt x="17920" y="3802767"/>
                  <a:pt x="0" y="3572587"/>
                </a:cubicBezTo>
                <a:cubicBezTo>
                  <a:pt x="-17920" y="3342407"/>
                  <a:pt x="4605" y="3135877"/>
                  <a:pt x="0" y="2930035"/>
                </a:cubicBezTo>
                <a:cubicBezTo>
                  <a:pt x="-4605" y="2724193"/>
                  <a:pt x="-2496" y="2440817"/>
                  <a:pt x="0" y="2146122"/>
                </a:cubicBezTo>
                <a:cubicBezTo>
                  <a:pt x="2496" y="1851427"/>
                  <a:pt x="3751" y="1726751"/>
                  <a:pt x="0" y="1574251"/>
                </a:cubicBezTo>
                <a:cubicBezTo>
                  <a:pt x="-3751" y="1421751"/>
                  <a:pt x="21463" y="1006814"/>
                  <a:pt x="0" y="861019"/>
                </a:cubicBezTo>
                <a:cubicBezTo>
                  <a:pt x="-21463" y="715224"/>
                  <a:pt x="-3439" y="218256"/>
                  <a:pt x="0" y="0"/>
                </a:cubicBezTo>
                <a:close/>
              </a:path>
              <a:path w="5780314" h="7068067" stroke="0" extrusionOk="0">
                <a:moveTo>
                  <a:pt x="0" y="0"/>
                </a:moveTo>
                <a:cubicBezTo>
                  <a:pt x="278316" y="6791"/>
                  <a:pt x="493754" y="-7115"/>
                  <a:pt x="700060" y="0"/>
                </a:cubicBezTo>
                <a:cubicBezTo>
                  <a:pt x="906366" y="7115"/>
                  <a:pt x="1191831" y="28629"/>
                  <a:pt x="1457924" y="0"/>
                </a:cubicBezTo>
                <a:cubicBezTo>
                  <a:pt x="1724017" y="-28629"/>
                  <a:pt x="1742664" y="-3260"/>
                  <a:pt x="1926771" y="0"/>
                </a:cubicBezTo>
                <a:cubicBezTo>
                  <a:pt x="2110878" y="3260"/>
                  <a:pt x="2250167" y="-8572"/>
                  <a:pt x="2569028" y="0"/>
                </a:cubicBezTo>
                <a:cubicBezTo>
                  <a:pt x="2887889" y="8572"/>
                  <a:pt x="2969736" y="-26482"/>
                  <a:pt x="3153482" y="0"/>
                </a:cubicBezTo>
                <a:cubicBezTo>
                  <a:pt x="3337228" y="26482"/>
                  <a:pt x="3400845" y="-19367"/>
                  <a:pt x="3622330" y="0"/>
                </a:cubicBezTo>
                <a:cubicBezTo>
                  <a:pt x="3843815" y="19367"/>
                  <a:pt x="3941245" y="22739"/>
                  <a:pt x="4206784" y="0"/>
                </a:cubicBezTo>
                <a:cubicBezTo>
                  <a:pt x="4472323" y="-22739"/>
                  <a:pt x="4691342" y="18433"/>
                  <a:pt x="4964647" y="0"/>
                </a:cubicBezTo>
                <a:cubicBezTo>
                  <a:pt x="5237952" y="-18433"/>
                  <a:pt x="5442275" y="11827"/>
                  <a:pt x="5780314" y="0"/>
                </a:cubicBezTo>
                <a:cubicBezTo>
                  <a:pt x="5767116" y="198382"/>
                  <a:pt x="5792193" y="266720"/>
                  <a:pt x="5780314" y="501190"/>
                </a:cubicBezTo>
                <a:cubicBezTo>
                  <a:pt x="5768436" y="735660"/>
                  <a:pt x="5804534" y="796978"/>
                  <a:pt x="5780314" y="1073061"/>
                </a:cubicBezTo>
                <a:cubicBezTo>
                  <a:pt x="5756094" y="1349144"/>
                  <a:pt x="5746612" y="1563648"/>
                  <a:pt x="5780314" y="1856974"/>
                </a:cubicBezTo>
                <a:cubicBezTo>
                  <a:pt x="5814016" y="2150300"/>
                  <a:pt x="5806469" y="2381719"/>
                  <a:pt x="5780314" y="2640887"/>
                </a:cubicBezTo>
                <a:cubicBezTo>
                  <a:pt x="5754159" y="2900055"/>
                  <a:pt x="5769500" y="3164559"/>
                  <a:pt x="5780314" y="3354119"/>
                </a:cubicBezTo>
                <a:cubicBezTo>
                  <a:pt x="5791128" y="3543679"/>
                  <a:pt x="5752655" y="3762074"/>
                  <a:pt x="5780314" y="3996671"/>
                </a:cubicBezTo>
                <a:cubicBezTo>
                  <a:pt x="5807973" y="4231268"/>
                  <a:pt x="5783102" y="4509848"/>
                  <a:pt x="5780314" y="4639222"/>
                </a:cubicBezTo>
                <a:cubicBezTo>
                  <a:pt x="5777526" y="4768596"/>
                  <a:pt x="5763074" y="5022080"/>
                  <a:pt x="5780314" y="5211093"/>
                </a:cubicBezTo>
                <a:cubicBezTo>
                  <a:pt x="5797554" y="5400106"/>
                  <a:pt x="5777052" y="5584679"/>
                  <a:pt x="5780314" y="5853645"/>
                </a:cubicBezTo>
                <a:cubicBezTo>
                  <a:pt x="5783576" y="6122611"/>
                  <a:pt x="5783216" y="6563624"/>
                  <a:pt x="5780314" y="7068067"/>
                </a:cubicBezTo>
                <a:cubicBezTo>
                  <a:pt x="5439176" y="7081680"/>
                  <a:pt x="5246225" y="7033081"/>
                  <a:pt x="5022451" y="7068067"/>
                </a:cubicBezTo>
                <a:cubicBezTo>
                  <a:pt x="4798677" y="7103053"/>
                  <a:pt x="4563970" y="7049298"/>
                  <a:pt x="4380193" y="7068067"/>
                </a:cubicBezTo>
                <a:cubicBezTo>
                  <a:pt x="4196416" y="7086836"/>
                  <a:pt x="4027956" y="7047031"/>
                  <a:pt x="3911346" y="7068067"/>
                </a:cubicBezTo>
                <a:cubicBezTo>
                  <a:pt x="3794736" y="7089103"/>
                  <a:pt x="3545865" y="7051999"/>
                  <a:pt x="3442498" y="7068067"/>
                </a:cubicBezTo>
                <a:cubicBezTo>
                  <a:pt x="3339131" y="7084135"/>
                  <a:pt x="3049044" y="7088397"/>
                  <a:pt x="2742438" y="7068067"/>
                </a:cubicBezTo>
                <a:cubicBezTo>
                  <a:pt x="2435832" y="7047737"/>
                  <a:pt x="2399488" y="7075930"/>
                  <a:pt x="2215787" y="7068067"/>
                </a:cubicBezTo>
                <a:cubicBezTo>
                  <a:pt x="2032086" y="7060204"/>
                  <a:pt x="1620315" y="7031130"/>
                  <a:pt x="1457924" y="7068067"/>
                </a:cubicBezTo>
                <a:cubicBezTo>
                  <a:pt x="1295533" y="7105004"/>
                  <a:pt x="1159218" y="7043156"/>
                  <a:pt x="931273" y="7068067"/>
                </a:cubicBezTo>
                <a:cubicBezTo>
                  <a:pt x="703328" y="7092978"/>
                  <a:pt x="346985" y="7091703"/>
                  <a:pt x="0" y="7068067"/>
                </a:cubicBezTo>
                <a:cubicBezTo>
                  <a:pt x="-17758" y="6883777"/>
                  <a:pt x="-27934" y="6574429"/>
                  <a:pt x="0" y="6284154"/>
                </a:cubicBezTo>
                <a:cubicBezTo>
                  <a:pt x="27934" y="5993879"/>
                  <a:pt x="-23460" y="5893212"/>
                  <a:pt x="0" y="5782964"/>
                </a:cubicBezTo>
                <a:cubicBezTo>
                  <a:pt x="23460" y="5672716"/>
                  <a:pt x="14123" y="5375100"/>
                  <a:pt x="0" y="5211093"/>
                </a:cubicBezTo>
                <a:cubicBezTo>
                  <a:pt x="-14123" y="5047086"/>
                  <a:pt x="-34762" y="4673388"/>
                  <a:pt x="0" y="4427180"/>
                </a:cubicBezTo>
                <a:cubicBezTo>
                  <a:pt x="34762" y="4180972"/>
                  <a:pt x="-1141" y="3996377"/>
                  <a:pt x="0" y="3643267"/>
                </a:cubicBezTo>
                <a:cubicBezTo>
                  <a:pt x="1141" y="3290157"/>
                  <a:pt x="19247" y="3332324"/>
                  <a:pt x="0" y="3212758"/>
                </a:cubicBezTo>
                <a:cubicBezTo>
                  <a:pt x="-19247" y="3093192"/>
                  <a:pt x="2179" y="2900157"/>
                  <a:pt x="0" y="2711568"/>
                </a:cubicBezTo>
                <a:cubicBezTo>
                  <a:pt x="-2179" y="2522979"/>
                  <a:pt x="-23579" y="2457737"/>
                  <a:pt x="0" y="2210377"/>
                </a:cubicBezTo>
                <a:cubicBezTo>
                  <a:pt x="23579" y="1963017"/>
                  <a:pt x="20771" y="1671405"/>
                  <a:pt x="0" y="1497145"/>
                </a:cubicBezTo>
                <a:cubicBezTo>
                  <a:pt x="-20771" y="1322885"/>
                  <a:pt x="-19298" y="1156234"/>
                  <a:pt x="0" y="995955"/>
                </a:cubicBezTo>
                <a:cubicBezTo>
                  <a:pt x="19298" y="835676"/>
                  <a:pt x="19910" y="695140"/>
                  <a:pt x="0" y="565445"/>
                </a:cubicBezTo>
                <a:cubicBezTo>
                  <a:pt x="-19910" y="435750"/>
                  <a:pt x="25749" y="258430"/>
                  <a:pt x="0" y="0"/>
                </a:cubicBezTo>
                <a:close/>
              </a:path>
            </a:pathLst>
          </a:custGeom>
          <a:solidFill>
            <a:schemeClr val="bg1"/>
          </a:solidFill>
          <a:ln>
            <a:extLst>
              <a:ext uri="{C807C97D-BFC1-408E-A445-0C87EB9F89A2}">
                <ask:lineSketchStyleProps xmlns:ask="http://schemas.microsoft.com/office/drawing/2018/sketchyshapes" sd="3674641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a:latin typeface="Arial" panose="020B0604020202020204" pitchFamily="34" charset="0"/>
                <a:ea typeface="Open Sans" pitchFamily="2" charset="0"/>
                <a:cs typeface="Arial" panose="020B0604020202020204" pitchFamily="34" charset="0"/>
              </a:rPr>
              <a:t>Date:</a:t>
            </a:r>
          </a:p>
          <a:p>
            <a:pPr>
              <a:lnSpc>
                <a:spcPct val="150000"/>
              </a:lnSpc>
            </a:pPr>
            <a:r>
              <a:rPr lang="en-US" sz="1800">
                <a:latin typeface="Arial" panose="020B0604020202020204" pitchFamily="34" charset="0"/>
                <a:ea typeface="Open Sans" pitchFamily="2" charset="0"/>
                <a:cs typeface="Arial" panose="020B0604020202020204" pitchFamily="34" charset="0"/>
              </a:rPr>
              <a:t>Coordinates:</a:t>
            </a:r>
          </a:p>
          <a:p>
            <a:pPr>
              <a:lnSpc>
                <a:spcPct val="150000"/>
              </a:lnSpc>
            </a:pPr>
            <a:r>
              <a:rPr lang="en-US" sz="1800">
                <a:latin typeface="Arial" panose="020B0604020202020204" pitchFamily="34" charset="0"/>
                <a:ea typeface="Open Sans" pitchFamily="2" charset="0"/>
                <a:cs typeface="Arial" panose="020B0604020202020204" pitchFamily="34" charset="0"/>
              </a:rPr>
              <a:t>Exposure:</a:t>
            </a:r>
          </a:p>
        </p:txBody>
      </p:sp>
      <p:pic>
        <p:nvPicPr>
          <p:cNvPr id="15" name="Graphic 14" descr="Postit Notes with solid fill">
            <a:extLst>
              <a:ext uri="{FF2B5EF4-FFF2-40B4-BE49-F238E27FC236}">
                <a16:creationId xmlns:a16="http://schemas.microsoft.com/office/drawing/2014/main" id="{ED6DBECD-6E52-85EA-EF26-B3D244F889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76489" y="1638385"/>
            <a:ext cx="572222" cy="572222"/>
          </a:xfrm>
          <a:prstGeom prst="rect">
            <a:avLst/>
          </a:prstGeom>
        </p:spPr>
      </p:pic>
      <p:sp>
        <p:nvSpPr>
          <p:cNvPr id="2" name="object 2">
            <a:extLst>
              <a:ext uri="{FF2B5EF4-FFF2-40B4-BE49-F238E27FC236}">
                <a16:creationId xmlns:a16="http://schemas.microsoft.com/office/drawing/2014/main" id="{74535232-9176-1663-7656-780FB155B6BE}"/>
              </a:ext>
            </a:extLst>
          </p:cNvPr>
          <p:cNvSpPr txBox="1"/>
          <p:nvPr/>
        </p:nvSpPr>
        <p:spPr>
          <a:xfrm>
            <a:off x="1308100" y="395722"/>
            <a:ext cx="4254500" cy="259674"/>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Where Should We Build a Moon Base?</a:t>
            </a:r>
            <a:endParaRPr lang="en-US" sz="2000" b="1">
              <a:latin typeface="Arial Narrow" panose="020B0604020202020204" pitchFamily="34" charset="0"/>
              <a:cs typeface="Arial Narrow" panose="020B0604020202020204" pitchFamily="34" charset="0"/>
            </a:endParaRPr>
          </a:p>
        </p:txBody>
      </p:sp>
      <p:sp>
        <p:nvSpPr>
          <p:cNvPr id="9" name="object 11">
            <a:extLst>
              <a:ext uri="{FF2B5EF4-FFF2-40B4-BE49-F238E27FC236}">
                <a16:creationId xmlns:a16="http://schemas.microsoft.com/office/drawing/2014/main" id="{0F9496A0-C2CD-7AD7-8182-AD3B61C4E836}"/>
              </a:ext>
            </a:extLst>
          </p:cNvPr>
          <p:cNvSpPr txBox="1"/>
          <p:nvPr/>
        </p:nvSpPr>
        <p:spPr>
          <a:xfrm>
            <a:off x="538842" y="9621837"/>
            <a:ext cx="1809114"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0" name="object 11">
            <a:extLst>
              <a:ext uri="{FF2B5EF4-FFF2-40B4-BE49-F238E27FC236}">
                <a16:creationId xmlns:a16="http://schemas.microsoft.com/office/drawing/2014/main" id="{02C5D842-8825-C89B-65FC-6D80195A8086}"/>
              </a:ext>
            </a:extLst>
          </p:cNvPr>
          <p:cNvSpPr txBox="1"/>
          <p:nvPr/>
        </p:nvSpPr>
        <p:spPr>
          <a:xfrm>
            <a:off x="5031722" y="9637225"/>
            <a:ext cx="1305722"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8</a:t>
            </a:r>
            <a:endParaRPr sz="1200">
              <a:latin typeface="Arial"/>
              <a:cs typeface="Arial"/>
            </a:endParaRPr>
          </a:p>
        </p:txBody>
      </p:sp>
    </p:spTree>
    <p:extLst>
      <p:ext uri="{BB962C8B-B14F-4D97-AF65-F5344CB8AC3E}">
        <p14:creationId xmlns:p14="http://schemas.microsoft.com/office/powerpoint/2010/main" val="2806726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B1E8A-5A7F-A9AE-5795-4C71C2755129}"/>
            </a:ext>
          </a:extLst>
        </p:cNvPr>
        <p:cNvGrpSpPr/>
        <p:nvPr/>
      </p:nvGrpSpPr>
      <p:grpSpPr>
        <a:xfrm>
          <a:off x="0" y="0"/>
          <a:ext cx="0" cy="0"/>
          <a:chOff x="0" y="0"/>
          <a:chExt cx="0" cy="0"/>
        </a:xfrm>
      </p:grpSpPr>
      <p:sp>
        <p:nvSpPr>
          <p:cNvPr id="2" name="object 11">
            <a:extLst>
              <a:ext uri="{FF2B5EF4-FFF2-40B4-BE49-F238E27FC236}">
                <a16:creationId xmlns:a16="http://schemas.microsoft.com/office/drawing/2014/main" id="{722F2CAA-746F-E602-304F-AAED86F2C130}"/>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9</a:t>
            </a:r>
            <a:endParaRPr sz="1200">
              <a:latin typeface="Arial"/>
              <a:cs typeface="Arial"/>
            </a:endParaRPr>
          </a:p>
        </p:txBody>
      </p:sp>
    </p:spTree>
    <p:extLst>
      <p:ext uri="{BB962C8B-B14F-4D97-AF65-F5344CB8AC3E}">
        <p14:creationId xmlns:p14="http://schemas.microsoft.com/office/powerpoint/2010/main" val="819907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0A3A6-A04F-D17F-9C1A-1FEB2DE8099C}"/>
            </a:ext>
          </a:extLst>
        </p:cNvPr>
        <p:cNvGrpSpPr/>
        <p:nvPr/>
      </p:nvGrpSpPr>
      <p:grpSpPr>
        <a:xfrm>
          <a:off x="0" y="0"/>
          <a:ext cx="0" cy="0"/>
          <a:chOff x="0" y="0"/>
          <a:chExt cx="0" cy="0"/>
        </a:xfrm>
      </p:grpSpPr>
      <p:sp>
        <p:nvSpPr>
          <p:cNvPr id="2" name="object 11">
            <a:extLst>
              <a:ext uri="{FF2B5EF4-FFF2-40B4-BE49-F238E27FC236}">
                <a16:creationId xmlns:a16="http://schemas.microsoft.com/office/drawing/2014/main" id="{A4660656-FA73-B5F0-17A0-D5983C5A0EC9}"/>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10</a:t>
            </a:r>
            <a:endParaRPr sz="1200">
              <a:latin typeface="Arial"/>
              <a:cs typeface="Arial"/>
            </a:endParaRPr>
          </a:p>
        </p:txBody>
      </p:sp>
    </p:spTree>
    <p:extLst>
      <p:ext uri="{BB962C8B-B14F-4D97-AF65-F5344CB8AC3E}">
        <p14:creationId xmlns:p14="http://schemas.microsoft.com/office/powerpoint/2010/main" val="1776017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24752-9F9A-5464-80AB-31E74AD5CF0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F31B2EA-1D46-1E53-7848-BBBAF896A12B}"/>
              </a:ext>
            </a:extLst>
          </p:cNvPr>
          <p:cNvSpPr txBox="1"/>
          <p:nvPr/>
        </p:nvSpPr>
        <p:spPr>
          <a:xfrm>
            <a:off x="538843" y="1542008"/>
            <a:ext cx="5780314" cy="3477875"/>
          </a:xfrm>
          <a:prstGeom prst="rect">
            <a:avLst/>
          </a:prstGeom>
          <a:noFill/>
        </p:spPr>
        <p:txBody>
          <a:bodyPr wrap="square" rtlCol="0">
            <a:spAutoFit/>
          </a:bodyPr>
          <a:lstStyle/>
          <a:p>
            <a:pPr algn="ctr"/>
            <a:r>
              <a:rPr lang="en-US" sz="4400" b="1">
                <a:solidFill>
                  <a:srgbClr val="00205B"/>
                </a:solidFill>
                <a:latin typeface="Arial" panose="020B0604020202020204" pitchFamily="34" charset="0"/>
                <a:cs typeface="Arial" panose="020B0604020202020204" pitchFamily="34" charset="0"/>
              </a:rPr>
              <a:t>Investigation 2</a:t>
            </a:r>
          </a:p>
          <a:p>
            <a:pPr algn="ctr"/>
            <a:endParaRPr lang="en-US" sz="4400" b="1">
              <a:solidFill>
                <a:srgbClr val="00205B"/>
              </a:solidFill>
              <a:latin typeface="Arial" panose="020B0604020202020204" pitchFamily="34" charset="0"/>
              <a:cs typeface="Arial" panose="020B0604020202020204" pitchFamily="34" charset="0"/>
            </a:endParaRPr>
          </a:p>
          <a:p>
            <a:pPr algn="ctr"/>
            <a:endParaRPr lang="en-US" sz="4400" b="1">
              <a:solidFill>
                <a:srgbClr val="00205B"/>
              </a:solidFill>
              <a:latin typeface="Arial" panose="020B0604020202020204" pitchFamily="34" charset="0"/>
              <a:cs typeface="Arial" panose="020B0604020202020204" pitchFamily="34" charset="0"/>
            </a:endParaRPr>
          </a:p>
          <a:p>
            <a:pPr algn="ctr"/>
            <a:r>
              <a:rPr lang="en-US" sz="4400" b="1">
                <a:solidFill>
                  <a:srgbClr val="00205B"/>
                </a:solidFill>
                <a:latin typeface="Arial" panose="020B0604020202020204" pitchFamily="34" charset="0"/>
                <a:cs typeface="Arial" panose="020B0604020202020204" pitchFamily="34" charset="0"/>
              </a:rPr>
              <a:t>What Do Humans Need to Survive?</a:t>
            </a:r>
          </a:p>
        </p:txBody>
      </p:sp>
      <p:sp>
        <p:nvSpPr>
          <p:cNvPr id="6" name="object 11">
            <a:extLst>
              <a:ext uri="{FF2B5EF4-FFF2-40B4-BE49-F238E27FC236}">
                <a16:creationId xmlns:a16="http://schemas.microsoft.com/office/drawing/2014/main" id="{FB2CC6FD-04CA-23CE-916E-5A6BC2B0B37A}"/>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11</a:t>
            </a:r>
            <a:endParaRPr sz="1200">
              <a:latin typeface="Arial"/>
              <a:cs typeface="Arial"/>
            </a:endParaRPr>
          </a:p>
        </p:txBody>
      </p:sp>
      <p:pic>
        <p:nvPicPr>
          <p:cNvPr id="7" name="Graphic 6" descr="Heart with pulse with solid fill">
            <a:extLst>
              <a:ext uri="{FF2B5EF4-FFF2-40B4-BE49-F238E27FC236}">
                <a16:creationId xmlns:a16="http://schemas.microsoft.com/office/drawing/2014/main" id="{321DD1E0-A78D-70EC-D1C2-F4D321A9AE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34888" y="5698577"/>
            <a:ext cx="2988223" cy="2988223"/>
          </a:xfrm>
          <a:prstGeom prst="rect">
            <a:avLst/>
          </a:prstGeom>
        </p:spPr>
      </p:pic>
    </p:spTree>
    <p:extLst>
      <p:ext uri="{BB962C8B-B14F-4D97-AF65-F5344CB8AC3E}">
        <p14:creationId xmlns:p14="http://schemas.microsoft.com/office/powerpoint/2010/main" val="2533648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F27D5-9992-61E6-4E02-38778C7D3B39}"/>
            </a:ext>
          </a:extLst>
        </p:cNvPr>
        <p:cNvGrpSpPr/>
        <p:nvPr/>
      </p:nvGrpSpPr>
      <p:grpSpPr>
        <a:xfrm>
          <a:off x="0" y="0"/>
          <a:ext cx="0" cy="0"/>
          <a:chOff x="0" y="0"/>
          <a:chExt cx="0" cy="0"/>
        </a:xfrm>
      </p:grpSpPr>
      <p:sp>
        <p:nvSpPr>
          <p:cNvPr id="2" name="object 11">
            <a:extLst>
              <a:ext uri="{FF2B5EF4-FFF2-40B4-BE49-F238E27FC236}">
                <a16:creationId xmlns:a16="http://schemas.microsoft.com/office/drawing/2014/main" id="{E7078751-69FB-2132-E36E-31438770AEC8}"/>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12</a:t>
            </a:r>
            <a:endParaRPr sz="1200">
              <a:latin typeface="Arial"/>
              <a:cs typeface="Arial"/>
            </a:endParaRPr>
          </a:p>
        </p:txBody>
      </p:sp>
    </p:spTree>
    <p:extLst>
      <p:ext uri="{BB962C8B-B14F-4D97-AF65-F5344CB8AC3E}">
        <p14:creationId xmlns:p14="http://schemas.microsoft.com/office/powerpoint/2010/main" val="1902501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E99B7-2B5B-7569-B1E1-45E4BF45906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4393365-57C5-5A85-D6A5-B7694F1EBC7A}"/>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8CE8CDEB-D048-6C98-5BB2-4FEFB14F6EC5}"/>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11" name="object 11">
            <a:extLst>
              <a:ext uri="{FF2B5EF4-FFF2-40B4-BE49-F238E27FC236}">
                <a16:creationId xmlns:a16="http://schemas.microsoft.com/office/drawing/2014/main" id="{C6A8BC65-8E4F-0E02-A9AC-224927C43CC4}"/>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2" name="object 11">
            <a:extLst>
              <a:ext uri="{FF2B5EF4-FFF2-40B4-BE49-F238E27FC236}">
                <a16:creationId xmlns:a16="http://schemas.microsoft.com/office/drawing/2014/main" id="{177E78F7-9E5E-143F-5498-CBD428BE5647}"/>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13</a:t>
            </a:r>
            <a:endParaRPr sz="1200">
              <a:latin typeface="Arial"/>
              <a:cs typeface="Arial"/>
            </a:endParaRPr>
          </a:p>
        </p:txBody>
      </p:sp>
      <p:sp>
        <p:nvSpPr>
          <p:cNvPr id="16" name="TextBox 15">
            <a:extLst>
              <a:ext uri="{FF2B5EF4-FFF2-40B4-BE49-F238E27FC236}">
                <a16:creationId xmlns:a16="http://schemas.microsoft.com/office/drawing/2014/main" id="{6EB43EB9-AE12-0F7D-1175-B7EA5D2CF238}"/>
              </a:ext>
            </a:extLst>
          </p:cNvPr>
          <p:cNvSpPr txBox="1"/>
          <p:nvPr/>
        </p:nvSpPr>
        <p:spPr>
          <a:xfrm>
            <a:off x="538844" y="1145428"/>
            <a:ext cx="5780314" cy="5441490"/>
          </a:xfrm>
          <a:prstGeom prst="rect">
            <a:avLst/>
          </a:prstGeom>
          <a:noFill/>
        </p:spPr>
        <p:txBody>
          <a:bodyPr wrap="square" rtlCol="0">
            <a:spAutoFit/>
          </a:bodyPr>
          <a:lstStyle/>
          <a:p>
            <a:pPr algn="l"/>
            <a:r>
              <a:rPr lang="en-GB" sz="1600" b="1">
                <a:solidFill>
                  <a:srgbClr val="001F5B"/>
                </a:solidFill>
                <a:latin typeface="Arial"/>
                <a:cs typeface="Arial"/>
              </a:rPr>
              <a:t>Introduction to your Mission</a:t>
            </a:r>
            <a:endParaRPr lang="en-GB" sz="1400" b="1">
              <a:solidFill>
                <a:srgbClr val="001F5B"/>
              </a:solidFill>
              <a:latin typeface="Arial"/>
              <a:cs typeface="Arial"/>
            </a:endParaRPr>
          </a:p>
          <a:p>
            <a:pPr>
              <a:lnSpc>
                <a:spcPct val="120000"/>
              </a:lnSpc>
              <a:defRPr/>
            </a:pPr>
            <a:r>
              <a:rPr lang="en-GB" sz="1400">
                <a:solidFill>
                  <a:srgbClr val="001F5B"/>
                </a:solidFill>
                <a:latin typeface="Arial"/>
                <a:cs typeface="Arial"/>
              </a:rPr>
              <a:t>Now that we have chosen the site for our Moon Base, we need to know what to put inside of it so humans can live there.</a:t>
            </a:r>
          </a:p>
          <a:p>
            <a:pPr algn="l"/>
            <a:endParaRPr lang="en-GB" sz="1400">
              <a:solidFill>
                <a:srgbClr val="001F5B"/>
              </a:solidFill>
              <a:latin typeface="Arial"/>
              <a:cs typeface="Arial"/>
            </a:endParaRPr>
          </a:p>
          <a:p>
            <a:pPr algn="l"/>
            <a:r>
              <a:rPr lang="en-GB" sz="1400">
                <a:solidFill>
                  <a:srgbClr val="001F5B"/>
                </a:solidFill>
                <a:latin typeface="Arial"/>
                <a:cs typeface="Arial"/>
              </a:rPr>
              <a:t>In this mission, you will be an engineer/architect. Your job is to think about the resources humans need to survive and include these in your design of a Moon Base.</a:t>
            </a: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r>
              <a:rPr lang="en-GB" sz="1600" b="1">
                <a:solidFill>
                  <a:srgbClr val="001F5B"/>
                </a:solidFill>
                <a:latin typeface="Arial"/>
                <a:cs typeface="Arial"/>
              </a:rPr>
              <a:t>Activity: Resources for Survival</a:t>
            </a:r>
            <a:endParaRPr lang="en-GB" sz="1600">
              <a:solidFill>
                <a:srgbClr val="001F5B"/>
              </a:solidFill>
              <a:latin typeface="Arial"/>
              <a:cs typeface="Arial"/>
            </a:endParaRPr>
          </a:p>
          <a:p>
            <a:pPr algn="l">
              <a:lnSpc>
                <a:spcPct val="120000"/>
              </a:lnSpc>
            </a:pPr>
            <a:r>
              <a:rPr lang="en-GB" sz="1400">
                <a:solidFill>
                  <a:srgbClr val="001F5B"/>
                </a:solidFill>
                <a:latin typeface="Arial"/>
                <a:cs typeface="Arial"/>
              </a:rPr>
              <a:t>Write down what resources are needed to survive in space.</a:t>
            </a:r>
          </a:p>
          <a:p>
            <a:pPr algn="l">
              <a:lnSpc>
                <a:spcPct val="120000"/>
              </a:lnSpc>
            </a:pPr>
            <a:r>
              <a:rPr lang="en-GB" sz="1400" i="1">
                <a:solidFill>
                  <a:srgbClr val="001F5B"/>
                </a:solidFill>
                <a:latin typeface="Arial"/>
                <a:cs typeface="Arial"/>
              </a:rPr>
              <a:t>Extension Task – circle which are easier to get on Earth vs the Moon or Mars.</a:t>
            </a: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r>
              <a:rPr lang="en-GB" sz="1600" b="1">
                <a:solidFill>
                  <a:srgbClr val="001F5B"/>
                </a:solidFill>
                <a:latin typeface="Arial"/>
                <a:cs typeface="Arial"/>
              </a:rPr>
              <a:t>Activity: Essential or Extra?</a:t>
            </a:r>
          </a:p>
          <a:p>
            <a:pPr algn="l">
              <a:lnSpc>
                <a:spcPct val="120000"/>
              </a:lnSpc>
            </a:pPr>
            <a:r>
              <a:rPr lang="en-GB" sz="1400">
                <a:solidFill>
                  <a:srgbClr val="001F5B"/>
                </a:solidFill>
                <a:latin typeface="Arial"/>
                <a:cs typeface="Arial"/>
              </a:rPr>
              <a:t>Put a tick in either the ‘Essential’ or ‘Extra’ column for each item.</a:t>
            </a:r>
          </a:p>
          <a:p>
            <a:pPr algn="l">
              <a:lnSpc>
                <a:spcPct val="120000"/>
              </a:lnSpc>
            </a:pPr>
            <a:r>
              <a:rPr lang="en-GB" sz="1400" i="1">
                <a:solidFill>
                  <a:srgbClr val="001F5B"/>
                </a:solidFill>
                <a:latin typeface="Arial"/>
                <a:cs typeface="Arial"/>
              </a:rPr>
              <a:t>Extension Task – Add 2 items and put a tick in one of the columns.</a:t>
            </a:r>
            <a:endParaRPr lang="en-GB" sz="1400">
              <a:solidFill>
                <a:srgbClr val="001F5B"/>
              </a:solidFill>
              <a:latin typeface="Arial"/>
              <a:cs typeface="Arial"/>
            </a:endParaRPr>
          </a:p>
          <a:p>
            <a:pPr algn="l"/>
            <a:endParaRPr lang="en-GB" sz="1400">
              <a:solidFill>
                <a:srgbClr val="001F5B"/>
              </a:solidFill>
              <a:latin typeface="Arial"/>
              <a:cs typeface="Arial"/>
            </a:endParaRPr>
          </a:p>
        </p:txBody>
      </p:sp>
      <p:sp>
        <p:nvSpPr>
          <p:cNvPr id="5" name="object 2">
            <a:extLst>
              <a:ext uri="{FF2B5EF4-FFF2-40B4-BE49-F238E27FC236}">
                <a16:creationId xmlns:a16="http://schemas.microsoft.com/office/drawing/2014/main" id="{AD5AD556-AF65-4EA6-B202-CD60692DA0CF}"/>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What Do Humans Need To Survive?</a:t>
            </a:r>
            <a:endParaRPr lang="en-US" sz="2000" b="1">
              <a:latin typeface="Arial Narrow" panose="020B0604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FAB3A04F-36A4-729D-1896-B737695BB0F4}"/>
              </a:ext>
            </a:extLst>
          </p:cNvPr>
          <p:cNvSpPr txBox="1"/>
          <p:nvPr/>
        </p:nvSpPr>
        <p:spPr>
          <a:xfrm>
            <a:off x="538843" y="4220500"/>
            <a:ext cx="5780314" cy="923330"/>
          </a:xfrm>
          <a:custGeom>
            <a:avLst/>
            <a:gdLst>
              <a:gd name="csX0" fmla="*/ 0 w 5780314"/>
              <a:gd name="csY0" fmla="*/ 0 h 923330"/>
              <a:gd name="csX1" fmla="*/ 757863 w 5780314"/>
              <a:gd name="csY1" fmla="*/ 0 h 923330"/>
              <a:gd name="csX2" fmla="*/ 1457924 w 5780314"/>
              <a:gd name="csY2" fmla="*/ 0 h 923330"/>
              <a:gd name="csX3" fmla="*/ 2100181 w 5780314"/>
              <a:gd name="csY3" fmla="*/ 0 h 923330"/>
              <a:gd name="csX4" fmla="*/ 2742438 w 5780314"/>
              <a:gd name="csY4" fmla="*/ 0 h 923330"/>
              <a:gd name="csX5" fmla="*/ 3500301 w 5780314"/>
              <a:gd name="csY5" fmla="*/ 0 h 923330"/>
              <a:gd name="csX6" fmla="*/ 4200362 w 5780314"/>
              <a:gd name="csY6" fmla="*/ 0 h 923330"/>
              <a:gd name="csX7" fmla="*/ 4669209 w 5780314"/>
              <a:gd name="csY7" fmla="*/ 0 h 923330"/>
              <a:gd name="csX8" fmla="*/ 5780314 w 5780314"/>
              <a:gd name="csY8" fmla="*/ 0 h 923330"/>
              <a:gd name="csX9" fmla="*/ 5780314 w 5780314"/>
              <a:gd name="csY9" fmla="*/ 480132 h 923330"/>
              <a:gd name="csX10" fmla="*/ 5780314 w 5780314"/>
              <a:gd name="csY10" fmla="*/ 923330 h 923330"/>
              <a:gd name="csX11" fmla="*/ 5253663 w 5780314"/>
              <a:gd name="csY11" fmla="*/ 923330 h 923330"/>
              <a:gd name="csX12" fmla="*/ 4495800 w 5780314"/>
              <a:gd name="csY12" fmla="*/ 923330 h 923330"/>
              <a:gd name="csX13" fmla="*/ 3911346 w 5780314"/>
              <a:gd name="csY13" fmla="*/ 923330 h 923330"/>
              <a:gd name="csX14" fmla="*/ 3153482 w 5780314"/>
              <a:gd name="csY14" fmla="*/ 923330 h 923330"/>
              <a:gd name="csX15" fmla="*/ 2626832 w 5780314"/>
              <a:gd name="csY15" fmla="*/ 923330 h 923330"/>
              <a:gd name="csX16" fmla="*/ 2157984 w 5780314"/>
              <a:gd name="csY16" fmla="*/ 923330 h 923330"/>
              <a:gd name="csX17" fmla="*/ 1689136 w 5780314"/>
              <a:gd name="csY17" fmla="*/ 923330 h 923330"/>
              <a:gd name="csX18" fmla="*/ 989076 w 5780314"/>
              <a:gd name="csY18" fmla="*/ 923330 h 923330"/>
              <a:gd name="csX19" fmla="*/ 0 w 5780314"/>
              <a:gd name="csY19" fmla="*/ 923330 h 923330"/>
              <a:gd name="csX20" fmla="*/ 0 w 5780314"/>
              <a:gd name="csY20" fmla="*/ 461665 h 923330"/>
              <a:gd name="csX21" fmla="*/ 0 w 5780314"/>
              <a:gd name="csY21" fmla="*/ 0 h 9233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780314" h="923330" fill="none" extrusionOk="0">
                <a:moveTo>
                  <a:pt x="0" y="0"/>
                </a:moveTo>
                <a:cubicBezTo>
                  <a:pt x="246921" y="10288"/>
                  <a:pt x="542783" y="2367"/>
                  <a:pt x="757863" y="0"/>
                </a:cubicBezTo>
                <a:cubicBezTo>
                  <a:pt x="972943" y="-2367"/>
                  <a:pt x="1209441" y="-16197"/>
                  <a:pt x="1457924" y="0"/>
                </a:cubicBezTo>
                <a:cubicBezTo>
                  <a:pt x="1706407" y="16197"/>
                  <a:pt x="1796060" y="31812"/>
                  <a:pt x="2100181" y="0"/>
                </a:cubicBezTo>
                <a:cubicBezTo>
                  <a:pt x="2404302" y="-31812"/>
                  <a:pt x="2473982" y="-21039"/>
                  <a:pt x="2742438" y="0"/>
                </a:cubicBezTo>
                <a:cubicBezTo>
                  <a:pt x="3010894" y="21039"/>
                  <a:pt x="3249588" y="-25676"/>
                  <a:pt x="3500301" y="0"/>
                </a:cubicBezTo>
                <a:cubicBezTo>
                  <a:pt x="3751014" y="25676"/>
                  <a:pt x="4034514" y="-17191"/>
                  <a:pt x="4200362" y="0"/>
                </a:cubicBezTo>
                <a:cubicBezTo>
                  <a:pt x="4366210" y="17191"/>
                  <a:pt x="4497571" y="-19789"/>
                  <a:pt x="4669209" y="0"/>
                </a:cubicBezTo>
                <a:cubicBezTo>
                  <a:pt x="4840847" y="19789"/>
                  <a:pt x="5346032" y="11464"/>
                  <a:pt x="5780314" y="0"/>
                </a:cubicBezTo>
                <a:cubicBezTo>
                  <a:pt x="5794143" y="236651"/>
                  <a:pt x="5786474" y="318061"/>
                  <a:pt x="5780314" y="480132"/>
                </a:cubicBezTo>
                <a:cubicBezTo>
                  <a:pt x="5774154" y="642203"/>
                  <a:pt x="5771570" y="780071"/>
                  <a:pt x="5780314" y="923330"/>
                </a:cubicBezTo>
                <a:cubicBezTo>
                  <a:pt x="5533676" y="912865"/>
                  <a:pt x="5384584" y="926131"/>
                  <a:pt x="5253663" y="923330"/>
                </a:cubicBezTo>
                <a:cubicBezTo>
                  <a:pt x="5122742" y="920529"/>
                  <a:pt x="4862310" y="928699"/>
                  <a:pt x="4495800" y="923330"/>
                </a:cubicBezTo>
                <a:cubicBezTo>
                  <a:pt x="4129290" y="917961"/>
                  <a:pt x="4075268" y="907986"/>
                  <a:pt x="3911346" y="923330"/>
                </a:cubicBezTo>
                <a:cubicBezTo>
                  <a:pt x="3747424" y="938674"/>
                  <a:pt x="3460053" y="903511"/>
                  <a:pt x="3153482" y="923330"/>
                </a:cubicBezTo>
                <a:cubicBezTo>
                  <a:pt x="2846911" y="943149"/>
                  <a:pt x="2820007" y="943536"/>
                  <a:pt x="2626832" y="923330"/>
                </a:cubicBezTo>
                <a:cubicBezTo>
                  <a:pt x="2433657" y="903125"/>
                  <a:pt x="2355625" y="906879"/>
                  <a:pt x="2157984" y="923330"/>
                </a:cubicBezTo>
                <a:cubicBezTo>
                  <a:pt x="1960343" y="939781"/>
                  <a:pt x="1803137" y="911847"/>
                  <a:pt x="1689136" y="923330"/>
                </a:cubicBezTo>
                <a:cubicBezTo>
                  <a:pt x="1575135" y="934813"/>
                  <a:pt x="1243093" y="936283"/>
                  <a:pt x="989076" y="923330"/>
                </a:cubicBezTo>
                <a:cubicBezTo>
                  <a:pt x="735059" y="910377"/>
                  <a:pt x="372236" y="937709"/>
                  <a:pt x="0" y="923330"/>
                </a:cubicBezTo>
                <a:cubicBezTo>
                  <a:pt x="7363" y="816056"/>
                  <a:pt x="20862" y="638730"/>
                  <a:pt x="0" y="461665"/>
                </a:cubicBezTo>
                <a:cubicBezTo>
                  <a:pt x="-20862" y="284600"/>
                  <a:pt x="11030" y="217417"/>
                  <a:pt x="0" y="0"/>
                </a:cubicBezTo>
                <a:close/>
              </a:path>
              <a:path w="5780314" h="923330" stroke="0" extrusionOk="0">
                <a:moveTo>
                  <a:pt x="0" y="0"/>
                </a:moveTo>
                <a:cubicBezTo>
                  <a:pt x="166021" y="-3992"/>
                  <a:pt x="451220" y="-19318"/>
                  <a:pt x="584454" y="0"/>
                </a:cubicBezTo>
                <a:cubicBezTo>
                  <a:pt x="717688" y="19318"/>
                  <a:pt x="928139" y="-18952"/>
                  <a:pt x="1053302" y="0"/>
                </a:cubicBezTo>
                <a:cubicBezTo>
                  <a:pt x="1178465" y="18952"/>
                  <a:pt x="1560787" y="-567"/>
                  <a:pt x="1811165" y="0"/>
                </a:cubicBezTo>
                <a:cubicBezTo>
                  <a:pt x="2061543" y="567"/>
                  <a:pt x="2125399" y="23527"/>
                  <a:pt x="2395619" y="0"/>
                </a:cubicBezTo>
                <a:cubicBezTo>
                  <a:pt x="2665839" y="-23527"/>
                  <a:pt x="2726176" y="-18893"/>
                  <a:pt x="2980073" y="0"/>
                </a:cubicBezTo>
                <a:cubicBezTo>
                  <a:pt x="3233970" y="18893"/>
                  <a:pt x="3384229" y="-31685"/>
                  <a:pt x="3737936" y="0"/>
                </a:cubicBezTo>
                <a:cubicBezTo>
                  <a:pt x="4091643" y="31685"/>
                  <a:pt x="4116837" y="2546"/>
                  <a:pt x="4264587" y="0"/>
                </a:cubicBezTo>
                <a:cubicBezTo>
                  <a:pt x="4412337" y="-2546"/>
                  <a:pt x="4746835" y="29215"/>
                  <a:pt x="5022451" y="0"/>
                </a:cubicBezTo>
                <a:cubicBezTo>
                  <a:pt x="5298067" y="-29215"/>
                  <a:pt x="5442546" y="13743"/>
                  <a:pt x="5780314" y="0"/>
                </a:cubicBezTo>
                <a:cubicBezTo>
                  <a:pt x="5766964" y="178584"/>
                  <a:pt x="5770322" y="304996"/>
                  <a:pt x="5780314" y="461665"/>
                </a:cubicBezTo>
                <a:cubicBezTo>
                  <a:pt x="5790306" y="618335"/>
                  <a:pt x="5792001" y="747153"/>
                  <a:pt x="5780314" y="923330"/>
                </a:cubicBezTo>
                <a:cubicBezTo>
                  <a:pt x="5496987" y="920267"/>
                  <a:pt x="5308853" y="953057"/>
                  <a:pt x="5080254" y="923330"/>
                </a:cubicBezTo>
                <a:cubicBezTo>
                  <a:pt x="4851655" y="893603"/>
                  <a:pt x="4541284" y="931412"/>
                  <a:pt x="4322390" y="923330"/>
                </a:cubicBezTo>
                <a:cubicBezTo>
                  <a:pt x="4103496" y="915248"/>
                  <a:pt x="3758647" y="942297"/>
                  <a:pt x="3564527" y="923330"/>
                </a:cubicBezTo>
                <a:cubicBezTo>
                  <a:pt x="3370407" y="904363"/>
                  <a:pt x="3174019" y="906866"/>
                  <a:pt x="3037876" y="923330"/>
                </a:cubicBezTo>
                <a:cubicBezTo>
                  <a:pt x="2901733" y="939794"/>
                  <a:pt x="2531094" y="932442"/>
                  <a:pt x="2395619" y="923330"/>
                </a:cubicBezTo>
                <a:cubicBezTo>
                  <a:pt x="2260144" y="914218"/>
                  <a:pt x="1973989" y="923558"/>
                  <a:pt x="1637756" y="923330"/>
                </a:cubicBezTo>
                <a:cubicBezTo>
                  <a:pt x="1301523" y="923102"/>
                  <a:pt x="1299276" y="948321"/>
                  <a:pt x="995499" y="923330"/>
                </a:cubicBezTo>
                <a:cubicBezTo>
                  <a:pt x="691722" y="898339"/>
                  <a:pt x="459322" y="958556"/>
                  <a:pt x="0" y="923330"/>
                </a:cubicBezTo>
                <a:cubicBezTo>
                  <a:pt x="18401" y="788007"/>
                  <a:pt x="11469" y="583799"/>
                  <a:pt x="0" y="480132"/>
                </a:cubicBezTo>
                <a:cubicBezTo>
                  <a:pt x="-11469" y="376465"/>
                  <a:pt x="2106" y="136109"/>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____________________________________________________________________________________________________________________________________</a:t>
            </a:r>
          </a:p>
        </p:txBody>
      </p:sp>
      <p:graphicFrame>
        <p:nvGraphicFramePr>
          <p:cNvPr id="13" name="Table 12">
            <a:extLst>
              <a:ext uri="{FF2B5EF4-FFF2-40B4-BE49-F238E27FC236}">
                <a16:creationId xmlns:a16="http://schemas.microsoft.com/office/drawing/2014/main" id="{849F8861-5327-0A16-687C-FF4B6505A738}"/>
              </a:ext>
            </a:extLst>
          </p:cNvPr>
          <p:cNvGraphicFramePr>
            <a:graphicFrameLocks noGrp="1"/>
          </p:cNvGraphicFramePr>
          <p:nvPr/>
        </p:nvGraphicFramePr>
        <p:xfrm>
          <a:off x="695874" y="6256773"/>
          <a:ext cx="5431182" cy="3352800"/>
        </p:xfrm>
        <a:graphic>
          <a:graphicData uri="http://schemas.openxmlformats.org/drawingml/2006/table">
            <a:tbl>
              <a:tblPr firstRow="1" bandRow="1">
                <a:tableStyleId>{5C22544A-7EE6-4342-B048-85BDC9FD1C3A}</a:tableStyleId>
              </a:tblPr>
              <a:tblGrid>
                <a:gridCol w="1810394">
                  <a:extLst>
                    <a:ext uri="{9D8B030D-6E8A-4147-A177-3AD203B41FA5}">
                      <a16:colId xmlns:a16="http://schemas.microsoft.com/office/drawing/2014/main" val="1900739346"/>
                    </a:ext>
                  </a:extLst>
                </a:gridCol>
                <a:gridCol w="1810394">
                  <a:extLst>
                    <a:ext uri="{9D8B030D-6E8A-4147-A177-3AD203B41FA5}">
                      <a16:colId xmlns:a16="http://schemas.microsoft.com/office/drawing/2014/main" val="2830950568"/>
                    </a:ext>
                  </a:extLst>
                </a:gridCol>
                <a:gridCol w="1810394">
                  <a:extLst>
                    <a:ext uri="{9D8B030D-6E8A-4147-A177-3AD203B41FA5}">
                      <a16:colId xmlns:a16="http://schemas.microsoft.com/office/drawing/2014/main" val="4158857147"/>
                    </a:ext>
                  </a:extLst>
                </a:gridCol>
              </a:tblGrid>
              <a:tr h="290555">
                <a:tc>
                  <a:txBody>
                    <a:bodyPr/>
                    <a:lstStyle/>
                    <a:p>
                      <a:pPr algn="ctr"/>
                      <a:r>
                        <a:rPr lang="en-US" sz="1400" b="1" i="0">
                          <a:latin typeface="Arial" panose="020B0604020202020204" pitchFamily="34" charset="0"/>
                          <a:cs typeface="Arial" panose="020B0604020202020204" pitchFamily="34" charset="0"/>
                        </a:rPr>
                        <a:t>Item</a:t>
                      </a:r>
                    </a:p>
                  </a:txBody>
                  <a:tcPr/>
                </a:tc>
                <a:tc>
                  <a:txBody>
                    <a:bodyPr/>
                    <a:lstStyle/>
                    <a:p>
                      <a:pPr algn="ctr"/>
                      <a:r>
                        <a:rPr lang="en-US" sz="1400" b="1" i="0">
                          <a:latin typeface="Arial" panose="020B0604020202020204" pitchFamily="34" charset="0"/>
                          <a:cs typeface="Arial" panose="020B0604020202020204" pitchFamily="34" charset="0"/>
                        </a:rPr>
                        <a:t>Essential</a:t>
                      </a:r>
                    </a:p>
                  </a:txBody>
                  <a:tcPr/>
                </a:tc>
                <a:tc>
                  <a:txBody>
                    <a:bodyPr/>
                    <a:lstStyle/>
                    <a:p>
                      <a:pPr algn="ctr"/>
                      <a:r>
                        <a:rPr lang="en-US" sz="1400" b="1" i="0">
                          <a:latin typeface="Arial" panose="020B0604020202020204" pitchFamily="34" charset="0"/>
                          <a:cs typeface="Arial" panose="020B0604020202020204" pitchFamily="34" charset="0"/>
                        </a:rPr>
                        <a:t>Extra</a:t>
                      </a:r>
                    </a:p>
                  </a:txBody>
                  <a:tcPr/>
                </a:tc>
                <a:extLst>
                  <a:ext uri="{0D108BD9-81ED-4DB2-BD59-A6C34878D82A}">
                    <a16:rowId xmlns:a16="http://schemas.microsoft.com/office/drawing/2014/main" val="1227804452"/>
                  </a:ext>
                </a:extLst>
              </a:tr>
              <a:tr h="290555">
                <a:tc>
                  <a:txBody>
                    <a:bodyPr/>
                    <a:lstStyle/>
                    <a:p>
                      <a:pPr algn="l"/>
                      <a:r>
                        <a:rPr lang="en-US" sz="1400" b="0" i="0">
                          <a:solidFill>
                            <a:srgbClr val="05255D"/>
                          </a:solidFill>
                          <a:latin typeface="Arial" panose="020B0604020202020204" pitchFamily="34" charset="0"/>
                          <a:cs typeface="Arial" panose="020B0604020202020204" pitchFamily="34" charset="0"/>
                        </a:rPr>
                        <a:t>Oxygen</a:t>
                      </a:r>
                    </a:p>
                  </a:txBody>
                  <a:tcPr/>
                </a:tc>
                <a:tc>
                  <a:txBody>
                    <a:bodyPr/>
                    <a:lstStyle/>
                    <a:p>
                      <a:endParaRPr lang="en-US" sz="1400" b="0" i="0">
                        <a:latin typeface="Arial" panose="020B0604020202020204" pitchFamily="34" charset="0"/>
                        <a:cs typeface="Arial" panose="020B0604020202020204" pitchFamily="34" charset="0"/>
                      </a:endParaRPr>
                    </a:p>
                  </a:txBody>
                  <a:tcPr/>
                </a:tc>
                <a:tc>
                  <a:txBody>
                    <a:bodyPr/>
                    <a:lstStyle/>
                    <a:p>
                      <a:endParaRPr lang="en-US" sz="1400"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2085143"/>
                  </a:ext>
                </a:extLst>
              </a:tr>
              <a:tr h="290555">
                <a:tc>
                  <a:txBody>
                    <a:bodyPr/>
                    <a:lstStyle/>
                    <a:p>
                      <a:pPr algn="l"/>
                      <a:r>
                        <a:rPr lang="en-US" sz="1400" b="0" i="0">
                          <a:solidFill>
                            <a:srgbClr val="05255D"/>
                          </a:solidFill>
                          <a:latin typeface="Arial" panose="020B0604020202020204" pitchFamily="34" charset="0"/>
                          <a:cs typeface="Arial" panose="020B0604020202020204" pitchFamily="34" charset="0"/>
                        </a:rPr>
                        <a:t>Pizza</a:t>
                      </a:r>
                    </a:p>
                  </a:txBody>
                  <a:tcPr/>
                </a:tc>
                <a:tc>
                  <a:txBody>
                    <a:bodyPr/>
                    <a:lstStyle/>
                    <a:p>
                      <a:endParaRPr lang="en-US" sz="1400" b="0" i="0">
                        <a:latin typeface="Arial" panose="020B0604020202020204" pitchFamily="34" charset="0"/>
                        <a:cs typeface="Arial" panose="020B0604020202020204" pitchFamily="34" charset="0"/>
                      </a:endParaRPr>
                    </a:p>
                  </a:txBody>
                  <a:tcPr/>
                </a:tc>
                <a:tc>
                  <a:txBody>
                    <a:bodyPr/>
                    <a:lstStyle/>
                    <a:p>
                      <a:endParaRPr lang="en-US" sz="1400"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01964818"/>
                  </a:ext>
                </a:extLst>
              </a:tr>
              <a:tr h="290555">
                <a:tc>
                  <a:txBody>
                    <a:bodyPr/>
                    <a:lstStyle/>
                    <a:p>
                      <a:pPr algn="l"/>
                      <a:r>
                        <a:rPr lang="en-US" sz="1400" b="0" i="0">
                          <a:solidFill>
                            <a:srgbClr val="05255D"/>
                          </a:solidFill>
                          <a:latin typeface="Arial" panose="020B0604020202020204" pitchFamily="34" charset="0"/>
                          <a:cs typeface="Arial" panose="020B0604020202020204" pitchFamily="34" charset="0"/>
                        </a:rPr>
                        <a:t>Pets</a:t>
                      </a:r>
                    </a:p>
                  </a:txBody>
                  <a:tcPr/>
                </a:tc>
                <a:tc>
                  <a:txBody>
                    <a:bodyPr/>
                    <a:lstStyle/>
                    <a:p>
                      <a:endParaRPr lang="en-US" sz="1400" b="0" i="0">
                        <a:latin typeface="Arial" panose="020B0604020202020204" pitchFamily="34" charset="0"/>
                        <a:cs typeface="Arial" panose="020B0604020202020204" pitchFamily="34" charset="0"/>
                      </a:endParaRPr>
                    </a:p>
                  </a:txBody>
                  <a:tcPr/>
                </a:tc>
                <a:tc>
                  <a:txBody>
                    <a:bodyPr/>
                    <a:lstStyle/>
                    <a:p>
                      <a:endParaRPr lang="en-US" sz="1400"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68674522"/>
                  </a:ext>
                </a:extLst>
              </a:tr>
              <a:tr h="290555">
                <a:tc>
                  <a:txBody>
                    <a:bodyPr/>
                    <a:lstStyle/>
                    <a:p>
                      <a:pPr algn="l"/>
                      <a:r>
                        <a:rPr lang="en-US" sz="1400" b="0" i="0">
                          <a:solidFill>
                            <a:srgbClr val="05255D"/>
                          </a:solidFill>
                          <a:latin typeface="Arial" panose="020B0604020202020204" pitchFamily="34" charset="0"/>
                          <a:cs typeface="Arial" panose="020B0604020202020204" pitchFamily="34" charset="0"/>
                        </a:rPr>
                        <a:t>Music</a:t>
                      </a:r>
                    </a:p>
                  </a:txBody>
                  <a:tcPr/>
                </a:tc>
                <a:tc>
                  <a:txBody>
                    <a:bodyPr/>
                    <a:lstStyle/>
                    <a:p>
                      <a:endParaRPr lang="en-US" sz="1400" b="0" i="0">
                        <a:latin typeface="Arial" panose="020B0604020202020204" pitchFamily="34" charset="0"/>
                        <a:cs typeface="Arial" panose="020B0604020202020204" pitchFamily="34" charset="0"/>
                      </a:endParaRPr>
                    </a:p>
                  </a:txBody>
                  <a:tcPr/>
                </a:tc>
                <a:tc>
                  <a:txBody>
                    <a:bodyPr/>
                    <a:lstStyle/>
                    <a:p>
                      <a:endParaRPr lang="en-US" sz="1400"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13465164"/>
                  </a:ext>
                </a:extLst>
              </a:tr>
              <a:tr h="290555">
                <a:tc>
                  <a:txBody>
                    <a:bodyPr/>
                    <a:lstStyle/>
                    <a:p>
                      <a:pPr algn="l"/>
                      <a:r>
                        <a:rPr lang="en-US" sz="1400" b="0" i="0">
                          <a:solidFill>
                            <a:srgbClr val="05255D"/>
                          </a:solidFill>
                          <a:latin typeface="Arial" panose="020B0604020202020204" pitchFamily="34" charset="0"/>
                          <a:cs typeface="Arial" panose="020B0604020202020204" pitchFamily="34" charset="0"/>
                        </a:rPr>
                        <a:t>Beds</a:t>
                      </a:r>
                    </a:p>
                  </a:txBody>
                  <a:tcPr/>
                </a:tc>
                <a:tc>
                  <a:txBody>
                    <a:bodyPr/>
                    <a:lstStyle/>
                    <a:p>
                      <a:endParaRPr lang="en-US" sz="1400" b="0" i="0">
                        <a:latin typeface="Arial" panose="020B0604020202020204" pitchFamily="34" charset="0"/>
                        <a:cs typeface="Arial" panose="020B0604020202020204" pitchFamily="34" charset="0"/>
                      </a:endParaRPr>
                    </a:p>
                  </a:txBody>
                  <a:tcPr/>
                </a:tc>
                <a:tc>
                  <a:txBody>
                    <a:bodyPr/>
                    <a:lstStyle/>
                    <a:p>
                      <a:endParaRPr lang="en-US" sz="1400"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92310104"/>
                  </a:ext>
                </a:extLst>
              </a:tr>
              <a:tr h="290555">
                <a:tc>
                  <a:txBody>
                    <a:bodyPr/>
                    <a:lstStyle/>
                    <a:p>
                      <a:pPr algn="l"/>
                      <a:r>
                        <a:rPr lang="en-US" sz="1400" b="0" i="0">
                          <a:solidFill>
                            <a:srgbClr val="05255D"/>
                          </a:solidFill>
                          <a:latin typeface="Arial" panose="020B0604020202020204" pitchFamily="34" charset="0"/>
                          <a:cs typeface="Arial" panose="020B0604020202020204" pitchFamily="34" charset="0"/>
                        </a:rPr>
                        <a:t>Hot Showers</a:t>
                      </a:r>
                    </a:p>
                  </a:txBody>
                  <a:tcPr/>
                </a:tc>
                <a:tc>
                  <a:txBody>
                    <a:bodyPr/>
                    <a:lstStyle/>
                    <a:p>
                      <a:endParaRPr lang="en-US" sz="1400" b="0" i="0">
                        <a:latin typeface="Arial" panose="020B0604020202020204" pitchFamily="34" charset="0"/>
                        <a:cs typeface="Arial" panose="020B0604020202020204" pitchFamily="34" charset="0"/>
                      </a:endParaRPr>
                    </a:p>
                  </a:txBody>
                  <a:tcPr/>
                </a:tc>
                <a:tc>
                  <a:txBody>
                    <a:bodyPr/>
                    <a:lstStyle/>
                    <a:p>
                      <a:endParaRPr lang="en-US" sz="1400"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2151114"/>
                  </a:ext>
                </a:extLst>
              </a:tr>
              <a:tr h="290555">
                <a:tc>
                  <a:txBody>
                    <a:bodyPr/>
                    <a:lstStyle/>
                    <a:p>
                      <a:pPr algn="l"/>
                      <a:r>
                        <a:rPr lang="en-US" sz="1400" b="0" i="0">
                          <a:solidFill>
                            <a:srgbClr val="05255D"/>
                          </a:solidFill>
                          <a:latin typeface="Arial" panose="020B0604020202020204" pitchFamily="34" charset="0"/>
                          <a:cs typeface="Arial" panose="020B0604020202020204" pitchFamily="34" charset="0"/>
                        </a:rPr>
                        <a:t>Plants</a:t>
                      </a:r>
                    </a:p>
                  </a:txBody>
                  <a:tcPr/>
                </a:tc>
                <a:tc>
                  <a:txBody>
                    <a:bodyPr/>
                    <a:lstStyle/>
                    <a:p>
                      <a:endParaRPr lang="en-US" sz="1400" b="0" i="0">
                        <a:latin typeface="Arial" panose="020B0604020202020204" pitchFamily="34" charset="0"/>
                        <a:cs typeface="Arial" panose="020B0604020202020204" pitchFamily="34" charset="0"/>
                      </a:endParaRPr>
                    </a:p>
                  </a:txBody>
                  <a:tcPr/>
                </a:tc>
                <a:tc>
                  <a:txBody>
                    <a:bodyPr/>
                    <a:lstStyle/>
                    <a:p>
                      <a:endParaRPr lang="en-US" sz="1400"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82796094"/>
                  </a:ext>
                </a:extLst>
              </a:tr>
              <a:tr h="290555">
                <a:tc>
                  <a:txBody>
                    <a:bodyPr/>
                    <a:lstStyle/>
                    <a:p>
                      <a:pPr algn="l"/>
                      <a:r>
                        <a:rPr lang="en-US" sz="1400" b="0" i="0">
                          <a:solidFill>
                            <a:srgbClr val="05255D"/>
                          </a:solidFill>
                          <a:latin typeface="Arial" panose="020B0604020202020204" pitchFamily="34" charset="0"/>
                          <a:cs typeface="Arial" panose="020B0604020202020204" pitchFamily="34" charset="0"/>
                        </a:rPr>
                        <a:t>Video Games</a:t>
                      </a:r>
                    </a:p>
                  </a:txBody>
                  <a:tcPr/>
                </a:tc>
                <a:tc>
                  <a:txBody>
                    <a:bodyPr/>
                    <a:lstStyle/>
                    <a:p>
                      <a:endParaRPr lang="en-US" sz="1400" b="0" i="0">
                        <a:latin typeface="Arial" panose="020B0604020202020204" pitchFamily="34" charset="0"/>
                        <a:cs typeface="Arial" panose="020B0604020202020204" pitchFamily="34" charset="0"/>
                      </a:endParaRPr>
                    </a:p>
                  </a:txBody>
                  <a:tcPr/>
                </a:tc>
                <a:tc>
                  <a:txBody>
                    <a:bodyPr/>
                    <a:lstStyle/>
                    <a:p>
                      <a:endParaRPr lang="en-US" sz="1400"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21651195"/>
                  </a:ext>
                </a:extLst>
              </a:tr>
              <a:tr h="290555">
                <a:tc>
                  <a:txBody>
                    <a:bodyPr/>
                    <a:lstStyle/>
                    <a:p>
                      <a:pPr algn="ctr"/>
                      <a:endParaRPr lang="en-US" sz="1400" b="0" i="0">
                        <a:latin typeface="Arial" panose="020B0604020202020204" pitchFamily="34" charset="0"/>
                        <a:cs typeface="Arial" panose="020B0604020202020204" pitchFamily="34" charset="0"/>
                      </a:endParaRPr>
                    </a:p>
                  </a:txBody>
                  <a:tcPr/>
                </a:tc>
                <a:tc>
                  <a:txBody>
                    <a:bodyPr/>
                    <a:lstStyle/>
                    <a:p>
                      <a:endParaRPr lang="en-US" sz="1400" b="0" i="0">
                        <a:latin typeface="Arial" panose="020B0604020202020204" pitchFamily="34" charset="0"/>
                        <a:cs typeface="Arial" panose="020B0604020202020204" pitchFamily="34" charset="0"/>
                      </a:endParaRPr>
                    </a:p>
                  </a:txBody>
                  <a:tcPr/>
                </a:tc>
                <a:tc>
                  <a:txBody>
                    <a:bodyPr/>
                    <a:lstStyle/>
                    <a:p>
                      <a:endParaRPr lang="en-US" sz="1400"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59401367"/>
                  </a:ext>
                </a:extLst>
              </a:tr>
              <a:tr h="290555">
                <a:tc>
                  <a:txBody>
                    <a:bodyPr/>
                    <a:lstStyle/>
                    <a:p>
                      <a:pPr algn="ctr"/>
                      <a:endParaRPr lang="en-US" sz="1400" b="0" i="0">
                        <a:latin typeface="Arial" panose="020B0604020202020204" pitchFamily="34" charset="0"/>
                        <a:cs typeface="Arial" panose="020B0604020202020204" pitchFamily="34" charset="0"/>
                      </a:endParaRPr>
                    </a:p>
                  </a:txBody>
                  <a:tcPr/>
                </a:tc>
                <a:tc>
                  <a:txBody>
                    <a:bodyPr/>
                    <a:lstStyle/>
                    <a:p>
                      <a:endParaRPr lang="en-US" sz="1400" b="0" i="0">
                        <a:latin typeface="Arial" panose="020B0604020202020204" pitchFamily="34" charset="0"/>
                        <a:cs typeface="Arial" panose="020B0604020202020204" pitchFamily="34" charset="0"/>
                      </a:endParaRPr>
                    </a:p>
                  </a:txBody>
                  <a:tcPr/>
                </a:tc>
                <a:tc>
                  <a:txBody>
                    <a:bodyPr/>
                    <a:lstStyle/>
                    <a:p>
                      <a:endParaRPr lang="en-US" sz="1400" b="0" i="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48464233"/>
                  </a:ext>
                </a:extLst>
              </a:tr>
            </a:tbl>
          </a:graphicData>
        </a:graphic>
      </p:graphicFrame>
      <p:pic>
        <p:nvPicPr>
          <p:cNvPr id="14" name="Graphic 13" descr="Heart with pulse with solid fill">
            <a:extLst>
              <a:ext uri="{FF2B5EF4-FFF2-40B4-BE49-F238E27FC236}">
                <a16:creationId xmlns:a16="http://schemas.microsoft.com/office/drawing/2014/main" id="{1F7CF226-3965-1FD6-D8C9-0C3C670054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4616" y="761210"/>
            <a:ext cx="539625" cy="539625"/>
          </a:xfrm>
          <a:prstGeom prst="rect">
            <a:avLst/>
          </a:prstGeom>
        </p:spPr>
      </p:pic>
      <p:pic>
        <p:nvPicPr>
          <p:cNvPr id="2" name="Graphic 1" descr="Lungs with solid fill">
            <a:extLst>
              <a:ext uri="{FF2B5EF4-FFF2-40B4-BE49-F238E27FC236}">
                <a16:creationId xmlns:a16="http://schemas.microsoft.com/office/drawing/2014/main" id="{B74D6F32-5115-20B3-242F-57DE00BE2B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30740" y="6571037"/>
            <a:ext cx="310640" cy="310640"/>
          </a:xfrm>
          <a:prstGeom prst="rect">
            <a:avLst/>
          </a:prstGeom>
        </p:spPr>
      </p:pic>
      <p:pic>
        <p:nvPicPr>
          <p:cNvPr id="6" name="Graphic 5" descr="Whole pizza with solid fill">
            <a:extLst>
              <a:ext uri="{FF2B5EF4-FFF2-40B4-BE49-F238E27FC236}">
                <a16:creationId xmlns:a16="http://schemas.microsoft.com/office/drawing/2014/main" id="{F4CE79C4-2362-3F1A-F7DB-FD1C40D51E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1322" y="6873526"/>
            <a:ext cx="310640" cy="310640"/>
          </a:xfrm>
          <a:prstGeom prst="rect">
            <a:avLst/>
          </a:prstGeom>
        </p:spPr>
      </p:pic>
      <p:pic>
        <p:nvPicPr>
          <p:cNvPr id="8" name="Graphic 7" descr="Dog with solid fill">
            <a:extLst>
              <a:ext uri="{FF2B5EF4-FFF2-40B4-BE49-F238E27FC236}">
                <a16:creationId xmlns:a16="http://schemas.microsoft.com/office/drawing/2014/main" id="{C2FEB20E-263D-7DDF-8DAB-E117C2B625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29370" y="7184166"/>
            <a:ext cx="332617" cy="332617"/>
          </a:xfrm>
          <a:prstGeom prst="rect">
            <a:avLst/>
          </a:prstGeom>
        </p:spPr>
      </p:pic>
      <p:pic>
        <p:nvPicPr>
          <p:cNvPr id="9" name="Graphic 8" descr="Music notes with solid fill">
            <a:extLst>
              <a:ext uri="{FF2B5EF4-FFF2-40B4-BE49-F238E27FC236}">
                <a16:creationId xmlns:a16="http://schemas.microsoft.com/office/drawing/2014/main" id="{36A46A46-ACB9-F7BA-57AC-F498F04BE9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47862" y="7472891"/>
            <a:ext cx="332617" cy="332617"/>
          </a:xfrm>
          <a:prstGeom prst="rect">
            <a:avLst/>
          </a:prstGeom>
        </p:spPr>
      </p:pic>
      <p:pic>
        <p:nvPicPr>
          <p:cNvPr id="18" name="Graphic 17" descr="Bed with solid fill">
            <a:extLst>
              <a:ext uri="{FF2B5EF4-FFF2-40B4-BE49-F238E27FC236}">
                <a16:creationId xmlns:a16="http://schemas.microsoft.com/office/drawing/2014/main" id="{6EA86E20-9E70-A4F0-8741-53AC1DD431F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77632" y="7725161"/>
            <a:ext cx="427379" cy="427379"/>
          </a:xfrm>
          <a:prstGeom prst="rect">
            <a:avLst/>
          </a:prstGeom>
        </p:spPr>
      </p:pic>
      <p:pic>
        <p:nvPicPr>
          <p:cNvPr id="19" name="Graphic 18" descr="Shower with solid fill">
            <a:extLst>
              <a:ext uri="{FF2B5EF4-FFF2-40B4-BE49-F238E27FC236}">
                <a16:creationId xmlns:a16="http://schemas.microsoft.com/office/drawing/2014/main" id="{F667D85B-AC7A-9C57-70A5-21B42313BC9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01962" y="8109161"/>
            <a:ext cx="250218" cy="250218"/>
          </a:xfrm>
          <a:prstGeom prst="rect">
            <a:avLst/>
          </a:prstGeom>
        </p:spPr>
      </p:pic>
      <p:pic>
        <p:nvPicPr>
          <p:cNvPr id="20" name="Graphic 19" descr="Flower with solid fill">
            <a:extLst>
              <a:ext uri="{FF2B5EF4-FFF2-40B4-BE49-F238E27FC236}">
                <a16:creationId xmlns:a16="http://schemas.microsoft.com/office/drawing/2014/main" id="{3A61A1BA-8411-E128-8627-08EAB2D4B41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63692" y="8417019"/>
            <a:ext cx="284170" cy="284170"/>
          </a:xfrm>
          <a:prstGeom prst="rect">
            <a:avLst/>
          </a:prstGeom>
        </p:spPr>
      </p:pic>
      <p:pic>
        <p:nvPicPr>
          <p:cNvPr id="21" name="Graphic 20" descr="Game controller with solid fill">
            <a:extLst>
              <a:ext uri="{FF2B5EF4-FFF2-40B4-BE49-F238E27FC236}">
                <a16:creationId xmlns:a16="http://schemas.microsoft.com/office/drawing/2014/main" id="{803AEEBF-4E09-7A5D-477C-64DF4134475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001962" y="8687924"/>
            <a:ext cx="332617" cy="332617"/>
          </a:xfrm>
          <a:prstGeom prst="rect">
            <a:avLst/>
          </a:prstGeom>
        </p:spPr>
      </p:pic>
    </p:spTree>
    <p:extLst>
      <p:ext uri="{BB962C8B-B14F-4D97-AF65-F5344CB8AC3E}">
        <p14:creationId xmlns:p14="http://schemas.microsoft.com/office/powerpoint/2010/main" val="4210153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0C5E0-8B02-8515-9A56-BE99F6F1072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198ED36-6CDD-DE41-0177-4F5CDE531460}"/>
              </a:ext>
            </a:extLst>
          </p:cNvPr>
          <p:cNvSpPr txBox="1"/>
          <p:nvPr/>
        </p:nvSpPr>
        <p:spPr>
          <a:xfrm>
            <a:off x="538844" y="1327959"/>
            <a:ext cx="5780314" cy="622543"/>
          </a:xfrm>
          <a:prstGeom prst="rect">
            <a:avLst/>
          </a:prstGeom>
          <a:noFill/>
        </p:spPr>
        <p:txBody>
          <a:bodyPr wrap="square" rtlCol="0">
            <a:spAutoFit/>
          </a:bodyPr>
          <a:lstStyle/>
          <a:p>
            <a:pPr algn="l">
              <a:lnSpc>
                <a:spcPct val="120000"/>
              </a:lnSpc>
            </a:pPr>
            <a:r>
              <a:rPr lang="en-GB" sz="1600" b="1">
                <a:solidFill>
                  <a:srgbClr val="001F5B"/>
                </a:solidFill>
                <a:latin typeface="Arial"/>
                <a:cs typeface="Arial"/>
              </a:rPr>
              <a:t>Activity: Comparing the Earth, Moon, and Mars</a:t>
            </a:r>
          </a:p>
          <a:p>
            <a:pPr algn="l">
              <a:lnSpc>
                <a:spcPct val="120000"/>
              </a:lnSpc>
            </a:pPr>
            <a:r>
              <a:rPr lang="en-GB" sz="1400">
                <a:solidFill>
                  <a:srgbClr val="05255D"/>
                </a:solidFill>
                <a:latin typeface="Arial"/>
                <a:cs typeface="Arial"/>
              </a:rPr>
              <a:t>Use the information in the table to complete the tasks.</a:t>
            </a:r>
            <a:endParaRPr lang="en-GB" sz="1600">
              <a:solidFill>
                <a:srgbClr val="001F5B"/>
              </a:solidFill>
              <a:latin typeface="Arial"/>
              <a:cs typeface="Arial"/>
            </a:endParaRPr>
          </a:p>
        </p:txBody>
      </p:sp>
      <p:sp>
        <p:nvSpPr>
          <p:cNvPr id="3" name="object 3">
            <a:extLst>
              <a:ext uri="{FF2B5EF4-FFF2-40B4-BE49-F238E27FC236}">
                <a16:creationId xmlns:a16="http://schemas.microsoft.com/office/drawing/2014/main" id="{7EE1F1DE-99AD-A795-8A99-A9B591AB7799}"/>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D8776DC4-8FBC-3EDD-7D9B-9F54A82E8165}"/>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6FF85B70-2465-8D67-EBAE-9A720AE963A9}"/>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What Do Humans Need To Survive?</a:t>
            </a:r>
            <a:endParaRPr lang="en-US" sz="2000" b="1">
              <a:latin typeface="Arial Narrow" panose="020B0604020202020204" pitchFamily="34" charset="0"/>
              <a:cs typeface="Arial Narrow" panose="020B0604020202020204" pitchFamily="34" charset="0"/>
            </a:endParaRPr>
          </a:p>
        </p:txBody>
      </p:sp>
      <p:grpSp>
        <p:nvGrpSpPr>
          <p:cNvPr id="35" name="Group 34">
            <a:extLst>
              <a:ext uri="{FF2B5EF4-FFF2-40B4-BE49-F238E27FC236}">
                <a16:creationId xmlns:a16="http://schemas.microsoft.com/office/drawing/2014/main" id="{24239B63-B08F-F658-13A9-CB8C658B3DEB}"/>
              </a:ext>
            </a:extLst>
          </p:cNvPr>
          <p:cNvGrpSpPr/>
          <p:nvPr/>
        </p:nvGrpSpPr>
        <p:grpSpPr>
          <a:xfrm>
            <a:off x="3967843" y="6028726"/>
            <a:ext cx="1791019" cy="3365205"/>
            <a:chOff x="297529" y="2051076"/>
            <a:chExt cx="1791019" cy="3345821"/>
          </a:xfrm>
        </p:grpSpPr>
        <p:cxnSp>
          <p:nvCxnSpPr>
            <p:cNvPr id="36" name="Straight Arrow Connector 35">
              <a:extLst>
                <a:ext uri="{FF2B5EF4-FFF2-40B4-BE49-F238E27FC236}">
                  <a16:creationId xmlns:a16="http://schemas.microsoft.com/office/drawing/2014/main" id="{6259360D-3C76-EA18-B81C-59C9AE26A555}"/>
                </a:ext>
              </a:extLst>
            </p:cNvPr>
            <p:cNvCxnSpPr/>
            <p:nvPr/>
          </p:nvCxnSpPr>
          <p:spPr>
            <a:xfrm>
              <a:off x="987806" y="2565669"/>
              <a:ext cx="0" cy="2775098"/>
            </a:xfrm>
            <a:prstGeom prst="straightConnector1">
              <a:avLst/>
            </a:prstGeom>
            <a:ln w="76200">
              <a:solidFill>
                <a:srgbClr val="05255D"/>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B7BE7179-6A9D-2466-1A1A-9873CF76628F}"/>
                </a:ext>
              </a:extLst>
            </p:cNvPr>
            <p:cNvGrpSpPr/>
            <p:nvPr/>
          </p:nvGrpSpPr>
          <p:grpSpPr>
            <a:xfrm>
              <a:off x="297529" y="2051076"/>
              <a:ext cx="1791019" cy="3345821"/>
              <a:chOff x="297529" y="2051076"/>
              <a:chExt cx="1791019" cy="3345821"/>
            </a:xfrm>
          </p:grpSpPr>
          <p:sp>
            <p:nvSpPr>
              <p:cNvPr id="38" name="TextBox 37">
                <a:extLst>
                  <a:ext uri="{FF2B5EF4-FFF2-40B4-BE49-F238E27FC236}">
                    <a16:creationId xmlns:a16="http://schemas.microsoft.com/office/drawing/2014/main" id="{FE3BF0A9-87F3-0FB1-00B4-B234AE4205A0}"/>
                  </a:ext>
                </a:extLst>
              </p:cNvPr>
              <p:cNvSpPr txBox="1"/>
              <p:nvPr/>
            </p:nvSpPr>
            <p:spPr>
              <a:xfrm>
                <a:off x="297529" y="2051076"/>
                <a:ext cx="1505084" cy="520206"/>
              </a:xfrm>
              <a:prstGeom prst="rect">
                <a:avLst/>
              </a:prstGeom>
              <a:noFill/>
            </p:spPr>
            <p:txBody>
              <a:bodyPr wrap="square" rtlCol="0">
                <a:spAutoFit/>
              </a:bodyPr>
              <a:lstStyle/>
              <a:p>
                <a:pPr algn="ctr"/>
                <a:r>
                  <a:rPr lang="en-US" sz="1400" b="1">
                    <a:solidFill>
                      <a:srgbClr val="05255D"/>
                    </a:solidFill>
                  </a:rPr>
                  <a:t>Average Temperature</a:t>
                </a:r>
              </a:p>
            </p:txBody>
          </p:sp>
          <p:sp>
            <p:nvSpPr>
              <p:cNvPr id="39" name="TextBox 38">
                <a:extLst>
                  <a:ext uri="{FF2B5EF4-FFF2-40B4-BE49-F238E27FC236}">
                    <a16:creationId xmlns:a16="http://schemas.microsoft.com/office/drawing/2014/main" id="{EB894C25-25B5-B807-574B-5C5F46F2E4CF}"/>
                  </a:ext>
                </a:extLst>
              </p:cNvPr>
              <p:cNvSpPr txBox="1"/>
              <p:nvPr/>
            </p:nvSpPr>
            <p:spPr>
              <a:xfrm>
                <a:off x="1050071" y="2547183"/>
                <a:ext cx="1038477" cy="307777"/>
              </a:xfrm>
              <a:prstGeom prst="rect">
                <a:avLst/>
              </a:prstGeom>
              <a:noFill/>
            </p:spPr>
            <p:txBody>
              <a:bodyPr wrap="square" rtlCol="0">
                <a:spAutoFit/>
              </a:bodyPr>
              <a:lstStyle/>
              <a:p>
                <a:r>
                  <a:rPr lang="en-US" sz="1400" i="1">
                    <a:solidFill>
                      <a:srgbClr val="05255D"/>
                    </a:solidFill>
                  </a:rPr>
                  <a:t>Hottest</a:t>
                </a:r>
              </a:p>
            </p:txBody>
          </p:sp>
          <p:sp>
            <p:nvSpPr>
              <p:cNvPr id="40" name="TextBox 39">
                <a:extLst>
                  <a:ext uri="{FF2B5EF4-FFF2-40B4-BE49-F238E27FC236}">
                    <a16:creationId xmlns:a16="http://schemas.microsoft.com/office/drawing/2014/main" id="{34A3B3AD-8FB5-80AF-16BB-8BF015FE2F82}"/>
                  </a:ext>
                </a:extLst>
              </p:cNvPr>
              <p:cNvSpPr txBox="1"/>
              <p:nvPr/>
            </p:nvSpPr>
            <p:spPr>
              <a:xfrm>
                <a:off x="1064415" y="5089120"/>
                <a:ext cx="814806" cy="307777"/>
              </a:xfrm>
              <a:prstGeom prst="rect">
                <a:avLst/>
              </a:prstGeom>
              <a:noFill/>
            </p:spPr>
            <p:txBody>
              <a:bodyPr wrap="square" rtlCol="0">
                <a:spAutoFit/>
              </a:bodyPr>
              <a:lstStyle/>
              <a:p>
                <a:r>
                  <a:rPr lang="en-US" sz="1400" i="1">
                    <a:solidFill>
                      <a:srgbClr val="05255D"/>
                    </a:solidFill>
                  </a:rPr>
                  <a:t>Coldest</a:t>
                </a:r>
              </a:p>
            </p:txBody>
          </p:sp>
        </p:grpSp>
      </p:grpSp>
      <p:pic>
        <p:nvPicPr>
          <p:cNvPr id="6" name="Graphic 5" descr="Heart with pulse with solid fill">
            <a:extLst>
              <a:ext uri="{FF2B5EF4-FFF2-40B4-BE49-F238E27FC236}">
                <a16:creationId xmlns:a16="http://schemas.microsoft.com/office/drawing/2014/main" id="{6B87FE6A-CB6A-E3FE-65AA-3DDC64B677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4616" y="761210"/>
            <a:ext cx="539625" cy="539625"/>
          </a:xfrm>
          <a:prstGeom prst="rect">
            <a:avLst/>
          </a:prstGeom>
        </p:spPr>
      </p:pic>
      <p:sp>
        <p:nvSpPr>
          <p:cNvPr id="15" name="object 11">
            <a:extLst>
              <a:ext uri="{FF2B5EF4-FFF2-40B4-BE49-F238E27FC236}">
                <a16:creationId xmlns:a16="http://schemas.microsoft.com/office/drawing/2014/main" id="{32D683AA-CC97-19B7-60D9-7E61B5EC6AC5}"/>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6" name="object 11">
            <a:extLst>
              <a:ext uri="{FF2B5EF4-FFF2-40B4-BE49-F238E27FC236}">
                <a16:creationId xmlns:a16="http://schemas.microsoft.com/office/drawing/2014/main" id="{3B03A0AF-EA46-CD06-C203-809D08787752}"/>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14</a:t>
            </a:r>
            <a:endParaRPr sz="1200">
              <a:latin typeface="Arial"/>
              <a:cs typeface="Arial"/>
            </a:endParaRPr>
          </a:p>
        </p:txBody>
      </p:sp>
      <p:sp>
        <p:nvSpPr>
          <p:cNvPr id="9" name="TextBox 8">
            <a:extLst>
              <a:ext uri="{FF2B5EF4-FFF2-40B4-BE49-F238E27FC236}">
                <a16:creationId xmlns:a16="http://schemas.microsoft.com/office/drawing/2014/main" id="{DB96408F-C509-BE05-9808-1C976A5B73B4}"/>
              </a:ext>
            </a:extLst>
          </p:cNvPr>
          <p:cNvSpPr txBox="1"/>
          <p:nvPr/>
        </p:nvSpPr>
        <p:spPr>
          <a:xfrm>
            <a:off x="538843" y="6028726"/>
            <a:ext cx="3429000" cy="1600438"/>
          </a:xfrm>
          <a:prstGeom prst="rect">
            <a:avLst/>
          </a:prstGeom>
          <a:noFill/>
        </p:spPr>
        <p:txBody>
          <a:bodyPr wrap="square">
            <a:spAutoFit/>
          </a:bodyPr>
          <a:lstStyle/>
          <a:p>
            <a:pPr marL="342900" indent="-342900" algn="l">
              <a:buFont typeface="+mj-lt"/>
              <a:buAutoNum type="arabicParenR"/>
            </a:pPr>
            <a:r>
              <a:rPr lang="en-GB" sz="1400" b="1">
                <a:solidFill>
                  <a:srgbClr val="05255D"/>
                </a:solidFill>
                <a:latin typeface="Arial"/>
                <a:cs typeface="Arial"/>
              </a:rPr>
              <a:t>Average Temperature</a:t>
            </a:r>
          </a:p>
          <a:p>
            <a:pPr algn="l"/>
            <a:endParaRPr lang="en-GB" sz="1400">
              <a:solidFill>
                <a:srgbClr val="05255D"/>
              </a:solidFill>
              <a:latin typeface="Arial"/>
              <a:cs typeface="Arial"/>
            </a:endParaRPr>
          </a:p>
          <a:p>
            <a:pPr algn="l"/>
            <a:r>
              <a:rPr lang="en-GB" sz="1400">
                <a:solidFill>
                  <a:srgbClr val="05255D"/>
                </a:solidFill>
                <a:latin typeface="Arial"/>
                <a:cs typeface="Arial"/>
              </a:rPr>
              <a:t>Put these labels on the scale:</a:t>
            </a:r>
          </a:p>
          <a:p>
            <a:pPr marL="285750" indent="-285750" algn="l">
              <a:buFont typeface="Arial" panose="020B0604020202020204" pitchFamily="34" charset="0"/>
              <a:buChar char="•"/>
            </a:pPr>
            <a:r>
              <a:rPr lang="en-GB" sz="1400">
                <a:solidFill>
                  <a:srgbClr val="05255D"/>
                </a:solidFill>
                <a:latin typeface="Arial"/>
                <a:cs typeface="Arial"/>
              </a:rPr>
              <a:t>Earth</a:t>
            </a:r>
          </a:p>
          <a:p>
            <a:pPr marL="285750" indent="-285750" algn="l">
              <a:buFont typeface="Arial" panose="020B0604020202020204" pitchFamily="34" charset="0"/>
              <a:buChar char="•"/>
            </a:pPr>
            <a:r>
              <a:rPr lang="en-GB" sz="1400">
                <a:solidFill>
                  <a:srgbClr val="05255D"/>
                </a:solidFill>
                <a:latin typeface="Arial"/>
                <a:cs typeface="Arial"/>
              </a:rPr>
              <a:t>Moon (day)</a:t>
            </a:r>
          </a:p>
          <a:p>
            <a:pPr marL="285750" indent="-285750" algn="l">
              <a:buFont typeface="Arial" panose="020B0604020202020204" pitchFamily="34" charset="0"/>
              <a:buChar char="•"/>
            </a:pPr>
            <a:r>
              <a:rPr lang="en-GB" sz="1400">
                <a:solidFill>
                  <a:srgbClr val="05255D"/>
                </a:solidFill>
                <a:latin typeface="Arial"/>
                <a:cs typeface="Arial"/>
              </a:rPr>
              <a:t>Moon (night)</a:t>
            </a:r>
          </a:p>
          <a:p>
            <a:pPr marL="285750" indent="-285750" algn="l">
              <a:buFont typeface="Arial" panose="020B0604020202020204" pitchFamily="34" charset="0"/>
              <a:buChar char="•"/>
            </a:pPr>
            <a:r>
              <a:rPr lang="en-GB" sz="1400">
                <a:solidFill>
                  <a:srgbClr val="05255D"/>
                </a:solidFill>
                <a:latin typeface="Arial"/>
                <a:cs typeface="Arial"/>
              </a:rPr>
              <a:t>Mars</a:t>
            </a:r>
          </a:p>
        </p:txBody>
      </p:sp>
      <p:graphicFrame>
        <p:nvGraphicFramePr>
          <p:cNvPr id="10" name="Table 9">
            <a:extLst>
              <a:ext uri="{FF2B5EF4-FFF2-40B4-BE49-F238E27FC236}">
                <a16:creationId xmlns:a16="http://schemas.microsoft.com/office/drawing/2014/main" id="{EB030764-3192-F468-5489-AC26487F3F7E}"/>
              </a:ext>
            </a:extLst>
          </p:cNvPr>
          <p:cNvGraphicFramePr>
            <a:graphicFrameLocks noGrp="1"/>
          </p:cNvGraphicFramePr>
          <p:nvPr/>
        </p:nvGraphicFramePr>
        <p:xfrm>
          <a:off x="538846" y="1959915"/>
          <a:ext cx="5780311" cy="3444240"/>
        </p:xfrm>
        <a:graphic>
          <a:graphicData uri="http://schemas.openxmlformats.org/drawingml/2006/table">
            <a:tbl>
              <a:tblPr firstRow="1" bandRow="1">
                <a:tableStyleId>{5C22544A-7EE6-4342-B048-85BDC9FD1C3A}</a:tableStyleId>
              </a:tblPr>
              <a:tblGrid>
                <a:gridCol w="1264559">
                  <a:extLst>
                    <a:ext uri="{9D8B030D-6E8A-4147-A177-3AD203B41FA5}">
                      <a16:colId xmlns:a16="http://schemas.microsoft.com/office/drawing/2014/main" val="680222119"/>
                    </a:ext>
                  </a:extLst>
                </a:gridCol>
                <a:gridCol w="1308101">
                  <a:extLst>
                    <a:ext uri="{9D8B030D-6E8A-4147-A177-3AD203B41FA5}">
                      <a16:colId xmlns:a16="http://schemas.microsoft.com/office/drawing/2014/main" val="3931117611"/>
                    </a:ext>
                  </a:extLst>
                </a:gridCol>
                <a:gridCol w="1549398">
                  <a:extLst>
                    <a:ext uri="{9D8B030D-6E8A-4147-A177-3AD203B41FA5}">
                      <a16:colId xmlns:a16="http://schemas.microsoft.com/office/drawing/2014/main" val="71991809"/>
                    </a:ext>
                  </a:extLst>
                </a:gridCol>
                <a:gridCol w="1658253">
                  <a:extLst>
                    <a:ext uri="{9D8B030D-6E8A-4147-A177-3AD203B41FA5}">
                      <a16:colId xmlns:a16="http://schemas.microsoft.com/office/drawing/2014/main" val="236608580"/>
                    </a:ext>
                  </a:extLst>
                </a:gridCol>
              </a:tblGrid>
              <a:tr h="285866">
                <a:tc>
                  <a:txBody>
                    <a:bodyPr/>
                    <a:lstStyle/>
                    <a:p>
                      <a:pPr algn="ctr"/>
                      <a:r>
                        <a:rPr lang="en-US" sz="1400" b="1" i="0">
                          <a:latin typeface="Arial" panose="020B0604020202020204" pitchFamily="34" charset="0"/>
                          <a:cs typeface="Arial" panose="020B0604020202020204" pitchFamily="34" charset="0"/>
                        </a:rPr>
                        <a:t>Feature</a:t>
                      </a:r>
                    </a:p>
                  </a:txBody>
                  <a:tcPr/>
                </a:tc>
                <a:tc>
                  <a:txBody>
                    <a:bodyPr/>
                    <a:lstStyle/>
                    <a:p>
                      <a:pPr algn="ctr"/>
                      <a:r>
                        <a:rPr lang="en-US" sz="1400" b="1" i="0">
                          <a:latin typeface="Arial" panose="020B0604020202020204" pitchFamily="34" charset="0"/>
                          <a:cs typeface="Arial" panose="020B0604020202020204" pitchFamily="34" charset="0"/>
                        </a:rPr>
                        <a:t>Earth</a:t>
                      </a:r>
                    </a:p>
                  </a:txBody>
                  <a:tcPr/>
                </a:tc>
                <a:tc>
                  <a:txBody>
                    <a:bodyPr/>
                    <a:lstStyle/>
                    <a:p>
                      <a:pPr algn="ctr"/>
                      <a:r>
                        <a:rPr lang="en-US" sz="1400" b="1" i="0">
                          <a:latin typeface="Arial" panose="020B0604020202020204" pitchFamily="34" charset="0"/>
                          <a:cs typeface="Arial" panose="020B0604020202020204" pitchFamily="34" charset="0"/>
                        </a:rPr>
                        <a:t>Moon</a:t>
                      </a:r>
                    </a:p>
                  </a:txBody>
                  <a:tcPr/>
                </a:tc>
                <a:tc>
                  <a:txBody>
                    <a:bodyPr/>
                    <a:lstStyle/>
                    <a:p>
                      <a:pPr algn="ctr"/>
                      <a:r>
                        <a:rPr lang="en-US" sz="1400" b="1" i="0">
                          <a:latin typeface="Arial" panose="020B0604020202020204" pitchFamily="34" charset="0"/>
                          <a:cs typeface="Arial" panose="020B0604020202020204" pitchFamily="34" charset="0"/>
                        </a:rPr>
                        <a:t>Mars</a:t>
                      </a:r>
                    </a:p>
                  </a:txBody>
                  <a:tcPr/>
                </a:tc>
                <a:extLst>
                  <a:ext uri="{0D108BD9-81ED-4DB2-BD59-A6C34878D82A}">
                    <a16:rowId xmlns:a16="http://schemas.microsoft.com/office/drawing/2014/main" val="3049596968"/>
                  </a:ext>
                </a:extLst>
              </a:tr>
              <a:tr h="370840">
                <a:tc>
                  <a:txBody>
                    <a:bodyPr/>
                    <a:lstStyle/>
                    <a:p>
                      <a:pPr algn="ctr"/>
                      <a:r>
                        <a:rPr lang="en-US" sz="1400" b="1" i="0">
                          <a:solidFill>
                            <a:srgbClr val="05255D"/>
                          </a:solidFill>
                          <a:latin typeface="Arial" panose="020B0604020202020204" pitchFamily="34" charset="0"/>
                          <a:cs typeface="Arial" panose="020B0604020202020204" pitchFamily="34" charset="0"/>
                        </a:rPr>
                        <a:t>Average Temperature (</a:t>
                      </a:r>
                      <a:r>
                        <a:rPr lang="en-US" sz="1400" b="1" i="0" u="none" baseline="30000" err="1">
                          <a:solidFill>
                            <a:srgbClr val="05255D"/>
                          </a:solidFill>
                          <a:latin typeface="Arial" panose="020B0604020202020204" pitchFamily="34" charset="0"/>
                          <a:cs typeface="Arial" panose="020B0604020202020204" pitchFamily="34" charset="0"/>
                        </a:rPr>
                        <a:t>o</a:t>
                      </a:r>
                      <a:r>
                        <a:rPr lang="en-US" sz="1400" b="1" i="0" u="none" baseline="0" err="1">
                          <a:solidFill>
                            <a:srgbClr val="05255D"/>
                          </a:solidFill>
                          <a:latin typeface="Arial" panose="020B0604020202020204" pitchFamily="34" charset="0"/>
                          <a:cs typeface="Arial" panose="020B0604020202020204" pitchFamily="34" charset="0"/>
                        </a:rPr>
                        <a:t>C</a:t>
                      </a:r>
                      <a:r>
                        <a:rPr lang="en-US" sz="1400" b="1" i="0" u="none" baseline="0">
                          <a:solidFill>
                            <a:srgbClr val="05255D"/>
                          </a:solidFill>
                          <a:latin typeface="Arial" panose="020B0604020202020204" pitchFamily="34" charset="0"/>
                          <a:cs typeface="Arial" panose="020B0604020202020204" pitchFamily="34" charset="0"/>
                        </a:rPr>
                        <a:t>)</a:t>
                      </a: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15</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127 (day)</a:t>
                      </a:r>
                    </a:p>
                    <a:p>
                      <a:pPr algn="ctr"/>
                      <a:r>
                        <a:rPr lang="en-US" sz="1400" b="0" i="0">
                          <a:solidFill>
                            <a:srgbClr val="05255D"/>
                          </a:solidFill>
                          <a:latin typeface="Arial" panose="020B0604020202020204" pitchFamily="34" charset="0"/>
                          <a:cs typeface="Arial" panose="020B0604020202020204" pitchFamily="34" charset="0"/>
                        </a:rPr>
                        <a:t>–173 (night)</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-59</a:t>
                      </a:r>
                    </a:p>
                  </a:txBody>
                  <a:tcPr/>
                </a:tc>
                <a:extLst>
                  <a:ext uri="{0D108BD9-81ED-4DB2-BD59-A6C34878D82A}">
                    <a16:rowId xmlns:a16="http://schemas.microsoft.com/office/drawing/2014/main" val="283497612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a:solidFill>
                            <a:srgbClr val="05255D"/>
                          </a:solidFill>
                          <a:latin typeface="Arial" panose="020B0604020202020204" pitchFamily="34" charset="0"/>
                          <a:cs typeface="Arial" panose="020B0604020202020204" pitchFamily="34" charset="0"/>
                        </a:rPr>
                        <a:t>Strength of Gravity (g)</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1</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0.16</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0.38</a:t>
                      </a:r>
                    </a:p>
                  </a:txBody>
                  <a:tcPr/>
                </a:tc>
                <a:extLst>
                  <a:ext uri="{0D108BD9-81ED-4DB2-BD59-A6C34878D82A}">
                    <a16:rowId xmlns:a16="http://schemas.microsoft.com/office/drawing/2014/main" val="958733098"/>
                  </a:ext>
                </a:extLst>
              </a:tr>
              <a:tr h="370840">
                <a:tc>
                  <a:txBody>
                    <a:bodyPr/>
                    <a:lstStyle/>
                    <a:p>
                      <a:pPr algn="ctr"/>
                      <a:r>
                        <a:rPr lang="en-US" sz="1400" b="1" i="0">
                          <a:solidFill>
                            <a:srgbClr val="05255D"/>
                          </a:solidFill>
                          <a:latin typeface="Arial" panose="020B0604020202020204" pitchFamily="34" charset="0"/>
                          <a:cs typeface="Arial" panose="020B0604020202020204" pitchFamily="34" charset="0"/>
                        </a:rPr>
                        <a:t>Mass of Atmosphere </a:t>
                      </a:r>
                      <a:r>
                        <a:rPr lang="en-US" sz="1400" b="1" i="0" baseline="0">
                          <a:solidFill>
                            <a:srgbClr val="05255D"/>
                          </a:solidFill>
                          <a:latin typeface="Arial" panose="020B0604020202020204" pitchFamily="34" charset="0"/>
                          <a:cs typeface="Arial" panose="020B0604020202020204" pitchFamily="34" charset="0"/>
                        </a:rPr>
                        <a:t>(kg)</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5.15 x 10</a:t>
                      </a:r>
                      <a:r>
                        <a:rPr lang="en-US" sz="1400" b="0" i="0" baseline="30000">
                          <a:solidFill>
                            <a:srgbClr val="05255D"/>
                          </a:solidFill>
                          <a:latin typeface="Arial" panose="020B0604020202020204" pitchFamily="34" charset="0"/>
                          <a:cs typeface="Arial" panose="020B0604020202020204" pitchFamily="34" charset="0"/>
                        </a:rPr>
                        <a:t>18</a:t>
                      </a:r>
                      <a:endParaRPr lang="en-US" sz="1400" b="0" i="0">
                        <a:solidFill>
                          <a:srgbClr val="05255D"/>
                        </a:solidFill>
                        <a:latin typeface="Arial" panose="020B0604020202020204" pitchFamily="34" charset="0"/>
                        <a:cs typeface="Arial" panose="020B0604020202020204" pitchFamily="34" charset="0"/>
                      </a:endParaRP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28 000</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2.5 x 10</a:t>
                      </a:r>
                      <a:r>
                        <a:rPr lang="en-US" sz="1400" b="0" i="0" baseline="30000">
                          <a:solidFill>
                            <a:srgbClr val="05255D"/>
                          </a:solidFill>
                          <a:latin typeface="Arial" panose="020B0604020202020204" pitchFamily="34" charset="0"/>
                          <a:cs typeface="Arial" panose="020B0604020202020204" pitchFamily="34" charset="0"/>
                        </a:rPr>
                        <a:t>16</a:t>
                      </a:r>
                      <a:endParaRPr lang="en-US" sz="1400" b="0"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93929990"/>
                  </a:ext>
                </a:extLst>
              </a:tr>
              <a:tr h="370840">
                <a:tc>
                  <a:txBody>
                    <a:bodyPr/>
                    <a:lstStyle/>
                    <a:p>
                      <a:pPr algn="ctr"/>
                      <a:r>
                        <a:rPr lang="en-US" sz="1400" b="1" i="0">
                          <a:solidFill>
                            <a:srgbClr val="05255D"/>
                          </a:solidFill>
                          <a:latin typeface="Arial" panose="020B0604020202020204" pitchFamily="34" charset="0"/>
                          <a:cs typeface="Arial" panose="020B0604020202020204" pitchFamily="34" charset="0"/>
                        </a:rPr>
                        <a:t>Gases in Atmosphere</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Nitrogen: 78%</a:t>
                      </a:r>
                    </a:p>
                    <a:p>
                      <a:pPr algn="ctr"/>
                      <a:r>
                        <a:rPr lang="en-US" sz="1400" b="0" i="0">
                          <a:solidFill>
                            <a:srgbClr val="05255D"/>
                          </a:solidFill>
                          <a:latin typeface="Arial" panose="020B0604020202020204" pitchFamily="34" charset="0"/>
                          <a:cs typeface="Arial" panose="020B0604020202020204" pitchFamily="34" charset="0"/>
                        </a:rPr>
                        <a:t>Oxygen: 21%</a:t>
                      </a:r>
                    </a:p>
                    <a:p>
                      <a:pPr algn="ctr"/>
                      <a:r>
                        <a:rPr lang="en-US" sz="1400" b="0" i="0">
                          <a:solidFill>
                            <a:srgbClr val="05255D"/>
                          </a:solidFill>
                          <a:latin typeface="Arial" panose="020B0604020202020204" pitchFamily="34" charset="0"/>
                          <a:cs typeface="Arial" panose="020B0604020202020204" pitchFamily="34" charset="0"/>
                        </a:rPr>
                        <a:t>Others: 1%</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Neon: 29%</a:t>
                      </a:r>
                    </a:p>
                    <a:p>
                      <a:pPr algn="ctr"/>
                      <a:r>
                        <a:rPr lang="en-US" sz="1400" b="0" i="0">
                          <a:solidFill>
                            <a:srgbClr val="05255D"/>
                          </a:solidFill>
                          <a:latin typeface="Arial" panose="020B0604020202020204" pitchFamily="34" charset="0"/>
                          <a:cs typeface="Arial" panose="020B0604020202020204" pitchFamily="34" charset="0"/>
                        </a:rPr>
                        <a:t>Helium: 26%</a:t>
                      </a:r>
                    </a:p>
                    <a:p>
                      <a:pPr algn="ctr"/>
                      <a:r>
                        <a:rPr lang="en-US" sz="1400" b="0" i="0">
                          <a:solidFill>
                            <a:srgbClr val="05255D"/>
                          </a:solidFill>
                          <a:latin typeface="Arial" panose="020B0604020202020204" pitchFamily="34" charset="0"/>
                          <a:cs typeface="Arial" panose="020B0604020202020204" pitchFamily="34" charset="0"/>
                        </a:rPr>
                        <a:t>Hydrogen: 23%</a:t>
                      </a:r>
                    </a:p>
                    <a:p>
                      <a:pPr algn="ctr"/>
                      <a:r>
                        <a:rPr lang="en-US" sz="1400" b="0" i="0">
                          <a:solidFill>
                            <a:srgbClr val="05255D"/>
                          </a:solidFill>
                          <a:latin typeface="Arial" panose="020B0604020202020204" pitchFamily="34" charset="0"/>
                          <a:cs typeface="Arial" panose="020B0604020202020204" pitchFamily="34" charset="0"/>
                        </a:rPr>
                        <a:t>Argon: 21%</a:t>
                      </a:r>
                    </a:p>
                    <a:p>
                      <a:pPr algn="ctr"/>
                      <a:r>
                        <a:rPr lang="en-US" sz="1400" b="0" i="0">
                          <a:solidFill>
                            <a:srgbClr val="05255D"/>
                          </a:solidFill>
                          <a:latin typeface="Arial" panose="020B0604020202020204" pitchFamily="34" charset="0"/>
                          <a:cs typeface="Arial" panose="020B0604020202020204" pitchFamily="34" charset="0"/>
                        </a:rPr>
                        <a:t>Others: 1%</a:t>
                      </a:r>
                    </a:p>
                  </a:txBody>
                  <a:tcPr/>
                </a:tc>
                <a:tc>
                  <a:txBody>
                    <a:bodyPr/>
                    <a:lstStyle/>
                    <a:p>
                      <a:pPr marL="0" indent="0" algn="ctr">
                        <a:buFont typeface="Arial" panose="020B0604020202020204" pitchFamily="34" charset="0"/>
                        <a:buNone/>
                      </a:pPr>
                      <a:r>
                        <a:rPr lang="en-US" sz="1400" b="0" i="0">
                          <a:solidFill>
                            <a:srgbClr val="05255D"/>
                          </a:solidFill>
                          <a:latin typeface="Arial" panose="020B0604020202020204" pitchFamily="34" charset="0"/>
                          <a:cs typeface="Arial" panose="020B0604020202020204" pitchFamily="34" charset="0"/>
                        </a:rPr>
                        <a:t>Carbon Dioxide: 95%</a:t>
                      </a:r>
                    </a:p>
                    <a:p>
                      <a:pPr marL="0" indent="0" algn="ctr">
                        <a:buFont typeface="Arial" panose="020B0604020202020204" pitchFamily="34" charset="0"/>
                        <a:buNone/>
                      </a:pPr>
                      <a:r>
                        <a:rPr lang="en-US" sz="1400" b="0" i="0">
                          <a:solidFill>
                            <a:srgbClr val="05255D"/>
                          </a:solidFill>
                          <a:latin typeface="Arial" panose="020B0604020202020204" pitchFamily="34" charset="0"/>
                          <a:cs typeface="Arial" panose="020B0604020202020204" pitchFamily="34" charset="0"/>
                        </a:rPr>
                        <a:t>Nitrogen: 2.5%</a:t>
                      </a:r>
                    </a:p>
                    <a:p>
                      <a:pPr marL="0" indent="0" algn="ctr">
                        <a:buFont typeface="Arial" panose="020B0604020202020204" pitchFamily="34" charset="0"/>
                        <a:buNone/>
                      </a:pPr>
                      <a:r>
                        <a:rPr lang="en-US" sz="1400" b="0" i="0">
                          <a:solidFill>
                            <a:srgbClr val="05255D"/>
                          </a:solidFill>
                          <a:latin typeface="Arial" panose="020B0604020202020204" pitchFamily="34" charset="0"/>
                          <a:cs typeface="Arial" panose="020B0604020202020204" pitchFamily="34" charset="0"/>
                        </a:rPr>
                        <a:t>Argon: 2%</a:t>
                      </a:r>
                    </a:p>
                    <a:p>
                      <a:pPr marL="0" indent="0" algn="ctr">
                        <a:buFont typeface="Arial" panose="020B0604020202020204" pitchFamily="34" charset="0"/>
                        <a:buNone/>
                      </a:pPr>
                      <a:r>
                        <a:rPr lang="en-US" sz="1400" b="0" i="0">
                          <a:solidFill>
                            <a:srgbClr val="05255D"/>
                          </a:solidFill>
                          <a:latin typeface="Arial" panose="020B0604020202020204" pitchFamily="34" charset="0"/>
                          <a:cs typeface="Arial" panose="020B0604020202020204" pitchFamily="34" charset="0"/>
                        </a:rPr>
                        <a:t>Others: &lt; 1%</a:t>
                      </a:r>
                    </a:p>
                  </a:txBody>
                  <a:tcPr/>
                </a:tc>
                <a:extLst>
                  <a:ext uri="{0D108BD9-81ED-4DB2-BD59-A6C34878D82A}">
                    <a16:rowId xmlns:a16="http://schemas.microsoft.com/office/drawing/2014/main" val="124715689"/>
                  </a:ext>
                </a:extLst>
              </a:tr>
            </a:tbl>
          </a:graphicData>
        </a:graphic>
      </p:graphicFrame>
    </p:spTree>
    <p:extLst>
      <p:ext uri="{BB962C8B-B14F-4D97-AF65-F5344CB8AC3E}">
        <p14:creationId xmlns:p14="http://schemas.microsoft.com/office/powerpoint/2010/main" val="2960410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0C5E0-8B02-8515-9A56-BE99F6F10724}"/>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EE1F1DE-99AD-A795-8A99-A9B591AB7799}"/>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D8776DC4-8FBC-3EDD-7D9B-9F54A82E8165}"/>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6FF85B70-2465-8D67-EBAE-9A720AE963A9}"/>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What Do Humans Need To Survive?</a:t>
            </a:r>
            <a:endParaRPr lang="en-US" sz="2000" b="1">
              <a:latin typeface="Arial Narrow" panose="020B0604020202020204" pitchFamily="34" charset="0"/>
              <a:cs typeface="Arial Narrow" panose="020B0604020202020204" pitchFamily="34" charset="0"/>
            </a:endParaRPr>
          </a:p>
        </p:txBody>
      </p:sp>
      <p:grpSp>
        <p:nvGrpSpPr>
          <p:cNvPr id="25" name="Group 24">
            <a:extLst>
              <a:ext uri="{FF2B5EF4-FFF2-40B4-BE49-F238E27FC236}">
                <a16:creationId xmlns:a16="http://schemas.microsoft.com/office/drawing/2014/main" id="{A2619CC8-C24D-2CE6-0798-5A7E58491757}"/>
              </a:ext>
            </a:extLst>
          </p:cNvPr>
          <p:cNvGrpSpPr/>
          <p:nvPr/>
        </p:nvGrpSpPr>
        <p:grpSpPr>
          <a:xfrm>
            <a:off x="3965052" y="1298149"/>
            <a:ext cx="1996867" cy="3320570"/>
            <a:chOff x="2522364" y="1849219"/>
            <a:chExt cx="1996867" cy="3284732"/>
          </a:xfrm>
        </p:grpSpPr>
        <p:sp>
          <p:nvSpPr>
            <p:cNvPr id="20" name="TextBox 19">
              <a:extLst>
                <a:ext uri="{FF2B5EF4-FFF2-40B4-BE49-F238E27FC236}">
                  <a16:creationId xmlns:a16="http://schemas.microsoft.com/office/drawing/2014/main" id="{283D6F6B-501E-21DD-F1B7-AC6B0564CACC}"/>
                </a:ext>
              </a:extLst>
            </p:cNvPr>
            <p:cNvSpPr txBox="1"/>
            <p:nvPr/>
          </p:nvSpPr>
          <p:spPr>
            <a:xfrm>
              <a:off x="2522364" y="1849219"/>
              <a:ext cx="1675514" cy="523220"/>
            </a:xfrm>
            <a:prstGeom prst="rect">
              <a:avLst/>
            </a:prstGeom>
            <a:noFill/>
          </p:spPr>
          <p:txBody>
            <a:bodyPr wrap="square" rtlCol="0">
              <a:spAutoFit/>
            </a:bodyPr>
            <a:lstStyle/>
            <a:p>
              <a:pPr algn="ctr"/>
              <a:r>
                <a:rPr lang="en-US" sz="1400" b="1">
                  <a:solidFill>
                    <a:srgbClr val="05255D"/>
                  </a:solidFill>
                </a:rPr>
                <a:t>Strength of Gravity</a:t>
              </a:r>
            </a:p>
          </p:txBody>
        </p:sp>
        <p:cxnSp>
          <p:nvCxnSpPr>
            <p:cNvPr id="21" name="Straight Arrow Connector 20">
              <a:extLst>
                <a:ext uri="{FF2B5EF4-FFF2-40B4-BE49-F238E27FC236}">
                  <a16:creationId xmlns:a16="http://schemas.microsoft.com/office/drawing/2014/main" id="{C42C9DB0-1938-CC13-3E41-D2E61DBEE417}"/>
                </a:ext>
              </a:extLst>
            </p:cNvPr>
            <p:cNvCxnSpPr/>
            <p:nvPr/>
          </p:nvCxnSpPr>
          <p:spPr>
            <a:xfrm>
              <a:off x="3380624" y="2358853"/>
              <a:ext cx="0" cy="2775098"/>
            </a:xfrm>
            <a:prstGeom prst="straightConnector1">
              <a:avLst/>
            </a:prstGeom>
            <a:ln w="76200">
              <a:solidFill>
                <a:srgbClr val="05255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6A2DB95-AE5F-C756-BD46-BB7AB1ED675F}"/>
                </a:ext>
              </a:extLst>
            </p:cNvPr>
            <p:cNvSpPr txBox="1"/>
            <p:nvPr/>
          </p:nvSpPr>
          <p:spPr>
            <a:xfrm>
              <a:off x="3420499" y="2333033"/>
              <a:ext cx="1009580" cy="307777"/>
            </a:xfrm>
            <a:prstGeom prst="rect">
              <a:avLst/>
            </a:prstGeom>
            <a:noFill/>
          </p:spPr>
          <p:txBody>
            <a:bodyPr wrap="square" rtlCol="0">
              <a:spAutoFit/>
            </a:bodyPr>
            <a:lstStyle/>
            <a:p>
              <a:r>
                <a:rPr lang="en-US" sz="1400" i="1">
                  <a:solidFill>
                    <a:srgbClr val="05255D"/>
                  </a:solidFill>
                </a:rPr>
                <a:t>Strongest</a:t>
              </a:r>
            </a:p>
          </p:txBody>
        </p:sp>
        <p:sp>
          <p:nvSpPr>
            <p:cNvPr id="23" name="TextBox 22">
              <a:extLst>
                <a:ext uri="{FF2B5EF4-FFF2-40B4-BE49-F238E27FC236}">
                  <a16:creationId xmlns:a16="http://schemas.microsoft.com/office/drawing/2014/main" id="{FE4D3310-1CF9-102C-8F73-B424C5A0E01D}"/>
                </a:ext>
              </a:extLst>
            </p:cNvPr>
            <p:cNvSpPr txBox="1"/>
            <p:nvPr/>
          </p:nvSpPr>
          <p:spPr>
            <a:xfrm>
              <a:off x="3509651" y="4809687"/>
              <a:ext cx="1009580" cy="307777"/>
            </a:xfrm>
            <a:prstGeom prst="rect">
              <a:avLst/>
            </a:prstGeom>
            <a:noFill/>
          </p:spPr>
          <p:txBody>
            <a:bodyPr wrap="square" rtlCol="0">
              <a:spAutoFit/>
            </a:bodyPr>
            <a:lstStyle/>
            <a:p>
              <a:r>
                <a:rPr lang="en-US" sz="1400" i="1">
                  <a:solidFill>
                    <a:srgbClr val="05255D"/>
                  </a:solidFill>
                </a:rPr>
                <a:t>Weakest</a:t>
              </a:r>
            </a:p>
          </p:txBody>
        </p:sp>
      </p:grpSp>
      <p:grpSp>
        <p:nvGrpSpPr>
          <p:cNvPr id="26" name="Group 25">
            <a:extLst>
              <a:ext uri="{FF2B5EF4-FFF2-40B4-BE49-F238E27FC236}">
                <a16:creationId xmlns:a16="http://schemas.microsoft.com/office/drawing/2014/main" id="{292ED3DA-CDFC-B754-3E04-3E9AF4783BC2}"/>
              </a:ext>
            </a:extLst>
          </p:cNvPr>
          <p:cNvGrpSpPr/>
          <p:nvPr/>
        </p:nvGrpSpPr>
        <p:grpSpPr>
          <a:xfrm>
            <a:off x="3965052" y="5630854"/>
            <a:ext cx="1940152" cy="3305874"/>
            <a:chOff x="2526661" y="1872252"/>
            <a:chExt cx="1940152" cy="3261699"/>
          </a:xfrm>
        </p:grpSpPr>
        <p:sp>
          <p:nvSpPr>
            <p:cNvPr id="27" name="TextBox 26">
              <a:extLst>
                <a:ext uri="{FF2B5EF4-FFF2-40B4-BE49-F238E27FC236}">
                  <a16:creationId xmlns:a16="http://schemas.microsoft.com/office/drawing/2014/main" id="{2EA5F6AD-FD64-B3E7-D39C-67B3D2CC1FE9}"/>
                </a:ext>
              </a:extLst>
            </p:cNvPr>
            <p:cNvSpPr txBox="1"/>
            <p:nvPr/>
          </p:nvSpPr>
          <p:spPr>
            <a:xfrm>
              <a:off x="2526661" y="1872252"/>
              <a:ext cx="1707926" cy="516228"/>
            </a:xfrm>
            <a:prstGeom prst="rect">
              <a:avLst/>
            </a:prstGeom>
            <a:noFill/>
          </p:spPr>
          <p:txBody>
            <a:bodyPr wrap="square" rtlCol="0">
              <a:spAutoFit/>
            </a:bodyPr>
            <a:lstStyle/>
            <a:p>
              <a:pPr algn="ctr"/>
              <a:r>
                <a:rPr lang="en-US" sz="1400" b="1">
                  <a:solidFill>
                    <a:srgbClr val="05255D"/>
                  </a:solidFill>
                </a:rPr>
                <a:t>Mass of Atmosphere</a:t>
              </a:r>
            </a:p>
          </p:txBody>
        </p:sp>
        <p:cxnSp>
          <p:nvCxnSpPr>
            <p:cNvPr id="28" name="Straight Arrow Connector 27">
              <a:extLst>
                <a:ext uri="{FF2B5EF4-FFF2-40B4-BE49-F238E27FC236}">
                  <a16:creationId xmlns:a16="http://schemas.microsoft.com/office/drawing/2014/main" id="{9BB9BEE9-6F67-F32E-68AF-A79F291A0348}"/>
                </a:ext>
              </a:extLst>
            </p:cNvPr>
            <p:cNvCxnSpPr/>
            <p:nvPr/>
          </p:nvCxnSpPr>
          <p:spPr>
            <a:xfrm>
              <a:off x="3380624" y="2358853"/>
              <a:ext cx="0" cy="2775098"/>
            </a:xfrm>
            <a:prstGeom prst="straightConnector1">
              <a:avLst/>
            </a:prstGeom>
            <a:ln w="76200">
              <a:solidFill>
                <a:srgbClr val="05255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AB0958E-6223-FF43-27E5-40491C720A24}"/>
                </a:ext>
              </a:extLst>
            </p:cNvPr>
            <p:cNvSpPr txBox="1"/>
            <p:nvPr/>
          </p:nvSpPr>
          <p:spPr>
            <a:xfrm>
              <a:off x="3420499" y="2325196"/>
              <a:ext cx="1009580" cy="307777"/>
            </a:xfrm>
            <a:prstGeom prst="rect">
              <a:avLst/>
            </a:prstGeom>
            <a:noFill/>
          </p:spPr>
          <p:txBody>
            <a:bodyPr wrap="square" rtlCol="0">
              <a:spAutoFit/>
            </a:bodyPr>
            <a:lstStyle/>
            <a:p>
              <a:r>
                <a:rPr lang="en-US" sz="1400" i="1">
                  <a:solidFill>
                    <a:srgbClr val="05255D"/>
                  </a:solidFill>
                </a:rPr>
                <a:t>Largest</a:t>
              </a:r>
            </a:p>
          </p:txBody>
        </p:sp>
        <p:sp>
          <p:nvSpPr>
            <p:cNvPr id="30" name="TextBox 29">
              <a:extLst>
                <a:ext uri="{FF2B5EF4-FFF2-40B4-BE49-F238E27FC236}">
                  <a16:creationId xmlns:a16="http://schemas.microsoft.com/office/drawing/2014/main" id="{00CE612D-E8C0-BC74-F9BF-E0266E434E9B}"/>
                </a:ext>
              </a:extLst>
            </p:cNvPr>
            <p:cNvSpPr txBox="1"/>
            <p:nvPr/>
          </p:nvSpPr>
          <p:spPr>
            <a:xfrm>
              <a:off x="3457233" y="4826174"/>
              <a:ext cx="1009580" cy="307777"/>
            </a:xfrm>
            <a:prstGeom prst="rect">
              <a:avLst/>
            </a:prstGeom>
            <a:noFill/>
          </p:spPr>
          <p:txBody>
            <a:bodyPr wrap="square" rtlCol="0">
              <a:spAutoFit/>
            </a:bodyPr>
            <a:lstStyle/>
            <a:p>
              <a:r>
                <a:rPr lang="en-US" sz="1400" i="1">
                  <a:solidFill>
                    <a:srgbClr val="05255D"/>
                  </a:solidFill>
                </a:rPr>
                <a:t>Smallest</a:t>
              </a:r>
            </a:p>
          </p:txBody>
        </p:sp>
      </p:grpSp>
      <p:pic>
        <p:nvPicPr>
          <p:cNvPr id="6" name="Graphic 5" descr="Heart with pulse with solid fill">
            <a:extLst>
              <a:ext uri="{FF2B5EF4-FFF2-40B4-BE49-F238E27FC236}">
                <a16:creationId xmlns:a16="http://schemas.microsoft.com/office/drawing/2014/main" id="{6B87FE6A-CB6A-E3FE-65AA-3DDC64B677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4616" y="761210"/>
            <a:ext cx="539625" cy="539625"/>
          </a:xfrm>
          <a:prstGeom prst="rect">
            <a:avLst/>
          </a:prstGeom>
        </p:spPr>
      </p:pic>
      <p:sp>
        <p:nvSpPr>
          <p:cNvPr id="15" name="object 11">
            <a:extLst>
              <a:ext uri="{FF2B5EF4-FFF2-40B4-BE49-F238E27FC236}">
                <a16:creationId xmlns:a16="http://schemas.microsoft.com/office/drawing/2014/main" id="{32D683AA-CC97-19B7-60D9-7E61B5EC6AC5}"/>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6" name="object 11">
            <a:extLst>
              <a:ext uri="{FF2B5EF4-FFF2-40B4-BE49-F238E27FC236}">
                <a16:creationId xmlns:a16="http://schemas.microsoft.com/office/drawing/2014/main" id="{3B03A0AF-EA46-CD06-C203-809D08787752}"/>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15</a:t>
            </a:r>
            <a:endParaRPr sz="1200">
              <a:latin typeface="Arial"/>
              <a:cs typeface="Arial"/>
            </a:endParaRPr>
          </a:p>
        </p:txBody>
      </p:sp>
      <p:sp>
        <p:nvSpPr>
          <p:cNvPr id="2" name="TextBox 1">
            <a:extLst>
              <a:ext uri="{FF2B5EF4-FFF2-40B4-BE49-F238E27FC236}">
                <a16:creationId xmlns:a16="http://schemas.microsoft.com/office/drawing/2014/main" id="{09C48200-CE7C-0163-974F-699592A57913}"/>
              </a:ext>
            </a:extLst>
          </p:cNvPr>
          <p:cNvSpPr txBox="1"/>
          <p:nvPr/>
        </p:nvSpPr>
        <p:spPr>
          <a:xfrm>
            <a:off x="536052" y="1298149"/>
            <a:ext cx="3429000" cy="1384995"/>
          </a:xfrm>
          <a:prstGeom prst="rect">
            <a:avLst/>
          </a:prstGeom>
          <a:noFill/>
        </p:spPr>
        <p:txBody>
          <a:bodyPr wrap="square">
            <a:spAutoFit/>
          </a:bodyPr>
          <a:lstStyle/>
          <a:p>
            <a:pPr marL="342900" indent="-342900" algn="l">
              <a:buFont typeface="+mj-lt"/>
              <a:buAutoNum type="arabicParenR" startAt="2"/>
            </a:pPr>
            <a:r>
              <a:rPr lang="en-GB" sz="1400" b="1">
                <a:solidFill>
                  <a:srgbClr val="05255D"/>
                </a:solidFill>
                <a:latin typeface="Arial"/>
                <a:cs typeface="Arial"/>
              </a:rPr>
              <a:t>Strength of Gravity</a:t>
            </a:r>
          </a:p>
          <a:p>
            <a:pPr algn="l"/>
            <a:endParaRPr lang="en-GB" sz="1400">
              <a:solidFill>
                <a:srgbClr val="05255D"/>
              </a:solidFill>
              <a:latin typeface="Arial"/>
              <a:cs typeface="Arial"/>
            </a:endParaRPr>
          </a:p>
          <a:p>
            <a:pPr algn="l"/>
            <a:r>
              <a:rPr lang="en-GB" sz="1400">
                <a:solidFill>
                  <a:srgbClr val="05255D"/>
                </a:solidFill>
                <a:latin typeface="Arial"/>
                <a:cs typeface="Arial"/>
              </a:rPr>
              <a:t>Put these labels on the scale:</a:t>
            </a:r>
          </a:p>
          <a:p>
            <a:pPr marL="285750" indent="-285750" algn="l">
              <a:buFont typeface="Arial" panose="020B0604020202020204" pitchFamily="34" charset="0"/>
              <a:buChar char="•"/>
            </a:pPr>
            <a:r>
              <a:rPr lang="en-GB" sz="1400">
                <a:solidFill>
                  <a:srgbClr val="05255D"/>
                </a:solidFill>
                <a:latin typeface="Arial"/>
                <a:cs typeface="Arial"/>
              </a:rPr>
              <a:t>Earth</a:t>
            </a:r>
          </a:p>
          <a:p>
            <a:pPr marL="285750" indent="-285750" algn="l">
              <a:buFont typeface="Arial" panose="020B0604020202020204" pitchFamily="34" charset="0"/>
              <a:buChar char="•"/>
            </a:pPr>
            <a:r>
              <a:rPr lang="en-GB" sz="1400">
                <a:solidFill>
                  <a:srgbClr val="05255D"/>
                </a:solidFill>
                <a:latin typeface="Arial"/>
                <a:cs typeface="Arial"/>
              </a:rPr>
              <a:t>Moon</a:t>
            </a:r>
          </a:p>
          <a:p>
            <a:pPr marL="285750" indent="-285750" algn="l">
              <a:buFont typeface="Arial" panose="020B0604020202020204" pitchFamily="34" charset="0"/>
              <a:buChar char="•"/>
            </a:pPr>
            <a:r>
              <a:rPr lang="en-GB" sz="1400">
                <a:solidFill>
                  <a:srgbClr val="05255D"/>
                </a:solidFill>
                <a:latin typeface="Arial"/>
                <a:cs typeface="Arial"/>
              </a:rPr>
              <a:t>Mars</a:t>
            </a:r>
          </a:p>
        </p:txBody>
      </p:sp>
      <p:sp>
        <p:nvSpPr>
          <p:cNvPr id="8" name="TextBox 7">
            <a:extLst>
              <a:ext uri="{FF2B5EF4-FFF2-40B4-BE49-F238E27FC236}">
                <a16:creationId xmlns:a16="http://schemas.microsoft.com/office/drawing/2014/main" id="{AEAC6DC9-FA41-4541-2AF2-E90886AC2B68}"/>
              </a:ext>
            </a:extLst>
          </p:cNvPr>
          <p:cNvSpPr txBox="1"/>
          <p:nvPr/>
        </p:nvSpPr>
        <p:spPr>
          <a:xfrm>
            <a:off x="536052" y="5462868"/>
            <a:ext cx="3429000" cy="1384995"/>
          </a:xfrm>
          <a:prstGeom prst="rect">
            <a:avLst/>
          </a:prstGeom>
          <a:noFill/>
        </p:spPr>
        <p:txBody>
          <a:bodyPr wrap="square">
            <a:spAutoFit/>
          </a:bodyPr>
          <a:lstStyle/>
          <a:p>
            <a:pPr marL="342900" indent="-342900" algn="l">
              <a:buFont typeface="+mj-lt"/>
              <a:buAutoNum type="arabicParenR" startAt="3"/>
            </a:pPr>
            <a:r>
              <a:rPr lang="en-GB" sz="1400" b="1">
                <a:solidFill>
                  <a:srgbClr val="05255D"/>
                </a:solidFill>
                <a:latin typeface="Arial"/>
                <a:cs typeface="Arial"/>
              </a:rPr>
              <a:t>Mass of Atmosphere</a:t>
            </a:r>
          </a:p>
          <a:p>
            <a:pPr algn="l"/>
            <a:endParaRPr lang="en-GB" sz="1400">
              <a:solidFill>
                <a:srgbClr val="05255D"/>
              </a:solidFill>
              <a:latin typeface="Arial"/>
              <a:cs typeface="Arial"/>
            </a:endParaRPr>
          </a:p>
          <a:p>
            <a:pPr algn="l"/>
            <a:r>
              <a:rPr lang="en-GB" sz="1400">
                <a:solidFill>
                  <a:srgbClr val="05255D"/>
                </a:solidFill>
                <a:latin typeface="Arial"/>
                <a:cs typeface="Arial"/>
              </a:rPr>
              <a:t>Put these labels on the scale:</a:t>
            </a:r>
          </a:p>
          <a:p>
            <a:pPr marL="285750" indent="-285750" algn="l">
              <a:buFont typeface="Arial" panose="020B0604020202020204" pitchFamily="34" charset="0"/>
              <a:buChar char="•"/>
            </a:pPr>
            <a:r>
              <a:rPr lang="en-GB" sz="1400">
                <a:solidFill>
                  <a:srgbClr val="05255D"/>
                </a:solidFill>
                <a:latin typeface="Arial"/>
                <a:cs typeface="Arial"/>
              </a:rPr>
              <a:t>Earth</a:t>
            </a:r>
          </a:p>
          <a:p>
            <a:pPr marL="285750" indent="-285750" algn="l">
              <a:buFont typeface="Arial" panose="020B0604020202020204" pitchFamily="34" charset="0"/>
              <a:buChar char="•"/>
            </a:pPr>
            <a:r>
              <a:rPr lang="en-GB" sz="1400">
                <a:solidFill>
                  <a:srgbClr val="05255D"/>
                </a:solidFill>
                <a:latin typeface="Arial"/>
                <a:cs typeface="Arial"/>
              </a:rPr>
              <a:t>Moon</a:t>
            </a:r>
          </a:p>
          <a:p>
            <a:pPr marL="285750" indent="-285750" algn="l">
              <a:buFont typeface="Arial" panose="020B0604020202020204" pitchFamily="34" charset="0"/>
              <a:buChar char="•"/>
            </a:pPr>
            <a:r>
              <a:rPr lang="en-GB" sz="1400">
                <a:solidFill>
                  <a:srgbClr val="05255D"/>
                </a:solidFill>
                <a:latin typeface="Arial"/>
                <a:cs typeface="Arial"/>
              </a:rPr>
              <a:t>Mars</a:t>
            </a:r>
          </a:p>
        </p:txBody>
      </p:sp>
    </p:spTree>
    <p:extLst>
      <p:ext uri="{BB962C8B-B14F-4D97-AF65-F5344CB8AC3E}">
        <p14:creationId xmlns:p14="http://schemas.microsoft.com/office/powerpoint/2010/main" val="2609170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8D0D4-CC33-D2FD-74EC-1AB5E42A650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455D327E-D077-9E2C-B19E-6A8D4B95F4BF}"/>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6DCA122C-5EE0-647E-1B44-BE503CAF45BC}"/>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5AD92F87-CAD9-6C3D-CFC1-C79E384026B8}"/>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What Do Humans Need To Survive?</a:t>
            </a:r>
            <a:endParaRPr lang="en-US" sz="2000" b="1">
              <a:latin typeface="Arial Narrow" panose="020B0604020202020204" pitchFamily="34" charset="0"/>
              <a:cs typeface="Arial Narrow" panose="020B0604020202020204" pitchFamily="34" charset="0"/>
            </a:endParaRPr>
          </a:p>
        </p:txBody>
      </p:sp>
      <p:pic>
        <p:nvPicPr>
          <p:cNvPr id="6" name="Graphic 5" descr="Heart with pulse with solid fill">
            <a:extLst>
              <a:ext uri="{FF2B5EF4-FFF2-40B4-BE49-F238E27FC236}">
                <a16:creationId xmlns:a16="http://schemas.microsoft.com/office/drawing/2014/main" id="{9A802C8C-BCC9-8924-3157-64E119D790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4616" y="761210"/>
            <a:ext cx="539625" cy="539625"/>
          </a:xfrm>
          <a:prstGeom prst="rect">
            <a:avLst/>
          </a:prstGeom>
        </p:spPr>
      </p:pic>
      <p:sp>
        <p:nvSpPr>
          <p:cNvPr id="15" name="object 11">
            <a:extLst>
              <a:ext uri="{FF2B5EF4-FFF2-40B4-BE49-F238E27FC236}">
                <a16:creationId xmlns:a16="http://schemas.microsoft.com/office/drawing/2014/main" id="{E469421E-2D9C-CE81-6AC2-B9E24E1ACF0A}"/>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6" name="object 11">
            <a:extLst>
              <a:ext uri="{FF2B5EF4-FFF2-40B4-BE49-F238E27FC236}">
                <a16:creationId xmlns:a16="http://schemas.microsoft.com/office/drawing/2014/main" id="{32D14862-2A71-9192-8AE3-122F6B3912E7}"/>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16</a:t>
            </a:r>
            <a:endParaRPr sz="1200">
              <a:latin typeface="Arial"/>
              <a:cs typeface="Arial"/>
            </a:endParaRPr>
          </a:p>
        </p:txBody>
      </p:sp>
      <p:sp>
        <p:nvSpPr>
          <p:cNvPr id="2" name="TextBox 1">
            <a:extLst>
              <a:ext uri="{FF2B5EF4-FFF2-40B4-BE49-F238E27FC236}">
                <a16:creationId xmlns:a16="http://schemas.microsoft.com/office/drawing/2014/main" id="{CDF934DC-677B-C840-A07E-537E38F2BBF1}"/>
              </a:ext>
            </a:extLst>
          </p:cNvPr>
          <p:cNvSpPr txBox="1"/>
          <p:nvPr/>
        </p:nvSpPr>
        <p:spPr>
          <a:xfrm>
            <a:off x="536051" y="1298149"/>
            <a:ext cx="5783105" cy="5903154"/>
          </a:xfrm>
          <a:prstGeom prst="rect">
            <a:avLst/>
          </a:prstGeom>
          <a:noFill/>
        </p:spPr>
        <p:txBody>
          <a:bodyPr wrap="square">
            <a:spAutoFit/>
          </a:bodyPr>
          <a:lstStyle/>
          <a:p>
            <a:pPr marL="342900" indent="-342900" algn="l">
              <a:lnSpc>
                <a:spcPct val="120000"/>
              </a:lnSpc>
              <a:buFont typeface="+mj-lt"/>
              <a:buAutoNum type="arabicParenR" startAt="4"/>
            </a:pPr>
            <a:r>
              <a:rPr lang="en-GB" sz="1400" b="1">
                <a:solidFill>
                  <a:srgbClr val="05255D"/>
                </a:solidFill>
                <a:latin typeface="Arial"/>
                <a:cs typeface="Arial"/>
              </a:rPr>
              <a:t>Why can’t humans breathe on the Moon and Mars?</a:t>
            </a:r>
            <a:endParaRPr lang="en-GB" sz="1400">
              <a:solidFill>
                <a:srgbClr val="001F5B"/>
              </a:solidFill>
              <a:latin typeface="Arial"/>
              <a:cs typeface="Arial"/>
            </a:endParaRPr>
          </a:p>
          <a:p>
            <a:pPr algn="l">
              <a:lnSpc>
                <a:spcPct val="120000"/>
              </a:lnSpc>
            </a:pPr>
            <a:r>
              <a:rPr lang="en-GB" sz="1400">
                <a:solidFill>
                  <a:srgbClr val="001F5B"/>
                </a:solidFill>
                <a:latin typeface="Arial"/>
                <a:cs typeface="Arial"/>
              </a:rPr>
              <a:t>Complete the sentences using the words in the box:</a:t>
            </a: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lnSpc>
                <a:spcPct val="120000"/>
              </a:lnSpc>
            </a:pPr>
            <a:r>
              <a:rPr lang="en-GB" sz="1600" b="1">
                <a:solidFill>
                  <a:srgbClr val="001F5B"/>
                </a:solidFill>
                <a:latin typeface="Arial"/>
                <a:cs typeface="Arial"/>
              </a:rPr>
              <a:t>Activity: Caring for Planet Earth</a:t>
            </a:r>
          </a:p>
          <a:p>
            <a:pPr algn="l">
              <a:lnSpc>
                <a:spcPct val="120000"/>
              </a:lnSpc>
            </a:pPr>
            <a:r>
              <a:rPr lang="en-GB" sz="1400">
                <a:solidFill>
                  <a:srgbClr val="001F5B"/>
                </a:solidFill>
                <a:latin typeface="Arial"/>
                <a:cs typeface="Arial"/>
              </a:rPr>
              <a:t>List some ways we can be more sustainable and look after our planet.</a:t>
            </a:r>
            <a:endParaRPr lang="en-GB" sz="1400" b="1">
              <a:solidFill>
                <a:srgbClr val="001F5B"/>
              </a:solidFill>
              <a:latin typeface="Arial"/>
              <a:cs typeface="Arial"/>
            </a:endParaRPr>
          </a:p>
          <a:p>
            <a:pPr algn="l"/>
            <a:endParaRPr lang="en-GB" sz="1400">
              <a:solidFill>
                <a:srgbClr val="05255D"/>
              </a:solidFill>
              <a:latin typeface="Arial"/>
              <a:cs typeface="Arial"/>
            </a:endParaRPr>
          </a:p>
        </p:txBody>
      </p:sp>
      <p:sp>
        <p:nvSpPr>
          <p:cNvPr id="8" name="Rectangle 7">
            <a:extLst>
              <a:ext uri="{FF2B5EF4-FFF2-40B4-BE49-F238E27FC236}">
                <a16:creationId xmlns:a16="http://schemas.microsoft.com/office/drawing/2014/main" id="{2FC23BCE-80C0-D338-C386-E10E88215D29}"/>
              </a:ext>
            </a:extLst>
          </p:cNvPr>
          <p:cNvSpPr/>
          <p:nvPr/>
        </p:nvSpPr>
        <p:spPr>
          <a:xfrm>
            <a:off x="607262" y="1868856"/>
            <a:ext cx="5710065" cy="3055770"/>
          </a:xfrm>
          <a:custGeom>
            <a:avLst/>
            <a:gdLst>
              <a:gd name="csX0" fmla="*/ 0 w 5710065"/>
              <a:gd name="csY0" fmla="*/ 0 h 3055770"/>
              <a:gd name="csX1" fmla="*/ 748653 w 5710065"/>
              <a:gd name="csY1" fmla="*/ 0 h 3055770"/>
              <a:gd name="csX2" fmla="*/ 1497306 w 5710065"/>
              <a:gd name="csY2" fmla="*/ 0 h 3055770"/>
              <a:gd name="csX3" fmla="*/ 2131758 w 5710065"/>
              <a:gd name="csY3" fmla="*/ 0 h 3055770"/>
              <a:gd name="csX4" fmla="*/ 2823310 w 5710065"/>
              <a:gd name="csY4" fmla="*/ 0 h 3055770"/>
              <a:gd name="csX5" fmla="*/ 3400661 w 5710065"/>
              <a:gd name="csY5" fmla="*/ 0 h 3055770"/>
              <a:gd name="csX6" fmla="*/ 4035113 w 5710065"/>
              <a:gd name="csY6" fmla="*/ 0 h 3055770"/>
              <a:gd name="csX7" fmla="*/ 4783766 w 5710065"/>
              <a:gd name="csY7" fmla="*/ 0 h 3055770"/>
              <a:gd name="csX8" fmla="*/ 5710065 w 5710065"/>
              <a:gd name="csY8" fmla="*/ 0 h 3055770"/>
              <a:gd name="csX9" fmla="*/ 5710065 w 5710065"/>
              <a:gd name="csY9" fmla="*/ 641712 h 3055770"/>
              <a:gd name="csX10" fmla="*/ 5710065 w 5710065"/>
              <a:gd name="csY10" fmla="*/ 1191750 h 3055770"/>
              <a:gd name="csX11" fmla="*/ 5710065 w 5710065"/>
              <a:gd name="csY11" fmla="*/ 1772347 h 3055770"/>
              <a:gd name="csX12" fmla="*/ 5710065 w 5710065"/>
              <a:gd name="csY12" fmla="*/ 2383501 h 3055770"/>
              <a:gd name="csX13" fmla="*/ 5710065 w 5710065"/>
              <a:gd name="csY13" fmla="*/ 3055770 h 3055770"/>
              <a:gd name="csX14" fmla="*/ 4961412 w 5710065"/>
              <a:gd name="csY14" fmla="*/ 3055770 h 3055770"/>
              <a:gd name="csX15" fmla="*/ 4326960 w 5710065"/>
              <a:gd name="csY15" fmla="*/ 3055770 h 3055770"/>
              <a:gd name="csX16" fmla="*/ 3692509 w 5710065"/>
              <a:gd name="csY16" fmla="*/ 3055770 h 3055770"/>
              <a:gd name="csX17" fmla="*/ 3058057 w 5710065"/>
              <a:gd name="csY17" fmla="*/ 3055770 h 3055770"/>
              <a:gd name="csX18" fmla="*/ 2423605 w 5710065"/>
              <a:gd name="csY18" fmla="*/ 3055770 h 3055770"/>
              <a:gd name="csX19" fmla="*/ 1846254 w 5710065"/>
              <a:gd name="csY19" fmla="*/ 3055770 h 3055770"/>
              <a:gd name="csX20" fmla="*/ 1154702 w 5710065"/>
              <a:gd name="csY20" fmla="*/ 3055770 h 3055770"/>
              <a:gd name="csX21" fmla="*/ 0 w 5710065"/>
              <a:gd name="csY21" fmla="*/ 3055770 h 3055770"/>
              <a:gd name="csX22" fmla="*/ 0 w 5710065"/>
              <a:gd name="csY22" fmla="*/ 2383501 h 3055770"/>
              <a:gd name="csX23" fmla="*/ 0 w 5710065"/>
              <a:gd name="csY23" fmla="*/ 1741789 h 3055770"/>
              <a:gd name="csX24" fmla="*/ 0 w 5710065"/>
              <a:gd name="csY24" fmla="*/ 1069520 h 3055770"/>
              <a:gd name="csX25" fmla="*/ 0 w 5710065"/>
              <a:gd name="csY25" fmla="*/ 0 h 30557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710065" h="3055770" fill="none" extrusionOk="0">
                <a:moveTo>
                  <a:pt x="0" y="0"/>
                </a:moveTo>
                <a:cubicBezTo>
                  <a:pt x="283766" y="-2298"/>
                  <a:pt x="553258" y="28131"/>
                  <a:pt x="748653" y="0"/>
                </a:cubicBezTo>
                <a:cubicBezTo>
                  <a:pt x="944048" y="-28131"/>
                  <a:pt x="1200483" y="3216"/>
                  <a:pt x="1497306" y="0"/>
                </a:cubicBezTo>
                <a:cubicBezTo>
                  <a:pt x="1794129" y="-3216"/>
                  <a:pt x="1890843" y="-24531"/>
                  <a:pt x="2131758" y="0"/>
                </a:cubicBezTo>
                <a:cubicBezTo>
                  <a:pt x="2372673" y="24531"/>
                  <a:pt x="2551931" y="10541"/>
                  <a:pt x="2823310" y="0"/>
                </a:cubicBezTo>
                <a:cubicBezTo>
                  <a:pt x="3094689" y="-10541"/>
                  <a:pt x="3229323" y="19890"/>
                  <a:pt x="3400661" y="0"/>
                </a:cubicBezTo>
                <a:cubicBezTo>
                  <a:pt x="3571999" y="-19890"/>
                  <a:pt x="3830129" y="-8660"/>
                  <a:pt x="4035113" y="0"/>
                </a:cubicBezTo>
                <a:cubicBezTo>
                  <a:pt x="4240097" y="8660"/>
                  <a:pt x="4593803" y="486"/>
                  <a:pt x="4783766" y="0"/>
                </a:cubicBezTo>
                <a:cubicBezTo>
                  <a:pt x="4973729" y="-486"/>
                  <a:pt x="5347621" y="9229"/>
                  <a:pt x="5710065" y="0"/>
                </a:cubicBezTo>
                <a:cubicBezTo>
                  <a:pt x="5723093" y="180046"/>
                  <a:pt x="5702825" y="474685"/>
                  <a:pt x="5710065" y="641712"/>
                </a:cubicBezTo>
                <a:cubicBezTo>
                  <a:pt x="5717305" y="808739"/>
                  <a:pt x="5723854" y="935033"/>
                  <a:pt x="5710065" y="1191750"/>
                </a:cubicBezTo>
                <a:cubicBezTo>
                  <a:pt x="5696276" y="1448467"/>
                  <a:pt x="5692992" y="1596964"/>
                  <a:pt x="5710065" y="1772347"/>
                </a:cubicBezTo>
                <a:cubicBezTo>
                  <a:pt x="5727138" y="1947730"/>
                  <a:pt x="5738005" y="2168222"/>
                  <a:pt x="5710065" y="2383501"/>
                </a:cubicBezTo>
                <a:cubicBezTo>
                  <a:pt x="5682125" y="2598780"/>
                  <a:pt x="5723243" y="2746122"/>
                  <a:pt x="5710065" y="3055770"/>
                </a:cubicBezTo>
                <a:cubicBezTo>
                  <a:pt x="5520955" y="3047719"/>
                  <a:pt x="5329813" y="3019752"/>
                  <a:pt x="4961412" y="3055770"/>
                </a:cubicBezTo>
                <a:cubicBezTo>
                  <a:pt x="4593011" y="3091788"/>
                  <a:pt x="4629005" y="3051663"/>
                  <a:pt x="4326960" y="3055770"/>
                </a:cubicBezTo>
                <a:cubicBezTo>
                  <a:pt x="4024915" y="3059877"/>
                  <a:pt x="3972787" y="3028035"/>
                  <a:pt x="3692509" y="3055770"/>
                </a:cubicBezTo>
                <a:cubicBezTo>
                  <a:pt x="3412231" y="3083505"/>
                  <a:pt x="3196413" y="3079706"/>
                  <a:pt x="3058057" y="3055770"/>
                </a:cubicBezTo>
                <a:cubicBezTo>
                  <a:pt x="2919701" y="3031834"/>
                  <a:pt x="2712350" y="3040472"/>
                  <a:pt x="2423605" y="3055770"/>
                </a:cubicBezTo>
                <a:cubicBezTo>
                  <a:pt x="2134860" y="3071068"/>
                  <a:pt x="2020146" y="3073944"/>
                  <a:pt x="1846254" y="3055770"/>
                </a:cubicBezTo>
                <a:cubicBezTo>
                  <a:pt x="1672362" y="3037596"/>
                  <a:pt x="1359942" y="3034165"/>
                  <a:pt x="1154702" y="3055770"/>
                </a:cubicBezTo>
                <a:cubicBezTo>
                  <a:pt x="949462" y="3077375"/>
                  <a:pt x="466305" y="3038573"/>
                  <a:pt x="0" y="3055770"/>
                </a:cubicBezTo>
                <a:cubicBezTo>
                  <a:pt x="-17473" y="2779299"/>
                  <a:pt x="24274" y="2656637"/>
                  <a:pt x="0" y="2383501"/>
                </a:cubicBezTo>
                <a:cubicBezTo>
                  <a:pt x="-24274" y="2110365"/>
                  <a:pt x="-7784" y="1984802"/>
                  <a:pt x="0" y="1741789"/>
                </a:cubicBezTo>
                <a:cubicBezTo>
                  <a:pt x="7784" y="1498776"/>
                  <a:pt x="-13738" y="1278270"/>
                  <a:pt x="0" y="1069520"/>
                </a:cubicBezTo>
                <a:cubicBezTo>
                  <a:pt x="13738" y="860770"/>
                  <a:pt x="29741" y="287978"/>
                  <a:pt x="0" y="0"/>
                </a:cubicBezTo>
                <a:close/>
              </a:path>
              <a:path w="5710065" h="3055770" stroke="0" extrusionOk="0">
                <a:moveTo>
                  <a:pt x="0" y="0"/>
                </a:moveTo>
                <a:cubicBezTo>
                  <a:pt x="259136" y="13468"/>
                  <a:pt x="368227" y="2635"/>
                  <a:pt x="577351" y="0"/>
                </a:cubicBezTo>
                <a:cubicBezTo>
                  <a:pt x="786475" y="-2635"/>
                  <a:pt x="912413" y="7217"/>
                  <a:pt x="1040501" y="0"/>
                </a:cubicBezTo>
                <a:cubicBezTo>
                  <a:pt x="1168589" y="-7217"/>
                  <a:pt x="1502354" y="6229"/>
                  <a:pt x="1789154" y="0"/>
                </a:cubicBezTo>
                <a:cubicBezTo>
                  <a:pt x="2075954" y="-6229"/>
                  <a:pt x="2227016" y="-20048"/>
                  <a:pt x="2366505" y="0"/>
                </a:cubicBezTo>
                <a:cubicBezTo>
                  <a:pt x="2505994" y="20048"/>
                  <a:pt x="2808356" y="-26170"/>
                  <a:pt x="2943856" y="0"/>
                </a:cubicBezTo>
                <a:cubicBezTo>
                  <a:pt x="3079356" y="26170"/>
                  <a:pt x="3375368" y="-14933"/>
                  <a:pt x="3692509" y="0"/>
                </a:cubicBezTo>
                <a:cubicBezTo>
                  <a:pt x="4009650" y="14933"/>
                  <a:pt x="4029163" y="-2786"/>
                  <a:pt x="4212759" y="0"/>
                </a:cubicBezTo>
                <a:cubicBezTo>
                  <a:pt x="4396355" y="2786"/>
                  <a:pt x="4774373" y="32744"/>
                  <a:pt x="4961412" y="0"/>
                </a:cubicBezTo>
                <a:cubicBezTo>
                  <a:pt x="5148451" y="-32744"/>
                  <a:pt x="5417240" y="-12924"/>
                  <a:pt x="5710065" y="0"/>
                </a:cubicBezTo>
                <a:cubicBezTo>
                  <a:pt x="5682252" y="250960"/>
                  <a:pt x="5686389" y="430375"/>
                  <a:pt x="5710065" y="611154"/>
                </a:cubicBezTo>
                <a:cubicBezTo>
                  <a:pt x="5733741" y="791933"/>
                  <a:pt x="5731766" y="994108"/>
                  <a:pt x="5710065" y="1222308"/>
                </a:cubicBezTo>
                <a:cubicBezTo>
                  <a:pt x="5688364" y="1450508"/>
                  <a:pt x="5696498" y="1727643"/>
                  <a:pt x="5710065" y="1864020"/>
                </a:cubicBezTo>
                <a:cubicBezTo>
                  <a:pt x="5723632" y="2000397"/>
                  <a:pt x="5714177" y="2215874"/>
                  <a:pt x="5710065" y="2383501"/>
                </a:cubicBezTo>
                <a:cubicBezTo>
                  <a:pt x="5705953" y="2551128"/>
                  <a:pt x="5705430" y="2808250"/>
                  <a:pt x="5710065" y="3055770"/>
                </a:cubicBezTo>
                <a:cubicBezTo>
                  <a:pt x="5564337" y="3072940"/>
                  <a:pt x="5322686" y="3032127"/>
                  <a:pt x="5075613" y="3055770"/>
                </a:cubicBezTo>
                <a:cubicBezTo>
                  <a:pt x="4828540" y="3079413"/>
                  <a:pt x="4654307" y="3054269"/>
                  <a:pt x="4441162" y="3055770"/>
                </a:cubicBezTo>
                <a:cubicBezTo>
                  <a:pt x="4228017" y="3057271"/>
                  <a:pt x="3861402" y="3026453"/>
                  <a:pt x="3692509" y="3055770"/>
                </a:cubicBezTo>
                <a:cubicBezTo>
                  <a:pt x="3523616" y="3085087"/>
                  <a:pt x="3342566" y="3073479"/>
                  <a:pt x="3058057" y="3055770"/>
                </a:cubicBezTo>
                <a:cubicBezTo>
                  <a:pt x="2773548" y="3038061"/>
                  <a:pt x="2821622" y="3052460"/>
                  <a:pt x="2594907" y="3055770"/>
                </a:cubicBezTo>
                <a:cubicBezTo>
                  <a:pt x="2368192" y="3059081"/>
                  <a:pt x="2279357" y="3080325"/>
                  <a:pt x="2074657" y="3055770"/>
                </a:cubicBezTo>
                <a:cubicBezTo>
                  <a:pt x="1869957" y="3031216"/>
                  <a:pt x="1689433" y="3066191"/>
                  <a:pt x="1326004" y="3055770"/>
                </a:cubicBezTo>
                <a:cubicBezTo>
                  <a:pt x="962575" y="3045349"/>
                  <a:pt x="876280" y="3060162"/>
                  <a:pt x="691552" y="3055770"/>
                </a:cubicBezTo>
                <a:cubicBezTo>
                  <a:pt x="506824" y="3051378"/>
                  <a:pt x="144959" y="3042006"/>
                  <a:pt x="0" y="3055770"/>
                </a:cubicBezTo>
                <a:cubicBezTo>
                  <a:pt x="-29197" y="2797810"/>
                  <a:pt x="-4733" y="2623448"/>
                  <a:pt x="0" y="2444616"/>
                </a:cubicBezTo>
                <a:cubicBezTo>
                  <a:pt x="4733" y="2265784"/>
                  <a:pt x="-2532" y="2175449"/>
                  <a:pt x="0" y="1925135"/>
                </a:cubicBezTo>
                <a:cubicBezTo>
                  <a:pt x="2532" y="1674821"/>
                  <a:pt x="16203" y="1649947"/>
                  <a:pt x="0" y="1405654"/>
                </a:cubicBezTo>
                <a:cubicBezTo>
                  <a:pt x="-16203" y="1161361"/>
                  <a:pt x="4707" y="1053489"/>
                  <a:pt x="0" y="763943"/>
                </a:cubicBezTo>
                <a:cubicBezTo>
                  <a:pt x="-4707" y="474397"/>
                  <a:pt x="38023" y="281855"/>
                  <a:pt x="0" y="0"/>
                </a:cubicBezTo>
                <a:close/>
              </a:path>
            </a:pathLst>
          </a:custGeom>
          <a:solidFill>
            <a:schemeClr val="bg1"/>
          </a:solidFill>
          <a:ln w="9525">
            <a:solidFill>
              <a:srgbClr val="00205B"/>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pPr>
            <a:r>
              <a:rPr lang="en-US" sz="1400">
                <a:solidFill>
                  <a:srgbClr val="00205B"/>
                </a:solidFill>
                <a:latin typeface="Arial" panose="020B0604020202020204" pitchFamily="34" charset="0"/>
                <a:cs typeface="Arial" panose="020B0604020202020204" pitchFamily="34" charset="0"/>
              </a:rPr>
              <a:t>The atmospheres of the Moon and Mars have __________ mass than Earth. This means the air is thinner.</a:t>
            </a:r>
          </a:p>
          <a:p>
            <a:pPr algn="just">
              <a:lnSpc>
                <a:spcPct val="200000"/>
              </a:lnSpc>
            </a:pPr>
            <a:endParaRPr lang="en-US" sz="1400">
              <a:solidFill>
                <a:srgbClr val="00205B"/>
              </a:solidFill>
              <a:latin typeface="Arial" panose="020B0604020202020204" pitchFamily="34" charset="0"/>
              <a:cs typeface="Arial" panose="020B0604020202020204" pitchFamily="34" charset="0"/>
            </a:endParaRPr>
          </a:p>
          <a:p>
            <a:pPr algn="just">
              <a:lnSpc>
                <a:spcPct val="200000"/>
              </a:lnSpc>
            </a:pPr>
            <a:r>
              <a:rPr lang="en-US" sz="1400">
                <a:solidFill>
                  <a:srgbClr val="00205B"/>
                </a:solidFill>
                <a:latin typeface="Arial" panose="020B0604020202020204" pitchFamily="34" charset="0"/>
                <a:cs typeface="Arial" panose="020B0604020202020204" pitchFamily="34" charset="0"/>
              </a:rPr>
              <a:t>They also contain different _____________. Humans __________ in oxygen. _________ has the most oxygen in its atmosphere. It has around ________ %. The other atmospheres may only have a small amount  or even none at all!</a:t>
            </a:r>
          </a:p>
        </p:txBody>
      </p:sp>
      <p:grpSp>
        <p:nvGrpSpPr>
          <p:cNvPr id="18" name="Group 17">
            <a:extLst>
              <a:ext uri="{FF2B5EF4-FFF2-40B4-BE49-F238E27FC236}">
                <a16:creationId xmlns:a16="http://schemas.microsoft.com/office/drawing/2014/main" id="{E679E015-AAA3-9705-03D9-12FF6A9E588A}"/>
              </a:ext>
            </a:extLst>
          </p:cNvPr>
          <p:cNvGrpSpPr/>
          <p:nvPr/>
        </p:nvGrpSpPr>
        <p:grpSpPr>
          <a:xfrm>
            <a:off x="607262" y="5062907"/>
            <a:ext cx="5916607" cy="500484"/>
            <a:chOff x="536050" y="6299933"/>
            <a:chExt cx="5916607" cy="500484"/>
          </a:xfrm>
        </p:grpSpPr>
        <p:grpSp>
          <p:nvGrpSpPr>
            <p:cNvPr id="9" name="Group 8">
              <a:extLst>
                <a:ext uri="{FF2B5EF4-FFF2-40B4-BE49-F238E27FC236}">
                  <a16:creationId xmlns:a16="http://schemas.microsoft.com/office/drawing/2014/main" id="{0DAB85DC-4111-5527-A7F1-83703B26945B}"/>
                </a:ext>
              </a:extLst>
            </p:cNvPr>
            <p:cNvGrpSpPr/>
            <p:nvPr/>
          </p:nvGrpSpPr>
          <p:grpSpPr>
            <a:xfrm>
              <a:off x="536050" y="6299933"/>
              <a:ext cx="5710064" cy="500484"/>
              <a:chOff x="425324" y="3933825"/>
              <a:chExt cx="5796178" cy="500484"/>
            </a:xfrm>
          </p:grpSpPr>
          <p:sp>
            <p:nvSpPr>
              <p:cNvPr id="10" name="Rectangle 9">
                <a:extLst>
                  <a:ext uri="{FF2B5EF4-FFF2-40B4-BE49-F238E27FC236}">
                    <a16:creationId xmlns:a16="http://schemas.microsoft.com/office/drawing/2014/main" id="{E220AEAD-0EF5-A93D-9F8B-05095A407680}"/>
                  </a:ext>
                </a:extLst>
              </p:cNvPr>
              <p:cNvSpPr/>
              <p:nvPr/>
            </p:nvSpPr>
            <p:spPr>
              <a:xfrm>
                <a:off x="425324" y="3933825"/>
                <a:ext cx="5796178" cy="500484"/>
              </a:xfrm>
              <a:custGeom>
                <a:avLst/>
                <a:gdLst>
                  <a:gd name="csX0" fmla="*/ 0 w 5796178"/>
                  <a:gd name="csY0" fmla="*/ 0 h 500484"/>
                  <a:gd name="csX1" fmla="*/ 528096 w 5796178"/>
                  <a:gd name="csY1" fmla="*/ 0 h 500484"/>
                  <a:gd name="csX2" fmla="*/ 1114154 w 5796178"/>
                  <a:gd name="csY2" fmla="*/ 0 h 500484"/>
                  <a:gd name="csX3" fmla="*/ 1642250 w 5796178"/>
                  <a:gd name="csY3" fmla="*/ 0 h 500484"/>
                  <a:gd name="csX4" fmla="*/ 2344232 w 5796178"/>
                  <a:gd name="csY4" fmla="*/ 0 h 500484"/>
                  <a:gd name="csX5" fmla="*/ 2988252 w 5796178"/>
                  <a:gd name="csY5" fmla="*/ 0 h 500484"/>
                  <a:gd name="csX6" fmla="*/ 3632272 w 5796178"/>
                  <a:gd name="csY6" fmla="*/ 0 h 500484"/>
                  <a:gd name="csX7" fmla="*/ 4392215 w 5796178"/>
                  <a:gd name="csY7" fmla="*/ 0 h 500484"/>
                  <a:gd name="csX8" fmla="*/ 5094196 w 5796178"/>
                  <a:gd name="csY8" fmla="*/ 0 h 500484"/>
                  <a:gd name="csX9" fmla="*/ 5796178 w 5796178"/>
                  <a:gd name="csY9" fmla="*/ 0 h 500484"/>
                  <a:gd name="csX10" fmla="*/ 5796178 w 5796178"/>
                  <a:gd name="csY10" fmla="*/ 500484 h 500484"/>
                  <a:gd name="csX11" fmla="*/ 5326044 w 5796178"/>
                  <a:gd name="csY11" fmla="*/ 500484 h 500484"/>
                  <a:gd name="csX12" fmla="*/ 4797947 w 5796178"/>
                  <a:gd name="csY12" fmla="*/ 500484 h 500484"/>
                  <a:gd name="csX13" fmla="*/ 4095966 w 5796178"/>
                  <a:gd name="csY13" fmla="*/ 500484 h 500484"/>
                  <a:gd name="csX14" fmla="*/ 3336022 w 5796178"/>
                  <a:gd name="csY14" fmla="*/ 500484 h 500484"/>
                  <a:gd name="csX15" fmla="*/ 2749964 w 5796178"/>
                  <a:gd name="csY15" fmla="*/ 500484 h 500484"/>
                  <a:gd name="csX16" fmla="*/ 1990021 w 5796178"/>
                  <a:gd name="csY16" fmla="*/ 500484 h 500484"/>
                  <a:gd name="csX17" fmla="*/ 1461925 w 5796178"/>
                  <a:gd name="csY17" fmla="*/ 500484 h 500484"/>
                  <a:gd name="csX18" fmla="*/ 991790 w 5796178"/>
                  <a:gd name="csY18" fmla="*/ 500484 h 500484"/>
                  <a:gd name="csX19" fmla="*/ 0 w 5796178"/>
                  <a:gd name="csY19" fmla="*/ 500484 h 500484"/>
                  <a:gd name="csX20" fmla="*/ 0 w 5796178"/>
                  <a:gd name="csY20" fmla="*/ 0 h 5004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796178" h="500484" fill="none" extrusionOk="0">
                    <a:moveTo>
                      <a:pt x="0" y="0"/>
                    </a:moveTo>
                    <a:cubicBezTo>
                      <a:pt x="175829" y="-6823"/>
                      <a:pt x="274147" y="-6755"/>
                      <a:pt x="528096" y="0"/>
                    </a:cubicBezTo>
                    <a:cubicBezTo>
                      <a:pt x="782045" y="6755"/>
                      <a:pt x="995423" y="13290"/>
                      <a:pt x="1114154" y="0"/>
                    </a:cubicBezTo>
                    <a:cubicBezTo>
                      <a:pt x="1232885" y="-13290"/>
                      <a:pt x="1482441" y="-18562"/>
                      <a:pt x="1642250" y="0"/>
                    </a:cubicBezTo>
                    <a:cubicBezTo>
                      <a:pt x="1802059" y="18562"/>
                      <a:pt x="2117828" y="-32221"/>
                      <a:pt x="2344232" y="0"/>
                    </a:cubicBezTo>
                    <a:cubicBezTo>
                      <a:pt x="2570636" y="32221"/>
                      <a:pt x="2716562" y="-14521"/>
                      <a:pt x="2988252" y="0"/>
                    </a:cubicBezTo>
                    <a:cubicBezTo>
                      <a:pt x="3259942" y="14521"/>
                      <a:pt x="3480293" y="-23478"/>
                      <a:pt x="3632272" y="0"/>
                    </a:cubicBezTo>
                    <a:cubicBezTo>
                      <a:pt x="3784251" y="23478"/>
                      <a:pt x="4144316" y="6387"/>
                      <a:pt x="4392215" y="0"/>
                    </a:cubicBezTo>
                    <a:cubicBezTo>
                      <a:pt x="4640114" y="-6387"/>
                      <a:pt x="4784013" y="16961"/>
                      <a:pt x="5094196" y="0"/>
                    </a:cubicBezTo>
                    <a:cubicBezTo>
                      <a:pt x="5404379" y="-16961"/>
                      <a:pt x="5645988" y="31528"/>
                      <a:pt x="5796178" y="0"/>
                    </a:cubicBezTo>
                    <a:cubicBezTo>
                      <a:pt x="5779126" y="200943"/>
                      <a:pt x="5819492" y="346222"/>
                      <a:pt x="5796178" y="500484"/>
                    </a:cubicBezTo>
                    <a:cubicBezTo>
                      <a:pt x="5696653" y="488628"/>
                      <a:pt x="5541447" y="509050"/>
                      <a:pt x="5326044" y="500484"/>
                    </a:cubicBezTo>
                    <a:cubicBezTo>
                      <a:pt x="5110641" y="491918"/>
                      <a:pt x="5017901" y="486730"/>
                      <a:pt x="4797947" y="500484"/>
                    </a:cubicBezTo>
                    <a:cubicBezTo>
                      <a:pt x="4577993" y="514238"/>
                      <a:pt x="4318979" y="499838"/>
                      <a:pt x="4095966" y="500484"/>
                    </a:cubicBezTo>
                    <a:cubicBezTo>
                      <a:pt x="3872953" y="501130"/>
                      <a:pt x="3656890" y="517563"/>
                      <a:pt x="3336022" y="500484"/>
                    </a:cubicBezTo>
                    <a:cubicBezTo>
                      <a:pt x="3015154" y="483405"/>
                      <a:pt x="3006419" y="528031"/>
                      <a:pt x="2749964" y="500484"/>
                    </a:cubicBezTo>
                    <a:cubicBezTo>
                      <a:pt x="2493509" y="472937"/>
                      <a:pt x="2207065" y="518086"/>
                      <a:pt x="1990021" y="500484"/>
                    </a:cubicBezTo>
                    <a:cubicBezTo>
                      <a:pt x="1772977" y="482882"/>
                      <a:pt x="1696825" y="494274"/>
                      <a:pt x="1461925" y="500484"/>
                    </a:cubicBezTo>
                    <a:cubicBezTo>
                      <a:pt x="1227025" y="506694"/>
                      <a:pt x="1133244" y="505701"/>
                      <a:pt x="991790" y="500484"/>
                    </a:cubicBezTo>
                    <a:cubicBezTo>
                      <a:pt x="850337" y="495267"/>
                      <a:pt x="237553" y="473772"/>
                      <a:pt x="0" y="500484"/>
                    </a:cubicBezTo>
                    <a:cubicBezTo>
                      <a:pt x="9137" y="332152"/>
                      <a:pt x="-14146" y="118090"/>
                      <a:pt x="0" y="0"/>
                    </a:cubicBezTo>
                    <a:close/>
                  </a:path>
                  <a:path w="5796178" h="500484" stroke="0" extrusionOk="0">
                    <a:moveTo>
                      <a:pt x="0" y="0"/>
                    </a:moveTo>
                    <a:cubicBezTo>
                      <a:pt x="258490" y="-18873"/>
                      <a:pt x="406487" y="-12725"/>
                      <a:pt x="586058" y="0"/>
                    </a:cubicBezTo>
                    <a:cubicBezTo>
                      <a:pt x="765629" y="12725"/>
                      <a:pt x="895675" y="2248"/>
                      <a:pt x="1056192" y="0"/>
                    </a:cubicBezTo>
                    <a:cubicBezTo>
                      <a:pt x="1216709" y="-2248"/>
                      <a:pt x="1465645" y="24593"/>
                      <a:pt x="1816136" y="0"/>
                    </a:cubicBezTo>
                    <a:cubicBezTo>
                      <a:pt x="2166627" y="-24593"/>
                      <a:pt x="2234930" y="-5746"/>
                      <a:pt x="2402194" y="0"/>
                    </a:cubicBezTo>
                    <a:cubicBezTo>
                      <a:pt x="2569458" y="5746"/>
                      <a:pt x="2743657" y="-25192"/>
                      <a:pt x="2988252" y="0"/>
                    </a:cubicBezTo>
                    <a:cubicBezTo>
                      <a:pt x="3232847" y="25192"/>
                      <a:pt x="3426116" y="-11225"/>
                      <a:pt x="3748195" y="0"/>
                    </a:cubicBezTo>
                    <a:cubicBezTo>
                      <a:pt x="4070274" y="11225"/>
                      <a:pt x="4045280" y="12992"/>
                      <a:pt x="4276291" y="0"/>
                    </a:cubicBezTo>
                    <a:cubicBezTo>
                      <a:pt x="4507302" y="-12992"/>
                      <a:pt x="4732258" y="2978"/>
                      <a:pt x="5036235" y="0"/>
                    </a:cubicBezTo>
                    <a:cubicBezTo>
                      <a:pt x="5340212" y="-2978"/>
                      <a:pt x="5494649" y="33964"/>
                      <a:pt x="5796178" y="0"/>
                    </a:cubicBezTo>
                    <a:cubicBezTo>
                      <a:pt x="5791801" y="227734"/>
                      <a:pt x="5787142" y="360093"/>
                      <a:pt x="5796178" y="500484"/>
                    </a:cubicBezTo>
                    <a:cubicBezTo>
                      <a:pt x="5514741" y="513574"/>
                      <a:pt x="5378033" y="489281"/>
                      <a:pt x="5152158" y="500484"/>
                    </a:cubicBezTo>
                    <a:cubicBezTo>
                      <a:pt x="4926283" y="511687"/>
                      <a:pt x="4731391" y="521672"/>
                      <a:pt x="4566100" y="500484"/>
                    </a:cubicBezTo>
                    <a:cubicBezTo>
                      <a:pt x="4400809" y="479296"/>
                      <a:pt x="4021004" y="507329"/>
                      <a:pt x="3806157" y="500484"/>
                    </a:cubicBezTo>
                    <a:cubicBezTo>
                      <a:pt x="3591310" y="493639"/>
                      <a:pt x="3254115" y="514875"/>
                      <a:pt x="3046214" y="500484"/>
                    </a:cubicBezTo>
                    <a:cubicBezTo>
                      <a:pt x="2838313" y="486093"/>
                      <a:pt x="2661547" y="525557"/>
                      <a:pt x="2518117" y="500484"/>
                    </a:cubicBezTo>
                    <a:cubicBezTo>
                      <a:pt x="2374687" y="475411"/>
                      <a:pt x="2127627" y="504794"/>
                      <a:pt x="1874098" y="500484"/>
                    </a:cubicBezTo>
                    <a:cubicBezTo>
                      <a:pt x="1620569" y="496174"/>
                      <a:pt x="1493523" y="522058"/>
                      <a:pt x="1114154" y="500484"/>
                    </a:cubicBezTo>
                    <a:cubicBezTo>
                      <a:pt x="734785" y="478910"/>
                      <a:pt x="509792" y="488711"/>
                      <a:pt x="0" y="500484"/>
                    </a:cubicBezTo>
                    <a:cubicBezTo>
                      <a:pt x="-20521" y="338606"/>
                      <a:pt x="4929" y="208840"/>
                      <a:pt x="0" y="0"/>
                    </a:cubicBezTo>
                    <a:close/>
                  </a:path>
                </a:pathLst>
              </a:custGeom>
              <a:solidFill>
                <a:schemeClr val="bg1"/>
              </a:solidFill>
              <a:ln w="9525">
                <a:solidFill>
                  <a:srgbClr val="00205B"/>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pPr>
                <a:endParaRPr lang="en-US" sz="1400" b="1">
                  <a:solidFill>
                    <a:srgbClr val="00205B"/>
                  </a:solidFill>
                  <a:latin typeface="Arial" panose="020B0604020202020204" pitchFamily="34" charset="0"/>
                  <a:cs typeface="Arial" panose="020B0604020202020204" pitchFamily="34" charset="0"/>
                </a:endParaRPr>
              </a:p>
              <a:p>
                <a:pPr algn="just">
                  <a:lnSpc>
                    <a:spcPct val="200000"/>
                  </a:lnSpc>
                </a:pPr>
                <a:r>
                  <a:rPr lang="en-US" sz="1400" b="1">
                    <a:solidFill>
                      <a:srgbClr val="00205B"/>
                    </a:solidFill>
                    <a:latin typeface="Arial" panose="020B0604020202020204" pitchFamily="34" charset="0"/>
                    <a:cs typeface="Arial" panose="020B0604020202020204" pitchFamily="34" charset="0"/>
                  </a:rPr>
                  <a:t>                   </a:t>
                </a:r>
              </a:p>
              <a:p>
                <a:pPr algn="just">
                  <a:lnSpc>
                    <a:spcPct val="200000"/>
                  </a:lnSpc>
                </a:pPr>
                <a:endParaRPr lang="en-US" sz="1400">
                  <a:solidFill>
                    <a:srgbClr val="00205B"/>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9925EBB-BE25-9875-62B2-3F4837C0F99B}"/>
                  </a:ext>
                </a:extLst>
              </p:cNvPr>
              <p:cNvSpPr txBox="1"/>
              <p:nvPr/>
            </p:nvSpPr>
            <p:spPr>
              <a:xfrm>
                <a:off x="639619" y="3976038"/>
                <a:ext cx="914400" cy="307777"/>
              </a:xfrm>
              <a:prstGeom prst="rect">
                <a:avLst/>
              </a:prstGeom>
              <a:noFill/>
            </p:spPr>
            <p:txBody>
              <a:bodyPr wrap="square" rtlCol="0">
                <a:spAutoFit/>
              </a:bodyPr>
              <a:lstStyle/>
              <a:p>
                <a:r>
                  <a:rPr lang="en-US" sz="1400" b="1">
                    <a:solidFill>
                      <a:srgbClr val="00205B"/>
                    </a:solidFill>
                    <a:latin typeface="Arial" panose="020B0604020202020204" pitchFamily="34" charset="0"/>
                    <a:cs typeface="Arial" panose="020B0604020202020204" pitchFamily="34" charset="0"/>
                  </a:rPr>
                  <a:t>gases</a:t>
                </a:r>
                <a:endParaRPr lang="en-US" b="1">
                  <a:solidFill>
                    <a:srgbClr val="00205B"/>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601649C-9A65-7623-6879-0DB2C8894CDE}"/>
                  </a:ext>
                </a:extLst>
              </p:cNvPr>
              <p:cNvSpPr txBox="1"/>
              <p:nvPr/>
            </p:nvSpPr>
            <p:spPr>
              <a:xfrm>
                <a:off x="4134675" y="4082434"/>
                <a:ext cx="914400" cy="307777"/>
              </a:xfrm>
              <a:prstGeom prst="rect">
                <a:avLst/>
              </a:prstGeom>
              <a:noFill/>
            </p:spPr>
            <p:txBody>
              <a:bodyPr wrap="square" rtlCol="0">
                <a:spAutoFit/>
              </a:bodyPr>
              <a:lstStyle/>
              <a:p>
                <a:r>
                  <a:rPr lang="en-US" sz="1400" b="1">
                    <a:solidFill>
                      <a:srgbClr val="00205B"/>
                    </a:solidFill>
                    <a:latin typeface="Arial" panose="020B0604020202020204" pitchFamily="34" charset="0"/>
                    <a:cs typeface="Arial" panose="020B0604020202020204" pitchFamily="34" charset="0"/>
                  </a:rPr>
                  <a:t>less</a:t>
                </a:r>
                <a:endParaRPr lang="en-US" b="1">
                  <a:solidFill>
                    <a:srgbClr val="00205B"/>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E154E45-69E1-610D-CA0E-49617CEED2F6}"/>
                  </a:ext>
                </a:extLst>
              </p:cNvPr>
              <p:cNvSpPr txBox="1"/>
              <p:nvPr/>
            </p:nvSpPr>
            <p:spPr>
              <a:xfrm>
                <a:off x="1711974" y="4074611"/>
                <a:ext cx="914400" cy="307777"/>
              </a:xfrm>
              <a:prstGeom prst="rect">
                <a:avLst/>
              </a:prstGeom>
              <a:noFill/>
            </p:spPr>
            <p:txBody>
              <a:bodyPr wrap="square" rtlCol="0">
                <a:spAutoFit/>
              </a:bodyPr>
              <a:lstStyle/>
              <a:p>
                <a:r>
                  <a:rPr lang="en-US" sz="1400" b="1">
                    <a:solidFill>
                      <a:srgbClr val="00205B"/>
                    </a:solidFill>
                    <a:latin typeface="Arial" panose="020B0604020202020204" pitchFamily="34" charset="0"/>
                    <a:cs typeface="Arial" panose="020B0604020202020204" pitchFamily="34" charset="0"/>
                  </a:rPr>
                  <a:t>breathe</a:t>
                </a:r>
                <a:endParaRPr lang="en-US" b="1">
                  <a:solidFill>
                    <a:srgbClr val="00205B"/>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9DB5FE5-2F91-2C4A-2FFB-121A0DF4940C}"/>
                  </a:ext>
                </a:extLst>
              </p:cNvPr>
              <p:cNvSpPr txBox="1"/>
              <p:nvPr/>
            </p:nvSpPr>
            <p:spPr>
              <a:xfrm>
                <a:off x="2962249" y="3944584"/>
                <a:ext cx="914400" cy="307777"/>
              </a:xfrm>
              <a:prstGeom prst="rect">
                <a:avLst/>
              </a:prstGeom>
              <a:noFill/>
            </p:spPr>
            <p:txBody>
              <a:bodyPr wrap="square" rtlCol="0">
                <a:spAutoFit/>
              </a:bodyPr>
              <a:lstStyle/>
              <a:p>
                <a:r>
                  <a:rPr lang="en-US" sz="1400" b="1">
                    <a:solidFill>
                      <a:srgbClr val="00205B"/>
                    </a:solidFill>
                    <a:latin typeface="Arial" panose="020B0604020202020204" pitchFamily="34" charset="0"/>
                    <a:cs typeface="Arial" panose="020B0604020202020204" pitchFamily="34" charset="0"/>
                  </a:rPr>
                  <a:t>Earth</a:t>
                </a:r>
                <a:endParaRPr lang="en-US" b="1">
                  <a:solidFill>
                    <a:srgbClr val="00205B"/>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395C12DA-AB31-023E-D715-A4AD54EE1EC1}"/>
                </a:ext>
              </a:extLst>
            </p:cNvPr>
            <p:cNvSpPr txBox="1"/>
            <p:nvPr/>
          </p:nvSpPr>
          <p:spPr>
            <a:xfrm>
              <a:off x="5551842" y="6396285"/>
              <a:ext cx="900815" cy="307777"/>
            </a:xfrm>
            <a:prstGeom prst="rect">
              <a:avLst/>
            </a:prstGeom>
            <a:noFill/>
          </p:spPr>
          <p:txBody>
            <a:bodyPr wrap="square" rtlCol="0">
              <a:spAutoFit/>
            </a:bodyPr>
            <a:lstStyle/>
            <a:p>
              <a:r>
                <a:rPr lang="en-US" sz="1400" b="1">
                  <a:solidFill>
                    <a:srgbClr val="00205B"/>
                  </a:solidFill>
                  <a:latin typeface="Arial" panose="020B0604020202020204" pitchFamily="34" charset="0"/>
                  <a:cs typeface="Arial" panose="020B0604020202020204" pitchFamily="34" charset="0"/>
                </a:rPr>
                <a:t>21</a:t>
              </a:r>
              <a:endParaRPr lang="en-US" b="1">
                <a:solidFill>
                  <a:srgbClr val="00205B"/>
                </a:solidFill>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D9F8CBA8-CE57-D533-BD9E-DDFD61B11058}"/>
              </a:ext>
            </a:extLst>
          </p:cNvPr>
          <p:cNvSpPr txBox="1"/>
          <p:nvPr/>
        </p:nvSpPr>
        <p:spPr>
          <a:xfrm>
            <a:off x="531247" y="7557249"/>
            <a:ext cx="5780314" cy="1754326"/>
          </a:xfrm>
          <a:custGeom>
            <a:avLst/>
            <a:gdLst>
              <a:gd name="csX0" fmla="*/ 0 w 5780314"/>
              <a:gd name="csY0" fmla="*/ 0 h 1754326"/>
              <a:gd name="csX1" fmla="*/ 468848 w 5780314"/>
              <a:gd name="csY1" fmla="*/ 0 h 1754326"/>
              <a:gd name="csX2" fmla="*/ 1226711 w 5780314"/>
              <a:gd name="csY2" fmla="*/ 0 h 1754326"/>
              <a:gd name="csX3" fmla="*/ 1926771 w 5780314"/>
              <a:gd name="csY3" fmla="*/ 0 h 1754326"/>
              <a:gd name="csX4" fmla="*/ 2395619 w 5780314"/>
              <a:gd name="csY4" fmla="*/ 0 h 1754326"/>
              <a:gd name="csX5" fmla="*/ 2980073 w 5780314"/>
              <a:gd name="csY5" fmla="*/ 0 h 1754326"/>
              <a:gd name="csX6" fmla="*/ 3737936 w 5780314"/>
              <a:gd name="csY6" fmla="*/ 0 h 1754326"/>
              <a:gd name="csX7" fmla="*/ 4380193 w 5780314"/>
              <a:gd name="csY7" fmla="*/ 0 h 1754326"/>
              <a:gd name="csX8" fmla="*/ 5080254 w 5780314"/>
              <a:gd name="csY8" fmla="*/ 0 h 1754326"/>
              <a:gd name="csX9" fmla="*/ 5780314 w 5780314"/>
              <a:gd name="csY9" fmla="*/ 0 h 1754326"/>
              <a:gd name="csX10" fmla="*/ 5780314 w 5780314"/>
              <a:gd name="csY10" fmla="*/ 584775 h 1754326"/>
              <a:gd name="csX11" fmla="*/ 5780314 w 5780314"/>
              <a:gd name="csY11" fmla="*/ 1187094 h 1754326"/>
              <a:gd name="csX12" fmla="*/ 5780314 w 5780314"/>
              <a:gd name="csY12" fmla="*/ 1754326 h 1754326"/>
              <a:gd name="csX13" fmla="*/ 5311466 w 5780314"/>
              <a:gd name="csY13" fmla="*/ 1754326 h 1754326"/>
              <a:gd name="csX14" fmla="*/ 4842619 w 5780314"/>
              <a:gd name="csY14" fmla="*/ 1754326 h 1754326"/>
              <a:gd name="csX15" fmla="*/ 4142558 w 5780314"/>
              <a:gd name="csY15" fmla="*/ 1754326 h 1754326"/>
              <a:gd name="csX16" fmla="*/ 3673711 w 5780314"/>
              <a:gd name="csY16" fmla="*/ 1754326 h 1754326"/>
              <a:gd name="csX17" fmla="*/ 3031454 w 5780314"/>
              <a:gd name="csY17" fmla="*/ 1754326 h 1754326"/>
              <a:gd name="csX18" fmla="*/ 2504803 w 5780314"/>
              <a:gd name="csY18" fmla="*/ 1754326 h 1754326"/>
              <a:gd name="csX19" fmla="*/ 1862546 w 5780314"/>
              <a:gd name="csY19" fmla="*/ 1754326 h 1754326"/>
              <a:gd name="csX20" fmla="*/ 1220289 w 5780314"/>
              <a:gd name="csY20" fmla="*/ 1754326 h 1754326"/>
              <a:gd name="csX21" fmla="*/ 578031 w 5780314"/>
              <a:gd name="csY21" fmla="*/ 1754326 h 1754326"/>
              <a:gd name="csX22" fmla="*/ 0 w 5780314"/>
              <a:gd name="csY22" fmla="*/ 1754326 h 1754326"/>
              <a:gd name="csX23" fmla="*/ 0 w 5780314"/>
              <a:gd name="csY23" fmla="*/ 1187094 h 1754326"/>
              <a:gd name="csX24" fmla="*/ 0 w 5780314"/>
              <a:gd name="csY24" fmla="*/ 602319 h 1754326"/>
              <a:gd name="csX25" fmla="*/ 0 w 5780314"/>
              <a:gd name="csY25" fmla="*/ 0 h 17543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780314" h="1754326" fill="none" extrusionOk="0">
                <a:moveTo>
                  <a:pt x="0" y="0"/>
                </a:moveTo>
                <a:cubicBezTo>
                  <a:pt x="199321" y="17255"/>
                  <a:pt x="350197" y="5897"/>
                  <a:pt x="468848" y="0"/>
                </a:cubicBezTo>
                <a:cubicBezTo>
                  <a:pt x="587499" y="-5897"/>
                  <a:pt x="975998" y="-25676"/>
                  <a:pt x="1226711" y="0"/>
                </a:cubicBezTo>
                <a:cubicBezTo>
                  <a:pt x="1477424" y="25676"/>
                  <a:pt x="1761547" y="-15819"/>
                  <a:pt x="1926771" y="0"/>
                </a:cubicBezTo>
                <a:cubicBezTo>
                  <a:pt x="2091995" y="15819"/>
                  <a:pt x="2217372" y="18306"/>
                  <a:pt x="2395619" y="0"/>
                </a:cubicBezTo>
                <a:cubicBezTo>
                  <a:pt x="2573866" y="-18306"/>
                  <a:pt x="2819898" y="11699"/>
                  <a:pt x="2980073" y="0"/>
                </a:cubicBezTo>
                <a:cubicBezTo>
                  <a:pt x="3140248" y="-11699"/>
                  <a:pt x="3378286" y="-11328"/>
                  <a:pt x="3737936" y="0"/>
                </a:cubicBezTo>
                <a:cubicBezTo>
                  <a:pt x="4097586" y="11328"/>
                  <a:pt x="4135032" y="-3113"/>
                  <a:pt x="4380193" y="0"/>
                </a:cubicBezTo>
                <a:cubicBezTo>
                  <a:pt x="4625354" y="3113"/>
                  <a:pt x="4871952" y="-4019"/>
                  <a:pt x="5080254" y="0"/>
                </a:cubicBezTo>
                <a:cubicBezTo>
                  <a:pt x="5288556" y="4019"/>
                  <a:pt x="5604629" y="-27885"/>
                  <a:pt x="5780314" y="0"/>
                </a:cubicBezTo>
                <a:cubicBezTo>
                  <a:pt x="5805311" y="210356"/>
                  <a:pt x="5788474" y="334093"/>
                  <a:pt x="5780314" y="584775"/>
                </a:cubicBezTo>
                <a:cubicBezTo>
                  <a:pt x="5772154" y="835457"/>
                  <a:pt x="5804476" y="981859"/>
                  <a:pt x="5780314" y="1187094"/>
                </a:cubicBezTo>
                <a:cubicBezTo>
                  <a:pt x="5756152" y="1392329"/>
                  <a:pt x="5781625" y="1551855"/>
                  <a:pt x="5780314" y="1754326"/>
                </a:cubicBezTo>
                <a:cubicBezTo>
                  <a:pt x="5637780" y="1768000"/>
                  <a:pt x="5509107" y="1737875"/>
                  <a:pt x="5311466" y="1754326"/>
                </a:cubicBezTo>
                <a:cubicBezTo>
                  <a:pt x="5113825" y="1770777"/>
                  <a:pt x="4951333" y="1737938"/>
                  <a:pt x="4842619" y="1754326"/>
                </a:cubicBezTo>
                <a:cubicBezTo>
                  <a:pt x="4733905" y="1770714"/>
                  <a:pt x="4398318" y="1767503"/>
                  <a:pt x="4142558" y="1754326"/>
                </a:cubicBezTo>
                <a:cubicBezTo>
                  <a:pt x="3886798" y="1741149"/>
                  <a:pt x="3881793" y="1770336"/>
                  <a:pt x="3673711" y="1754326"/>
                </a:cubicBezTo>
                <a:cubicBezTo>
                  <a:pt x="3465629" y="1738316"/>
                  <a:pt x="3313115" y="1738960"/>
                  <a:pt x="3031454" y="1754326"/>
                </a:cubicBezTo>
                <a:cubicBezTo>
                  <a:pt x="2749793" y="1769692"/>
                  <a:pt x="2702061" y="1754796"/>
                  <a:pt x="2504803" y="1754326"/>
                </a:cubicBezTo>
                <a:cubicBezTo>
                  <a:pt x="2307545" y="1753856"/>
                  <a:pt x="2069048" y="1767401"/>
                  <a:pt x="1862546" y="1754326"/>
                </a:cubicBezTo>
                <a:cubicBezTo>
                  <a:pt x="1656044" y="1741251"/>
                  <a:pt x="1471815" y="1767928"/>
                  <a:pt x="1220289" y="1754326"/>
                </a:cubicBezTo>
                <a:cubicBezTo>
                  <a:pt x="968763" y="1740724"/>
                  <a:pt x="863854" y="1747697"/>
                  <a:pt x="578031" y="1754326"/>
                </a:cubicBezTo>
                <a:cubicBezTo>
                  <a:pt x="292208" y="1760955"/>
                  <a:pt x="227160" y="1747096"/>
                  <a:pt x="0" y="1754326"/>
                </a:cubicBezTo>
                <a:cubicBezTo>
                  <a:pt x="4614" y="1625254"/>
                  <a:pt x="4328" y="1304559"/>
                  <a:pt x="0" y="1187094"/>
                </a:cubicBezTo>
                <a:cubicBezTo>
                  <a:pt x="-4328" y="1069629"/>
                  <a:pt x="-27119" y="815746"/>
                  <a:pt x="0" y="602319"/>
                </a:cubicBezTo>
                <a:cubicBezTo>
                  <a:pt x="27119" y="388893"/>
                  <a:pt x="-9012" y="172708"/>
                  <a:pt x="0" y="0"/>
                </a:cubicBezTo>
                <a:close/>
              </a:path>
              <a:path w="5780314" h="1754326" stroke="0" extrusionOk="0">
                <a:moveTo>
                  <a:pt x="0" y="0"/>
                </a:moveTo>
                <a:cubicBezTo>
                  <a:pt x="166021" y="-3992"/>
                  <a:pt x="451220" y="-19318"/>
                  <a:pt x="584454" y="0"/>
                </a:cubicBezTo>
                <a:cubicBezTo>
                  <a:pt x="717688" y="19318"/>
                  <a:pt x="928139" y="-18952"/>
                  <a:pt x="1053302" y="0"/>
                </a:cubicBezTo>
                <a:cubicBezTo>
                  <a:pt x="1178465" y="18952"/>
                  <a:pt x="1560787" y="-567"/>
                  <a:pt x="1811165" y="0"/>
                </a:cubicBezTo>
                <a:cubicBezTo>
                  <a:pt x="2061543" y="567"/>
                  <a:pt x="2125399" y="23527"/>
                  <a:pt x="2395619" y="0"/>
                </a:cubicBezTo>
                <a:cubicBezTo>
                  <a:pt x="2665839" y="-23527"/>
                  <a:pt x="2726176" y="-18893"/>
                  <a:pt x="2980073" y="0"/>
                </a:cubicBezTo>
                <a:cubicBezTo>
                  <a:pt x="3233970" y="18893"/>
                  <a:pt x="3384229" y="-31685"/>
                  <a:pt x="3737936" y="0"/>
                </a:cubicBezTo>
                <a:cubicBezTo>
                  <a:pt x="4091643" y="31685"/>
                  <a:pt x="4116837" y="2546"/>
                  <a:pt x="4264587" y="0"/>
                </a:cubicBezTo>
                <a:cubicBezTo>
                  <a:pt x="4412337" y="-2546"/>
                  <a:pt x="4746835" y="29215"/>
                  <a:pt x="5022451" y="0"/>
                </a:cubicBezTo>
                <a:cubicBezTo>
                  <a:pt x="5298067" y="-29215"/>
                  <a:pt x="5442546" y="13743"/>
                  <a:pt x="5780314" y="0"/>
                </a:cubicBezTo>
                <a:cubicBezTo>
                  <a:pt x="5784637" y="191407"/>
                  <a:pt x="5773550" y="332229"/>
                  <a:pt x="5780314" y="584775"/>
                </a:cubicBezTo>
                <a:cubicBezTo>
                  <a:pt x="5787078" y="837322"/>
                  <a:pt x="5761965" y="953096"/>
                  <a:pt x="5780314" y="1169551"/>
                </a:cubicBezTo>
                <a:cubicBezTo>
                  <a:pt x="5798663" y="1386006"/>
                  <a:pt x="5802631" y="1464703"/>
                  <a:pt x="5780314" y="1754326"/>
                </a:cubicBezTo>
                <a:cubicBezTo>
                  <a:pt x="5625077" y="1736228"/>
                  <a:pt x="5497801" y="1772187"/>
                  <a:pt x="5311466" y="1754326"/>
                </a:cubicBezTo>
                <a:cubicBezTo>
                  <a:pt x="5125131" y="1736465"/>
                  <a:pt x="4747723" y="1773293"/>
                  <a:pt x="4553603" y="1754326"/>
                </a:cubicBezTo>
                <a:cubicBezTo>
                  <a:pt x="4359483" y="1735359"/>
                  <a:pt x="4163095" y="1737862"/>
                  <a:pt x="4026952" y="1754326"/>
                </a:cubicBezTo>
                <a:cubicBezTo>
                  <a:pt x="3890809" y="1770790"/>
                  <a:pt x="3520170" y="1763438"/>
                  <a:pt x="3384695" y="1754326"/>
                </a:cubicBezTo>
                <a:cubicBezTo>
                  <a:pt x="3249220" y="1745214"/>
                  <a:pt x="2963065" y="1754554"/>
                  <a:pt x="2626832" y="1754326"/>
                </a:cubicBezTo>
                <a:cubicBezTo>
                  <a:pt x="2290599" y="1754098"/>
                  <a:pt x="2292450" y="1781017"/>
                  <a:pt x="1984574" y="1754326"/>
                </a:cubicBezTo>
                <a:cubicBezTo>
                  <a:pt x="1676698" y="1727635"/>
                  <a:pt x="1738837" y="1764029"/>
                  <a:pt x="1515727" y="1754326"/>
                </a:cubicBezTo>
                <a:cubicBezTo>
                  <a:pt x="1292617" y="1744623"/>
                  <a:pt x="1103744" y="1753171"/>
                  <a:pt x="989076" y="1754326"/>
                </a:cubicBezTo>
                <a:cubicBezTo>
                  <a:pt x="874408" y="1755481"/>
                  <a:pt x="221395" y="1716712"/>
                  <a:pt x="0" y="1754326"/>
                </a:cubicBezTo>
                <a:cubicBezTo>
                  <a:pt x="2031" y="1490256"/>
                  <a:pt x="10598" y="1393982"/>
                  <a:pt x="0" y="1169551"/>
                </a:cubicBezTo>
                <a:cubicBezTo>
                  <a:pt x="-10598" y="945121"/>
                  <a:pt x="10790" y="846701"/>
                  <a:pt x="0" y="584775"/>
                </a:cubicBezTo>
                <a:cubicBezTo>
                  <a:pt x="-10790" y="322849"/>
                  <a:pt x="-19177" y="241707"/>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pic>
        <p:nvPicPr>
          <p:cNvPr id="31" name="Graphic 30" descr="Recycle with solid fill">
            <a:extLst>
              <a:ext uri="{FF2B5EF4-FFF2-40B4-BE49-F238E27FC236}">
                <a16:creationId xmlns:a16="http://schemas.microsoft.com/office/drawing/2014/main" id="{E460357A-381F-67AF-1E3D-94549E6C7D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9955" y="6644724"/>
            <a:ext cx="914400" cy="914400"/>
          </a:xfrm>
          <a:prstGeom prst="rect">
            <a:avLst/>
          </a:prstGeom>
        </p:spPr>
      </p:pic>
      <p:pic>
        <p:nvPicPr>
          <p:cNvPr id="36" name="Graphic 35" descr="Open hand with plant with solid fill">
            <a:extLst>
              <a:ext uri="{FF2B5EF4-FFF2-40B4-BE49-F238E27FC236}">
                <a16:creationId xmlns:a16="http://schemas.microsoft.com/office/drawing/2014/main" id="{ED1E1A9F-6EFB-2635-0A12-359510DA98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92096" y="6644724"/>
            <a:ext cx="914400" cy="914400"/>
          </a:xfrm>
          <a:prstGeom prst="rect">
            <a:avLst/>
          </a:prstGeom>
        </p:spPr>
      </p:pic>
      <p:pic>
        <p:nvPicPr>
          <p:cNvPr id="38" name="Graphic 37" descr="Water Bottle with solid fill">
            <a:extLst>
              <a:ext uri="{FF2B5EF4-FFF2-40B4-BE49-F238E27FC236}">
                <a16:creationId xmlns:a16="http://schemas.microsoft.com/office/drawing/2014/main" id="{A624FC21-ABEF-334E-42F0-D023596AA7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55848" y="6722829"/>
            <a:ext cx="813549" cy="813549"/>
          </a:xfrm>
          <a:prstGeom prst="rect">
            <a:avLst/>
          </a:prstGeom>
        </p:spPr>
      </p:pic>
      <p:pic>
        <p:nvPicPr>
          <p:cNvPr id="40" name="Graphic 39" descr="Solar Panels with solid fill">
            <a:extLst>
              <a:ext uri="{FF2B5EF4-FFF2-40B4-BE49-F238E27FC236}">
                <a16:creationId xmlns:a16="http://schemas.microsoft.com/office/drawing/2014/main" id="{C045E4FA-436F-20C1-401C-B57C50BA5F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23972" y="6621978"/>
            <a:ext cx="914400" cy="914400"/>
          </a:xfrm>
          <a:prstGeom prst="rect">
            <a:avLst/>
          </a:prstGeom>
        </p:spPr>
      </p:pic>
    </p:spTree>
    <p:extLst>
      <p:ext uri="{BB962C8B-B14F-4D97-AF65-F5344CB8AC3E}">
        <p14:creationId xmlns:p14="http://schemas.microsoft.com/office/powerpoint/2010/main" val="2116466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FAFB1-465E-6A2C-361F-A69236162D1E}"/>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4D3F8E10-2AB5-E8EA-8588-18317B95C4AA}"/>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8EEE3D32-6D81-5D16-CA26-ADF2367FE0D1}"/>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BD38AC28-6BEA-FFA1-A163-CAEF9E223CAD}"/>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What Do Humans Need To Survive?</a:t>
            </a:r>
            <a:endParaRPr lang="en-US" sz="2000" b="1">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862BA5C8-18F5-FF15-AB13-86F7C5845AA2}"/>
              </a:ext>
            </a:extLst>
          </p:cNvPr>
          <p:cNvSpPr txBox="1"/>
          <p:nvPr/>
        </p:nvSpPr>
        <p:spPr>
          <a:xfrm>
            <a:off x="538842" y="1287616"/>
            <a:ext cx="5780314" cy="5816977"/>
          </a:xfrm>
          <a:prstGeom prst="rect">
            <a:avLst/>
          </a:prstGeom>
          <a:noFill/>
        </p:spPr>
        <p:txBody>
          <a:bodyPr wrap="square" rtlCol="0">
            <a:spAutoFit/>
          </a:bodyPr>
          <a:lstStyle/>
          <a:p>
            <a:pPr algn="l">
              <a:lnSpc>
                <a:spcPct val="120000"/>
              </a:lnSpc>
            </a:pPr>
            <a:r>
              <a:rPr lang="en-GB" sz="1600" b="1" dirty="0">
                <a:solidFill>
                  <a:srgbClr val="001F5B"/>
                </a:solidFill>
                <a:latin typeface="Arial"/>
                <a:cs typeface="Arial"/>
              </a:rPr>
              <a:t>Activity: Moon Base Design</a:t>
            </a:r>
            <a:endParaRPr lang="en-GB" sz="1400" b="1" dirty="0">
              <a:solidFill>
                <a:srgbClr val="001F5B"/>
              </a:solidFill>
              <a:latin typeface="Arial"/>
              <a:cs typeface="Arial"/>
            </a:endParaRPr>
          </a:p>
          <a:p>
            <a:pPr marL="0" indent="0">
              <a:lnSpc>
                <a:spcPct val="120000"/>
              </a:lnSpc>
              <a:buNone/>
            </a:pPr>
            <a:r>
              <a:rPr lang="en-US" sz="1400" dirty="0">
                <a:solidFill>
                  <a:srgbClr val="05255D"/>
                </a:solidFill>
                <a:latin typeface="Arial" panose="020B0604020202020204" pitchFamily="34" charset="0"/>
                <a:cs typeface="Arial" panose="020B0604020202020204" pitchFamily="34" charset="0"/>
              </a:rPr>
              <a:t>Use the template (on pages 24 and 25) to create a plan of your Moon Base. Draw everything that is needed to live and work there. You might want to add some labels to your diagram as well.</a:t>
            </a:r>
          </a:p>
          <a:p>
            <a:pPr marL="0" indent="0">
              <a:lnSpc>
                <a:spcPct val="120000"/>
              </a:lnSpc>
              <a:buNone/>
            </a:pPr>
            <a:endParaRPr lang="en-US" sz="1400" dirty="0">
              <a:solidFill>
                <a:srgbClr val="05255D"/>
              </a:solidFill>
              <a:latin typeface="Arial" panose="020B0604020202020204" pitchFamily="34" charset="0"/>
              <a:cs typeface="Arial" panose="020B0604020202020204" pitchFamily="34" charset="0"/>
            </a:endParaRPr>
          </a:p>
          <a:p>
            <a:pPr marL="0" indent="0">
              <a:lnSpc>
                <a:spcPct val="120000"/>
              </a:lnSpc>
              <a:buNone/>
            </a:pPr>
            <a:r>
              <a:rPr lang="en-US" sz="1400" dirty="0">
                <a:solidFill>
                  <a:srgbClr val="05255D"/>
                </a:solidFill>
                <a:latin typeface="Arial" panose="020B0604020202020204" pitchFamily="34" charset="0"/>
                <a:cs typeface="Arial" panose="020B0604020202020204" pitchFamily="34" charset="0"/>
              </a:rPr>
              <a:t>The template has 9 rooms in total.</a:t>
            </a:r>
          </a:p>
          <a:p>
            <a:pPr marL="0" indent="0">
              <a:lnSpc>
                <a:spcPct val="120000"/>
              </a:lnSpc>
              <a:buNone/>
            </a:pPr>
            <a:endParaRPr lang="en-US" sz="1400" dirty="0">
              <a:solidFill>
                <a:srgbClr val="05255D"/>
              </a:solidFill>
              <a:latin typeface="Arial" panose="020B0604020202020204" pitchFamily="34" charset="0"/>
              <a:cs typeface="Arial" panose="020B0604020202020204" pitchFamily="34" charset="0"/>
            </a:endParaRPr>
          </a:p>
          <a:p>
            <a:pPr marL="0" indent="0">
              <a:buNone/>
            </a:pPr>
            <a:endParaRPr lang="en-US" sz="1400" dirty="0">
              <a:solidFill>
                <a:srgbClr val="05255D"/>
              </a:solidFill>
              <a:latin typeface="Arial" panose="020B0604020202020204" pitchFamily="34" charset="0"/>
              <a:cs typeface="Arial" panose="020B0604020202020204" pitchFamily="34" charset="0"/>
            </a:endParaRPr>
          </a:p>
          <a:p>
            <a:pPr marL="0" indent="0">
              <a:buNone/>
            </a:pPr>
            <a:endParaRPr lang="en-US" sz="1400" dirty="0">
              <a:solidFill>
                <a:srgbClr val="05255D"/>
              </a:solidFill>
              <a:latin typeface="Arial" panose="020B0604020202020204" pitchFamily="34" charset="0"/>
              <a:cs typeface="Arial" panose="020B0604020202020204" pitchFamily="34" charset="0"/>
            </a:endParaRPr>
          </a:p>
          <a:p>
            <a:pPr marL="0" indent="0">
              <a:buNone/>
            </a:pPr>
            <a:endParaRPr lang="en-US" sz="1400" dirty="0">
              <a:solidFill>
                <a:srgbClr val="05255D"/>
              </a:solidFill>
              <a:latin typeface="Arial" panose="020B0604020202020204" pitchFamily="34" charset="0"/>
              <a:cs typeface="Arial" panose="020B0604020202020204" pitchFamily="34" charset="0"/>
            </a:endParaRPr>
          </a:p>
          <a:p>
            <a:pPr marL="0" indent="0">
              <a:buNone/>
            </a:pPr>
            <a:endParaRPr lang="en-US" sz="1400" dirty="0">
              <a:solidFill>
                <a:srgbClr val="05255D"/>
              </a:solidFill>
              <a:latin typeface="Arial" panose="020B0604020202020204" pitchFamily="34" charset="0"/>
              <a:cs typeface="Arial" panose="020B0604020202020204" pitchFamily="34" charset="0"/>
            </a:endParaRPr>
          </a:p>
          <a:p>
            <a:pPr marL="0" indent="0">
              <a:buNone/>
            </a:pPr>
            <a:endParaRPr lang="en-US" sz="1400" dirty="0">
              <a:solidFill>
                <a:srgbClr val="05255D"/>
              </a:solidFill>
              <a:latin typeface="Arial" panose="020B0604020202020204" pitchFamily="34" charset="0"/>
              <a:cs typeface="Arial" panose="020B0604020202020204" pitchFamily="34" charset="0"/>
            </a:endParaRPr>
          </a:p>
          <a:p>
            <a:pPr marL="0" indent="0">
              <a:buNone/>
            </a:pPr>
            <a:endParaRPr lang="en-US" sz="1400" dirty="0">
              <a:solidFill>
                <a:srgbClr val="05255D"/>
              </a:solidFill>
              <a:latin typeface="Arial" panose="020B0604020202020204" pitchFamily="34" charset="0"/>
              <a:cs typeface="Arial" panose="020B0604020202020204" pitchFamily="34" charset="0"/>
            </a:endParaRPr>
          </a:p>
          <a:p>
            <a:pPr marL="0" indent="0">
              <a:buNone/>
            </a:pPr>
            <a:endParaRPr lang="en-US" sz="1400" dirty="0">
              <a:solidFill>
                <a:srgbClr val="05255D"/>
              </a:solidFill>
              <a:latin typeface="Arial" panose="020B0604020202020204" pitchFamily="34" charset="0"/>
              <a:cs typeface="Arial" panose="020B0604020202020204" pitchFamily="34" charset="0"/>
            </a:endParaRPr>
          </a:p>
          <a:p>
            <a:pPr marL="0" indent="0">
              <a:buNone/>
            </a:pPr>
            <a:endParaRPr lang="en-US" sz="1400" dirty="0">
              <a:solidFill>
                <a:srgbClr val="05255D"/>
              </a:solidFill>
              <a:latin typeface="Arial" panose="020B0604020202020204" pitchFamily="34" charset="0"/>
              <a:cs typeface="Arial" panose="020B0604020202020204" pitchFamily="34" charset="0"/>
            </a:endParaRPr>
          </a:p>
          <a:p>
            <a:pPr marL="0" indent="0">
              <a:buNone/>
            </a:pPr>
            <a:endParaRPr lang="en-US" sz="1400" dirty="0">
              <a:solidFill>
                <a:srgbClr val="05255D"/>
              </a:solidFill>
              <a:latin typeface="Arial" panose="020B0604020202020204" pitchFamily="34" charset="0"/>
              <a:cs typeface="Arial" panose="020B0604020202020204" pitchFamily="34" charset="0"/>
            </a:endParaRPr>
          </a:p>
          <a:p>
            <a:pPr marL="0" indent="0">
              <a:buNone/>
            </a:pPr>
            <a:endParaRPr lang="en-US" sz="1400" dirty="0">
              <a:solidFill>
                <a:srgbClr val="05255D"/>
              </a:solidFill>
              <a:latin typeface="Arial" panose="020B0604020202020204" pitchFamily="34" charset="0"/>
              <a:cs typeface="Arial" panose="020B0604020202020204" pitchFamily="34" charset="0"/>
            </a:endParaRPr>
          </a:p>
          <a:p>
            <a:endParaRPr lang="en-US" sz="1400" dirty="0">
              <a:solidFill>
                <a:srgbClr val="05255D"/>
              </a:solidFill>
              <a:latin typeface="Arial" panose="020B0604020202020204" pitchFamily="34" charset="0"/>
              <a:cs typeface="Arial" panose="020B0604020202020204" pitchFamily="34" charset="0"/>
            </a:endParaRPr>
          </a:p>
          <a:p>
            <a:endParaRPr lang="en-US" sz="1400" dirty="0">
              <a:solidFill>
                <a:srgbClr val="05255D"/>
              </a:solidFill>
              <a:latin typeface="Arial" panose="020B0604020202020204" pitchFamily="34" charset="0"/>
              <a:cs typeface="Arial" panose="020B0604020202020204" pitchFamily="34" charset="0"/>
            </a:endParaRPr>
          </a:p>
          <a:p>
            <a:endParaRPr lang="en-US" sz="1400" dirty="0">
              <a:solidFill>
                <a:srgbClr val="05255D"/>
              </a:solidFill>
              <a:latin typeface="Arial" panose="020B0604020202020204" pitchFamily="34" charset="0"/>
              <a:cs typeface="Arial" panose="020B0604020202020204" pitchFamily="34" charset="0"/>
            </a:endParaRPr>
          </a:p>
          <a:p>
            <a:r>
              <a:rPr lang="en-US" sz="1400" dirty="0">
                <a:solidFill>
                  <a:srgbClr val="05255D"/>
                </a:solidFill>
                <a:latin typeface="Arial" panose="020B0604020202020204" pitchFamily="34" charset="0"/>
                <a:cs typeface="Arial" panose="020B0604020202020204" pitchFamily="34" charset="0"/>
              </a:rPr>
              <a:t>The rooms have different shapes and sizes. Some of them are connected while others are on their own. </a:t>
            </a:r>
          </a:p>
          <a:p>
            <a:endParaRPr lang="en-US" sz="1400" dirty="0">
              <a:solidFill>
                <a:srgbClr val="05255D"/>
              </a:solidFill>
              <a:latin typeface="Arial" panose="020B0604020202020204" pitchFamily="34" charset="0"/>
              <a:cs typeface="Arial" panose="020B0604020202020204" pitchFamily="34" charset="0"/>
            </a:endParaRPr>
          </a:p>
          <a:p>
            <a:r>
              <a:rPr lang="en-US" sz="1400" dirty="0">
                <a:solidFill>
                  <a:srgbClr val="05255D"/>
                </a:solidFill>
                <a:latin typeface="Arial" panose="020B0604020202020204" pitchFamily="34" charset="0"/>
                <a:cs typeface="Arial" panose="020B0604020202020204" pitchFamily="34" charset="0"/>
              </a:rPr>
              <a:t>Two of the rooms also have an airlock. This is where astronauts will put on their spacesuits and be able to leave the base.</a:t>
            </a:r>
          </a:p>
        </p:txBody>
      </p:sp>
      <p:pic>
        <p:nvPicPr>
          <p:cNvPr id="7" name="Graphic 6" descr="Heart with pulse with solid fill">
            <a:extLst>
              <a:ext uri="{FF2B5EF4-FFF2-40B4-BE49-F238E27FC236}">
                <a16:creationId xmlns:a16="http://schemas.microsoft.com/office/drawing/2014/main" id="{A3D5E248-E734-5371-5F7C-2614D7E78F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4616" y="761210"/>
            <a:ext cx="539625" cy="539625"/>
          </a:xfrm>
          <a:prstGeom prst="rect">
            <a:avLst/>
          </a:prstGeom>
        </p:spPr>
      </p:pic>
      <p:sp>
        <p:nvSpPr>
          <p:cNvPr id="13" name="object 11">
            <a:extLst>
              <a:ext uri="{FF2B5EF4-FFF2-40B4-BE49-F238E27FC236}">
                <a16:creationId xmlns:a16="http://schemas.microsoft.com/office/drawing/2014/main" id="{07871C29-9473-A284-DD1E-70310E5A187E}"/>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4" name="object 11">
            <a:extLst>
              <a:ext uri="{FF2B5EF4-FFF2-40B4-BE49-F238E27FC236}">
                <a16:creationId xmlns:a16="http://schemas.microsoft.com/office/drawing/2014/main" id="{33BC5428-88D8-64B2-8DA2-FD86A2675F77}"/>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17</a:t>
            </a:r>
            <a:endParaRPr sz="1200">
              <a:latin typeface="Arial"/>
              <a:cs typeface="Arial"/>
            </a:endParaRPr>
          </a:p>
        </p:txBody>
      </p:sp>
      <p:sp>
        <p:nvSpPr>
          <p:cNvPr id="11" name="TextBox 10">
            <a:extLst>
              <a:ext uri="{FF2B5EF4-FFF2-40B4-BE49-F238E27FC236}">
                <a16:creationId xmlns:a16="http://schemas.microsoft.com/office/drawing/2014/main" id="{6911873F-02E1-11D2-65D6-D9D72C07AC5A}"/>
              </a:ext>
            </a:extLst>
          </p:cNvPr>
          <p:cNvSpPr txBox="1"/>
          <p:nvPr/>
        </p:nvSpPr>
        <p:spPr>
          <a:xfrm>
            <a:off x="538842" y="3015488"/>
            <a:ext cx="2998105" cy="2548390"/>
          </a:xfrm>
          <a:prstGeom prst="rect">
            <a:avLst/>
          </a:prstGeom>
          <a:noFill/>
        </p:spPr>
        <p:txBody>
          <a:bodyPr wrap="square">
            <a:spAutoFit/>
          </a:bodyPr>
          <a:lstStyle/>
          <a:p>
            <a:pPr marL="0" indent="0">
              <a:lnSpc>
                <a:spcPct val="120000"/>
              </a:lnSpc>
              <a:buNone/>
            </a:pPr>
            <a:r>
              <a:rPr lang="en-US" sz="1400">
                <a:solidFill>
                  <a:srgbClr val="05255D"/>
                </a:solidFill>
                <a:latin typeface="Arial" panose="020B0604020202020204" pitchFamily="34" charset="0"/>
                <a:cs typeface="Arial" panose="020B0604020202020204" pitchFamily="34" charset="0"/>
              </a:rPr>
              <a:t>Choose where in the base you will put each of these rooms: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Food Supply Room</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Communications Room</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Water and Air Filtration Room</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Bathroom</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Bedroom</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Living Quarters with Kitchen</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Electricity/Power Supply Room</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Medical Room with Gym</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Science Lab</a:t>
            </a:r>
          </a:p>
        </p:txBody>
      </p:sp>
      <p:grpSp>
        <p:nvGrpSpPr>
          <p:cNvPr id="26" name="Group 25">
            <a:extLst>
              <a:ext uri="{FF2B5EF4-FFF2-40B4-BE49-F238E27FC236}">
                <a16:creationId xmlns:a16="http://schemas.microsoft.com/office/drawing/2014/main" id="{F580332E-312D-6CFF-4695-33B66E51BD41}"/>
              </a:ext>
            </a:extLst>
          </p:cNvPr>
          <p:cNvGrpSpPr/>
          <p:nvPr/>
        </p:nvGrpSpPr>
        <p:grpSpPr>
          <a:xfrm>
            <a:off x="3473134" y="2639098"/>
            <a:ext cx="2912224" cy="1979957"/>
            <a:chOff x="3473134" y="2639098"/>
            <a:chExt cx="2912224" cy="1979957"/>
          </a:xfrm>
        </p:grpSpPr>
        <p:pic>
          <p:nvPicPr>
            <p:cNvPr id="8" name="Picture 7" descr="A diagram of a factory&#10;&#10;AI-generated content may be incorrect.">
              <a:extLst>
                <a:ext uri="{FF2B5EF4-FFF2-40B4-BE49-F238E27FC236}">
                  <a16:creationId xmlns:a16="http://schemas.microsoft.com/office/drawing/2014/main" id="{66434061-4499-AF39-F83D-5FE5E756B5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3134" y="2639098"/>
              <a:ext cx="2801889" cy="1979957"/>
            </a:xfrm>
            <a:prstGeom prst="rect">
              <a:avLst/>
            </a:prstGeom>
          </p:spPr>
        </p:pic>
        <p:sp>
          <p:nvSpPr>
            <p:cNvPr id="17" name="TextBox 16">
              <a:extLst>
                <a:ext uri="{FF2B5EF4-FFF2-40B4-BE49-F238E27FC236}">
                  <a16:creationId xmlns:a16="http://schemas.microsoft.com/office/drawing/2014/main" id="{B903C7DC-64FA-35A3-0418-4BFA4FEB212C}"/>
                </a:ext>
              </a:extLst>
            </p:cNvPr>
            <p:cNvSpPr txBox="1"/>
            <p:nvPr/>
          </p:nvSpPr>
          <p:spPr>
            <a:xfrm>
              <a:off x="3581082" y="2918654"/>
              <a:ext cx="741744" cy="369332"/>
            </a:xfrm>
            <a:prstGeom prst="rect">
              <a:avLst/>
            </a:prstGeom>
            <a:noFill/>
          </p:spPr>
          <p:txBody>
            <a:bodyPr wrap="square" rtlCol="0">
              <a:spAutoFit/>
            </a:bodyPr>
            <a:lstStyle/>
            <a:p>
              <a:r>
                <a:rPr lang="en-US" b="1">
                  <a:solidFill>
                    <a:srgbClr val="05255D"/>
                  </a:solidFill>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DEA6E713-7B38-D790-1B94-E72BA09762DE}"/>
                </a:ext>
              </a:extLst>
            </p:cNvPr>
            <p:cNvSpPr txBox="1"/>
            <p:nvPr/>
          </p:nvSpPr>
          <p:spPr>
            <a:xfrm>
              <a:off x="3951954" y="3165698"/>
              <a:ext cx="741744" cy="369332"/>
            </a:xfrm>
            <a:prstGeom prst="rect">
              <a:avLst/>
            </a:prstGeom>
            <a:noFill/>
          </p:spPr>
          <p:txBody>
            <a:bodyPr wrap="square" rtlCol="0">
              <a:spAutoFit/>
            </a:bodyPr>
            <a:lstStyle/>
            <a:p>
              <a:r>
                <a:rPr lang="en-US" b="1">
                  <a:solidFill>
                    <a:srgbClr val="05255D"/>
                  </a:solidFill>
                  <a:latin typeface="Arial" panose="020B0604020202020204" pitchFamily="34" charset="0"/>
                  <a:cs typeface="Arial" panose="020B0604020202020204" pitchFamily="34" charset="0"/>
                </a:rPr>
                <a:t>2</a:t>
              </a:r>
            </a:p>
          </p:txBody>
        </p:sp>
        <p:sp>
          <p:nvSpPr>
            <p:cNvPr id="19" name="TextBox 18">
              <a:extLst>
                <a:ext uri="{FF2B5EF4-FFF2-40B4-BE49-F238E27FC236}">
                  <a16:creationId xmlns:a16="http://schemas.microsoft.com/office/drawing/2014/main" id="{FFC3CB08-4A46-5130-F096-C6E1713C3739}"/>
                </a:ext>
              </a:extLst>
            </p:cNvPr>
            <p:cNvSpPr txBox="1"/>
            <p:nvPr/>
          </p:nvSpPr>
          <p:spPr>
            <a:xfrm>
              <a:off x="3603149" y="3397737"/>
              <a:ext cx="741744" cy="369332"/>
            </a:xfrm>
            <a:prstGeom prst="rect">
              <a:avLst/>
            </a:prstGeom>
            <a:noFill/>
          </p:spPr>
          <p:txBody>
            <a:bodyPr wrap="square" rtlCol="0">
              <a:spAutoFit/>
            </a:bodyPr>
            <a:lstStyle/>
            <a:p>
              <a:r>
                <a:rPr lang="en-US" b="1">
                  <a:solidFill>
                    <a:srgbClr val="05255D"/>
                  </a:solidFill>
                  <a:latin typeface="Arial" panose="020B0604020202020204" pitchFamily="34" charset="0"/>
                  <a:cs typeface="Arial" panose="020B0604020202020204" pitchFamily="34" charset="0"/>
                </a:rPr>
                <a:t>3</a:t>
              </a:r>
            </a:p>
          </p:txBody>
        </p:sp>
        <p:sp>
          <p:nvSpPr>
            <p:cNvPr id="20" name="TextBox 19">
              <a:extLst>
                <a:ext uri="{FF2B5EF4-FFF2-40B4-BE49-F238E27FC236}">
                  <a16:creationId xmlns:a16="http://schemas.microsoft.com/office/drawing/2014/main" id="{D8AD3D4F-F415-AFFD-A2AF-9B94B9DA4066}"/>
                </a:ext>
              </a:extLst>
            </p:cNvPr>
            <p:cNvSpPr txBox="1"/>
            <p:nvPr/>
          </p:nvSpPr>
          <p:spPr>
            <a:xfrm>
              <a:off x="3581082" y="4073795"/>
              <a:ext cx="741744" cy="369332"/>
            </a:xfrm>
            <a:prstGeom prst="rect">
              <a:avLst/>
            </a:prstGeom>
            <a:noFill/>
          </p:spPr>
          <p:txBody>
            <a:bodyPr wrap="square" rtlCol="0">
              <a:spAutoFit/>
            </a:bodyPr>
            <a:lstStyle/>
            <a:p>
              <a:r>
                <a:rPr lang="en-US" b="1">
                  <a:solidFill>
                    <a:srgbClr val="05255D"/>
                  </a:solidFill>
                  <a:latin typeface="Arial" panose="020B0604020202020204" pitchFamily="34" charset="0"/>
                  <a:cs typeface="Arial" panose="020B0604020202020204" pitchFamily="34" charset="0"/>
                </a:rPr>
                <a:t>4</a:t>
              </a:r>
            </a:p>
          </p:txBody>
        </p:sp>
        <p:sp>
          <p:nvSpPr>
            <p:cNvPr id="21" name="TextBox 20">
              <a:extLst>
                <a:ext uri="{FF2B5EF4-FFF2-40B4-BE49-F238E27FC236}">
                  <a16:creationId xmlns:a16="http://schemas.microsoft.com/office/drawing/2014/main" id="{9493D3A8-F06E-52C8-71C9-7A40E5E93D11}"/>
                </a:ext>
              </a:extLst>
            </p:cNvPr>
            <p:cNvSpPr txBox="1"/>
            <p:nvPr/>
          </p:nvSpPr>
          <p:spPr>
            <a:xfrm>
              <a:off x="4701563" y="3015488"/>
              <a:ext cx="741744" cy="369332"/>
            </a:xfrm>
            <a:prstGeom prst="rect">
              <a:avLst/>
            </a:prstGeom>
            <a:noFill/>
          </p:spPr>
          <p:txBody>
            <a:bodyPr wrap="square" rtlCol="0">
              <a:spAutoFit/>
            </a:bodyPr>
            <a:lstStyle/>
            <a:p>
              <a:r>
                <a:rPr lang="en-US" b="1">
                  <a:solidFill>
                    <a:srgbClr val="05255D"/>
                  </a:solidFill>
                  <a:latin typeface="Arial" panose="020B0604020202020204" pitchFamily="34" charset="0"/>
                  <a:cs typeface="Arial" panose="020B0604020202020204" pitchFamily="34" charset="0"/>
                </a:rPr>
                <a:t>5</a:t>
              </a:r>
            </a:p>
          </p:txBody>
        </p:sp>
        <p:sp>
          <p:nvSpPr>
            <p:cNvPr id="22" name="TextBox 21">
              <a:extLst>
                <a:ext uri="{FF2B5EF4-FFF2-40B4-BE49-F238E27FC236}">
                  <a16:creationId xmlns:a16="http://schemas.microsoft.com/office/drawing/2014/main" id="{4781343D-F93B-2429-C811-6298CAB1A165}"/>
                </a:ext>
              </a:extLst>
            </p:cNvPr>
            <p:cNvSpPr txBox="1"/>
            <p:nvPr/>
          </p:nvSpPr>
          <p:spPr>
            <a:xfrm>
              <a:off x="4701563" y="3444410"/>
              <a:ext cx="741744" cy="369332"/>
            </a:xfrm>
            <a:prstGeom prst="rect">
              <a:avLst/>
            </a:prstGeom>
            <a:noFill/>
          </p:spPr>
          <p:txBody>
            <a:bodyPr wrap="square" rtlCol="0">
              <a:spAutoFit/>
            </a:bodyPr>
            <a:lstStyle/>
            <a:p>
              <a:r>
                <a:rPr lang="en-US" b="1">
                  <a:solidFill>
                    <a:srgbClr val="05255D"/>
                  </a:solidFill>
                  <a:latin typeface="Arial" panose="020B0604020202020204" pitchFamily="34" charset="0"/>
                  <a:cs typeface="Arial" panose="020B0604020202020204" pitchFamily="34" charset="0"/>
                </a:rPr>
                <a:t>6</a:t>
              </a:r>
            </a:p>
          </p:txBody>
        </p:sp>
        <p:sp>
          <p:nvSpPr>
            <p:cNvPr id="23" name="TextBox 22">
              <a:extLst>
                <a:ext uri="{FF2B5EF4-FFF2-40B4-BE49-F238E27FC236}">
                  <a16:creationId xmlns:a16="http://schemas.microsoft.com/office/drawing/2014/main" id="{A94D17BD-A809-A72A-FB07-90354BEA70E0}"/>
                </a:ext>
              </a:extLst>
            </p:cNvPr>
            <p:cNvSpPr txBox="1"/>
            <p:nvPr/>
          </p:nvSpPr>
          <p:spPr>
            <a:xfrm>
              <a:off x="4709428" y="3858736"/>
              <a:ext cx="741744" cy="369332"/>
            </a:xfrm>
            <a:prstGeom prst="rect">
              <a:avLst/>
            </a:prstGeom>
            <a:noFill/>
          </p:spPr>
          <p:txBody>
            <a:bodyPr wrap="square" rtlCol="0">
              <a:spAutoFit/>
            </a:bodyPr>
            <a:lstStyle/>
            <a:p>
              <a:r>
                <a:rPr lang="en-US" b="1">
                  <a:solidFill>
                    <a:srgbClr val="05255D"/>
                  </a:solidFill>
                  <a:latin typeface="Arial" panose="020B0604020202020204" pitchFamily="34" charset="0"/>
                  <a:cs typeface="Arial" panose="020B0604020202020204" pitchFamily="34" charset="0"/>
                </a:rPr>
                <a:t>7</a:t>
              </a:r>
            </a:p>
          </p:txBody>
        </p:sp>
        <p:sp>
          <p:nvSpPr>
            <p:cNvPr id="24" name="TextBox 23">
              <a:extLst>
                <a:ext uri="{FF2B5EF4-FFF2-40B4-BE49-F238E27FC236}">
                  <a16:creationId xmlns:a16="http://schemas.microsoft.com/office/drawing/2014/main" id="{77A48C7F-58B3-3901-8852-302E4B767467}"/>
                </a:ext>
              </a:extLst>
            </p:cNvPr>
            <p:cNvSpPr txBox="1"/>
            <p:nvPr/>
          </p:nvSpPr>
          <p:spPr>
            <a:xfrm>
              <a:off x="4699600" y="4249723"/>
              <a:ext cx="741744" cy="369332"/>
            </a:xfrm>
            <a:prstGeom prst="rect">
              <a:avLst/>
            </a:prstGeom>
            <a:noFill/>
          </p:spPr>
          <p:txBody>
            <a:bodyPr wrap="square" rtlCol="0">
              <a:spAutoFit/>
            </a:bodyPr>
            <a:lstStyle/>
            <a:p>
              <a:r>
                <a:rPr lang="en-US" b="1">
                  <a:solidFill>
                    <a:srgbClr val="05255D"/>
                  </a:solidFill>
                  <a:latin typeface="Arial" panose="020B0604020202020204" pitchFamily="34" charset="0"/>
                  <a:cs typeface="Arial" panose="020B0604020202020204" pitchFamily="34" charset="0"/>
                </a:rPr>
                <a:t>8</a:t>
              </a:r>
            </a:p>
          </p:txBody>
        </p:sp>
        <p:sp>
          <p:nvSpPr>
            <p:cNvPr id="25" name="TextBox 24">
              <a:extLst>
                <a:ext uri="{FF2B5EF4-FFF2-40B4-BE49-F238E27FC236}">
                  <a16:creationId xmlns:a16="http://schemas.microsoft.com/office/drawing/2014/main" id="{B990EA5C-0AB9-B1F8-6187-35361F6494DB}"/>
                </a:ext>
              </a:extLst>
            </p:cNvPr>
            <p:cNvSpPr txBox="1"/>
            <p:nvPr/>
          </p:nvSpPr>
          <p:spPr>
            <a:xfrm>
              <a:off x="5643614" y="3535030"/>
              <a:ext cx="741744" cy="369332"/>
            </a:xfrm>
            <a:prstGeom prst="rect">
              <a:avLst/>
            </a:prstGeom>
            <a:noFill/>
          </p:spPr>
          <p:txBody>
            <a:bodyPr wrap="square" rtlCol="0">
              <a:spAutoFit/>
            </a:bodyPr>
            <a:lstStyle/>
            <a:p>
              <a:r>
                <a:rPr lang="en-US" b="1">
                  <a:solidFill>
                    <a:srgbClr val="05255D"/>
                  </a:solidFill>
                  <a:latin typeface="Arial" panose="020B0604020202020204" pitchFamily="34" charset="0"/>
                  <a:cs typeface="Arial" panose="020B0604020202020204" pitchFamily="34" charset="0"/>
                </a:rPr>
                <a:t>9</a:t>
              </a:r>
            </a:p>
          </p:txBody>
        </p:sp>
      </p:grpSp>
      <p:sp>
        <p:nvSpPr>
          <p:cNvPr id="28" name="TextBox 27">
            <a:extLst>
              <a:ext uri="{FF2B5EF4-FFF2-40B4-BE49-F238E27FC236}">
                <a16:creationId xmlns:a16="http://schemas.microsoft.com/office/drawing/2014/main" id="{4532D65D-C548-B65C-D1F1-AEE73C7AF189}"/>
              </a:ext>
            </a:extLst>
          </p:cNvPr>
          <p:cNvSpPr txBox="1"/>
          <p:nvPr/>
        </p:nvSpPr>
        <p:spPr>
          <a:xfrm>
            <a:off x="538843" y="7300612"/>
            <a:ext cx="5780313" cy="1600438"/>
          </a:xfrm>
          <a:custGeom>
            <a:avLst/>
            <a:gdLst>
              <a:gd name="csX0" fmla="*/ 0 w 5780313"/>
              <a:gd name="csY0" fmla="*/ 0 h 1600438"/>
              <a:gd name="csX1" fmla="*/ 468848 w 5780313"/>
              <a:gd name="csY1" fmla="*/ 0 h 1600438"/>
              <a:gd name="csX2" fmla="*/ 1226711 w 5780313"/>
              <a:gd name="csY2" fmla="*/ 0 h 1600438"/>
              <a:gd name="csX3" fmla="*/ 1926771 w 5780313"/>
              <a:gd name="csY3" fmla="*/ 0 h 1600438"/>
              <a:gd name="csX4" fmla="*/ 2395619 w 5780313"/>
              <a:gd name="csY4" fmla="*/ 0 h 1600438"/>
              <a:gd name="csX5" fmla="*/ 2980072 w 5780313"/>
              <a:gd name="csY5" fmla="*/ 0 h 1600438"/>
              <a:gd name="csX6" fmla="*/ 3737936 w 5780313"/>
              <a:gd name="csY6" fmla="*/ 0 h 1600438"/>
              <a:gd name="csX7" fmla="*/ 4380193 w 5780313"/>
              <a:gd name="csY7" fmla="*/ 0 h 1600438"/>
              <a:gd name="csX8" fmla="*/ 5080253 w 5780313"/>
              <a:gd name="csY8" fmla="*/ 0 h 1600438"/>
              <a:gd name="csX9" fmla="*/ 5780313 w 5780313"/>
              <a:gd name="csY9" fmla="*/ 0 h 1600438"/>
              <a:gd name="csX10" fmla="*/ 5780313 w 5780313"/>
              <a:gd name="csY10" fmla="*/ 533479 h 1600438"/>
              <a:gd name="csX11" fmla="*/ 5780313 w 5780313"/>
              <a:gd name="csY11" fmla="*/ 1082963 h 1600438"/>
              <a:gd name="csX12" fmla="*/ 5780313 w 5780313"/>
              <a:gd name="csY12" fmla="*/ 1600438 h 1600438"/>
              <a:gd name="csX13" fmla="*/ 5311465 w 5780313"/>
              <a:gd name="csY13" fmla="*/ 1600438 h 1600438"/>
              <a:gd name="csX14" fmla="*/ 4842618 w 5780313"/>
              <a:gd name="csY14" fmla="*/ 1600438 h 1600438"/>
              <a:gd name="csX15" fmla="*/ 4142558 w 5780313"/>
              <a:gd name="csY15" fmla="*/ 1600438 h 1600438"/>
              <a:gd name="csX16" fmla="*/ 3673710 w 5780313"/>
              <a:gd name="csY16" fmla="*/ 1600438 h 1600438"/>
              <a:gd name="csX17" fmla="*/ 3031453 w 5780313"/>
              <a:gd name="csY17" fmla="*/ 1600438 h 1600438"/>
              <a:gd name="csX18" fmla="*/ 2504802 w 5780313"/>
              <a:gd name="csY18" fmla="*/ 1600438 h 1600438"/>
              <a:gd name="csX19" fmla="*/ 1862545 w 5780313"/>
              <a:gd name="csY19" fmla="*/ 1600438 h 1600438"/>
              <a:gd name="csX20" fmla="*/ 1220288 w 5780313"/>
              <a:gd name="csY20" fmla="*/ 1600438 h 1600438"/>
              <a:gd name="csX21" fmla="*/ 578031 w 5780313"/>
              <a:gd name="csY21" fmla="*/ 1600438 h 1600438"/>
              <a:gd name="csX22" fmla="*/ 0 w 5780313"/>
              <a:gd name="csY22" fmla="*/ 1600438 h 1600438"/>
              <a:gd name="csX23" fmla="*/ 0 w 5780313"/>
              <a:gd name="csY23" fmla="*/ 1082963 h 1600438"/>
              <a:gd name="csX24" fmla="*/ 0 w 5780313"/>
              <a:gd name="csY24" fmla="*/ 549484 h 1600438"/>
              <a:gd name="csX25" fmla="*/ 0 w 5780313"/>
              <a:gd name="csY25" fmla="*/ 0 h 16004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780313" h="1600438" fill="none" extrusionOk="0">
                <a:moveTo>
                  <a:pt x="0" y="0"/>
                </a:moveTo>
                <a:cubicBezTo>
                  <a:pt x="199321" y="17255"/>
                  <a:pt x="350197" y="5897"/>
                  <a:pt x="468848" y="0"/>
                </a:cubicBezTo>
                <a:cubicBezTo>
                  <a:pt x="587499" y="-5897"/>
                  <a:pt x="975998" y="-25676"/>
                  <a:pt x="1226711" y="0"/>
                </a:cubicBezTo>
                <a:cubicBezTo>
                  <a:pt x="1477424" y="25676"/>
                  <a:pt x="1761547" y="-15819"/>
                  <a:pt x="1926771" y="0"/>
                </a:cubicBezTo>
                <a:cubicBezTo>
                  <a:pt x="2091995" y="15819"/>
                  <a:pt x="2217372" y="18306"/>
                  <a:pt x="2395619" y="0"/>
                </a:cubicBezTo>
                <a:cubicBezTo>
                  <a:pt x="2573866" y="-18306"/>
                  <a:pt x="2824257" y="14822"/>
                  <a:pt x="2980072" y="0"/>
                </a:cubicBezTo>
                <a:cubicBezTo>
                  <a:pt x="3135887" y="-14822"/>
                  <a:pt x="3375060" y="-14069"/>
                  <a:pt x="3737936" y="0"/>
                </a:cubicBezTo>
                <a:cubicBezTo>
                  <a:pt x="4100812" y="14069"/>
                  <a:pt x="4135032" y="-3113"/>
                  <a:pt x="4380193" y="0"/>
                </a:cubicBezTo>
                <a:cubicBezTo>
                  <a:pt x="4625354" y="3113"/>
                  <a:pt x="4875723" y="2038"/>
                  <a:pt x="5080253" y="0"/>
                </a:cubicBezTo>
                <a:cubicBezTo>
                  <a:pt x="5284783" y="-2038"/>
                  <a:pt x="5604628" y="-27885"/>
                  <a:pt x="5780313" y="0"/>
                </a:cubicBezTo>
                <a:cubicBezTo>
                  <a:pt x="5769101" y="197548"/>
                  <a:pt x="5776938" y="407432"/>
                  <a:pt x="5780313" y="533479"/>
                </a:cubicBezTo>
                <a:cubicBezTo>
                  <a:pt x="5783688" y="659526"/>
                  <a:pt x="5800776" y="948394"/>
                  <a:pt x="5780313" y="1082963"/>
                </a:cubicBezTo>
                <a:cubicBezTo>
                  <a:pt x="5759850" y="1217532"/>
                  <a:pt x="5798373" y="1468625"/>
                  <a:pt x="5780313" y="1600438"/>
                </a:cubicBezTo>
                <a:cubicBezTo>
                  <a:pt x="5637779" y="1614112"/>
                  <a:pt x="5509106" y="1583987"/>
                  <a:pt x="5311465" y="1600438"/>
                </a:cubicBezTo>
                <a:cubicBezTo>
                  <a:pt x="5113824" y="1616889"/>
                  <a:pt x="4951332" y="1584050"/>
                  <a:pt x="4842618" y="1600438"/>
                </a:cubicBezTo>
                <a:cubicBezTo>
                  <a:pt x="4733904" y="1616826"/>
                  <a:pt x="4396575" y="1613391"/>
                  <a:pt x="4142558" y="1600438"/>
                </a:cubicBezTo>
                <a:cubicBezTo>
                  <a:pt x="3888541" y="1587485"/>
                  <a:pt x="3888846" y="1621808"/>
                  <a:pt x="3673710" y="1600438"/>
                </a:cubicBezTo>
                <a:cubicBezTo>
                  <a:pt x="3458574" y="1579068"/>
                  <a:pt x="3313114" y="1585072"/>
                  <a:pt x="3031453" y="1600438"/>
                </a:cubicBezTo>
                <a:cubicBezTo>
                  <a:pt x="2749792" y="1615804"/>
                  <a:pt x="2702060" y="1600908"/>
                  <a:pt x="2504802" y="1600438"/>
                </a:cubicBezTo>
                <a:cubicBezTo>
                  <a:pt x="2307544" y="1599968"/>
                  <a:pt x="2069047" y="1613513"/>
                  <a:pt x="1862545" y="1600438"/>
                </a:cubicBezTo>
                <a:cubicBezTo>
                  <a:pt x="1656043" y="1587363"/>
                  <a:pt x="1471814" y="1614040"/>
                  <a:pt x="1220288" y="1600438"/>
                </a:cubicBezTo>
                <a:cubicBezTo>
                  <a:pt x="968762" y="1586836"/>
                  <a:pt x="858422" y="1588961"/>
                  <a:pt x="578031" y="1600438"/>
                </a:cubicBezTo>
                <a:cubicBezTo>
                  <a:pt x="297640" y="1611915"/>
                  <a:pt x="227160" y="1593208"/>
                  <a:pt x="0" y="1600438"/>
                </a:cubicBezTo>
                <a:cubicBezTo>
                  <a:pt x="-15151" y="1402909"/>
                  <a:pt x="11199" y="1280214"/>
                  <a:pt x="0" y="1082963"/>
                </a:cubicBezTo>
                <a:cubicBezTo>
                  <a:pt x="-11199" y="885713"/>
                  <a:pt x="7161" y="788410"/>
                  <a:pt x="0" y="549484"/>
                </a:cubicBezTo>
                <a:cubicBezTo>
                  <a:pt x="-7161" y="310558"/>
                  <a:pt x="11594" y="127391"/>
                  <a:pt x="0" y="0"/>
                </a:cubicBezTo>
                <a:close/>
              </a:path>
              <a:path w="5780313" h="1600438" stroke="0" extrusionOk="0">
                <a:moveTo>
                  <a:pt x="0" y="0"/>
                </a:moveTo>
                <a:cubicBezTo>
                  <a:pt x="166021" y="-3992"/>
                  <a:pt x="451220" y="-19318"/>
                  <a:pt x="584454" y="0"/>
                </a:cubicBezTo>
                <a:cubicBezTo>
                  <a:pt x="717688" y="19318"/>
                  <a:pt x="934965" y="-12753"/>
                  <a:pt x="1053301" y="0"/>
                </a:cubicBezTo>
                <a:cubicBezTo>
                  <a:pt x="1171637" y="12753"/>
                  <a:pt x="1558767" y="-5047"/>
                  <a:pt x="1811165" y="0"/>
                </a:cubicBezTo>
                <a:cubicBezTo>
                  <a:pt x="2063563" y="5047"/>
                  <a:pt x="2125399" y="23527"/>
                  <a:pt x="2395619" y="0"/>
                </a:cubicBezTo>
                <a:cubicBezTo>
                  <a:pt x="2665839" y="-23527"/>
                  <a:pt x="2727923" y="-14358"/>
                  <a:pt x="2980072" y="0"/>
                </a:cubicBezTo>
                <a:cubicBezTo>
                  <a:pt x="3232221" y="14358"/>
                  <a:pt x="3379860" y="-35548"/>
                  <a:pt x="3737936" y="0"/>
                </a:cubicBezTo>
                <a:cubicBezTo>
                  <a:pt x="4096012" y="35548"/>
                  <a:pt x="4119854" y="4805"/>
                  <a:pt x="4264586" y="0"/>
                </a:cubicBezTo>
                <a:cubicBezTo>
                  <a:pt x="4409318" y="-4805"/>
                  <a:pt x="4746834" y="29215"/>
                  <a:pt x="5022450" y="0"/>
                </a:cubicBezTo>
                <a:cubicBezTo>
                  <a:pt x="5298066" y="-29215"/>
                  <a:pt x="5442545" y="13743"/>
                  <a:pt x="5780313" y="0"/>
                </a:cubicBezTo>
                <a:cubicBezTo>
                  <a:pt x="5800873" y="154904"/>
                  <a:pt x="5767134" y="318257"/>
                  <a:pt x="5780313" y="533479"/>
                </a:cubicBezTo>
                <a:cubicBezTo>
                  <a:pt x="5793492" y="748701"/>
                  <a:pt x="5754612" y="846052"/>
                  <a:pt x="5780313" y="1066959"/>
                </a:cubicBezTo>
                <a:cubicBezTo>
                  <a:pt x="5806014" y="1287866"/>
                  <a:pt x="5764475" y="1421594"/>
                  <a:pt x="5780313" y="1600438"/>
                </a:cubicBezTo>
                <a:cubicBezTo>
                  <a:pt x="5625076" y="1582340"/>
                  <a:pt x="5497800" y="1618299"/>
                  <a:pt x="5311465" y="1600438"/>
                </a:cubicBezTo>
                <a:cubicBezTo>
                  <a:pt x="5125130" y="1582577"/>
                  <a:pt x="4747722" y="1619405"/>
                  <a:pt x="4553602" y="1600438"/>
                </a:cubicBezTo>
                <a:cubicBezTo>
                  <a:pt x="4359482" y="1581471"/>
                  <a:pt x="4163094" y="1583974"/>
                  <a:pt x="4026951" y="1600438"/>
                </a:cubicBezTo>
                <a:cubicBezTo>
                  <a:pt x="3890808" y="1616902"/>
                  <a:pt x="3520169" y="1609550"/>
                  <a:pt x="3384694" y="1600438"/>
                </a:cubicBezTo>
                <a:cubicBezTo>
                  <a:pt x="3249219" y="1591326"/>
                  <a:pt x="2963064" y="1600666"/>
                  <a:pt x="2626831" y="1600438"/>
                </a:cubicBezTo>
                <a:cubicBezTo>
                  <a:pt x="2290598" y="1600210"/>
                  <a:pt x="2288351" y="1625429"/>
                  <a:pt x="1984574" y="1600438"/>
                </a:cubicBezTo>
                <a:cubicBezTo>
                  <a:pt x="1680797" y="1575447"/>
                  <a:pt x="1738837" y="1610141"/>
                  <a:pt x="1515727" y="1600438"/>
                </a:cubicBezTo>
                <a:cubicBezTo>
                  <a:pt x="1292617" y="1590735"/>
                  <a:pt x="1103744" y="1599283"/>
                  <a:pt x="989076" y="1600438"/>
                </a:cubicBezTo>
                <a:cubicBezTo>
                  <a:pt x="874408" y="1601593"/>
                  <a:pt x="221395" y="1562824"/>
                  <a:pt x="0" y="1600438"/>
                </a:cubicBezTo>
                <a:cubicBezTo>
                  <a:pt x="-14938" y="1340624"/>
                  <a:pt x="-439" y="1192038"/>
                  <a:pt x="0" y="1066959"/>
                </a:cubicBezTo>
                <a:cubicBezTo>
                  <a:pt x="439" y="941880"/>
                  <a:pt x="26486" y="705749"/>
                  <a:pt x="0" y="533479"/>
                </a:cubicBezTo>
                <a:cubicBezTo>
                  <a:pt x="-26486" y="361209"/>
                  <a:pt x="22114" y="150105"/>
                  <a:pt x="0" y="0"/>
                </a:cubicBezTo>
                <a:close/>
              </a:path>
            </a:pathLst>
          </a:custGeom>
          <a:solidFill>
            <a:srgbClr val="EAEEF4"/>
          </a:solidFill>
          <a:ln w="19050">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algn="l"/>
            <a:r>
              <a:rPr lang="en-US" sz="1400" b="1" dirty="0">
                <a:solidFill>
                  <a:srgbClr val="05255D"/>
                </a:solidFill>
                <a:latin typeface="Arial" panose="020B0604020202020204" pitchFamily="34" charset="0"/>
                <a:cs typeface="Arial" panose="020B0604020202020204" pitchFamily="34" charset="0"/>
              </a:rPr>
              <a:t>Use the information and pictures on the following pages to help you choose where to put each room and what items/equipment to include inside of them!</a:t>
            </a:r>
          </a:p>
          <a:p>
            <a:pPr algn="l"/>
            <a:endParaRPr lang="en-US" sz="1400" b="1" dirty="0">
              <a:solidFill>
                <a:srgbClr val="05255D"/>
              </a:solidFill>
              <a:latin typeface="Arial" panose="020B0604020202020204" pitchFamily="34" charset="0"/>
              <a:cs typeface="Arial" panose="020B0604020202020204" pitchFamily="34" charset="0"/>
            </a:endParaRPr>
          </a:p>
          <a:p>
            <a:pPr algn="l"/>
            <a:r>
              <a:rPr lang="en-US" sz="1400" b="1" dirty="0">
                <a:solidFill>
                  <a:srgbClr val="05255D"/>
                </a:solidFill>
                <a:latin typeface="Arial" panose="020B0604020202020204" pitchFamily="34" charset="0"/>
                <a:cs typeface="Arial" panose="020B0604020202020204" pitchFamily="34" charset="0"/>
              </a:rPr>
              <a:t>You should also think about how many people will live in your Moon Base. This will affect the amount of items and equipment you’ll need.</a:t>
            </a:r>
          </a:p>
        </p:txBody>
      </p:sp>
    </p:spTree>
    <p:extLst>
      <p:ext uri="{BB962C8B-B14F-4D97-AF65-F5344CB8AC3E}">
        <p14:creationId xmlns:p14="http://schemas.microsoft.com/office/powerpoint/2010/main" val="116165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117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01D44-7DF1-31B4-5C1B-96FE65EEB52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0ACA0E12-C6B9-3AA8-B155-F1055F406A3E}"/>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30AC6878-32DE-1FA5-8042-F55ED2534F02}"/>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F3E3B3D8-4A2E-39C1-78C5-128C189568F9}"/>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What Do Humans Need To Survive?</a:t>
            </a:r>
            <a:endParaRPr lang="en-US" sz="2000" b="1">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5C902E2B-AEFF-4573-79FE-2467277E7E2D}"/>
              </a:ext>
            </a:extLst>
          </p:cNvPr>
          <p:cNvSpPr txBox="1"/>
          <p:nvPr/>
        </p:nvSpPr>
        <p:spPr>
          <a:xfrm>
            <a:off x="538842" y="1287616"/>
            <a:ext cx="5780314" cy="6340197"/>
          </a:xfrm>
          <a:prstGeom prst="rect">
            <a:avLst/>
          </a:prstGeom>
          <a:noFill/>
        </p:spPr>
        <p:txBody>
          <a:bodyPr wrap="square" rtlCol="0">
            <a:spAutoFit/>
          </a:bodyPr>
          <a:lstStyle/>
          <a:p>
            <a:r>
              <a:rPr lang="en-US" sz="1400" b="1" u="sng">
                <a:solidFill>
                  <a:srgbClr val="05255D"/>
                </a:solidFill>
                <a:latin typeface="Arial" panose="020B0604020202020204" pitchFamily="34" charset="0"/>
                <a:cs typeface="Arial" panose="020B0604020202020204" pitchFamily="34" charset="0"/>
              </a:rPr>
              <a:t>Food Supply Room</a:t>
            </a:r>
          </a:p>
          <a:p>
            <a:r>
              <a:rPr lang="en-US" sz="1400">
                <a:solidFill>
                  <a:srgbClr val="05255D"/>
                </a:solidFill>
                <a:latin typeface="Arial" panose="020B0604020202020204" pitchFamily="34" charset="0"/>
                <a:cs typeface="Arial" panose="020B0604020202020204" pitchFamily="34" charset="0"/>
              </a:rPr>
              <a:t>You might include:</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Food that won’t go </a:t>
            </a:r>
            <a:r>
              <a:rPr lang="en-US" sz="1400" err="1">
                <a:solidFill>
                  <a:srgbClr val="05255D"/>
                </a:solidFill>
                <a:latin typeface="Arial" panose="020B0604020202020204" pitchFamily="34" charset="0"/>
                <a:cs typeface="Arial" panose="020B0604020202020204" pitchFamily="34" charset="0"/>
              </a:rPr>
              <a:t>mouldy</a:t>
            </a:r>
            <a:r>
              <a:rPr lang="en-US" sz="1400">
                <a:solidFill>
                  <a:srgbClr val="05255D"/>
                </a:solidFill>
                <a:latin typeface="Arial" panose="020B0604020202020204" pitchFamily="34" charset="0"/>
                <a:cs typeface="Arial" panose="020B0604020202020204" pitchFamily="34" charset="0"/>
              </a:rPr>
              <a:t> or rot quickly</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Shelves or cupboards for storing items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Crops/plants to eat</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Equipment to care for plants (like lighting or water sprinklers)</a:t>
            </a: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r>
              <a:rPr lang="en-US" sz="1400" b="1" u="sng">
                <a:solidFill>
                  <a:srgbClr val="05255D"/>
                </a:solidFill>
                <a:latin typeface="Arial" panose="020B0604020202020204" pitchFamily="34" charset="0"/>
                <a:cs typeface="Arial" panose="020B0604020202020204" pitchFamily="34" charset="0"/>
              </a:rPr>
              <a:t>Communications Room</a:t>
            </a:r>
          </a:p>
          <a:p>
            <a:r>
              <a:rPr lang="en-US" sz="1400">
                <a:solidFill>
                  <a:srgbClr val="05255D"/>
                </a:solidFill>
                <a:latin typeface="Arial" panose="020B0604020202020204" pitchFamily="34" charset="0"/>
                <a:cs typeface="Arial" panose="020B0604020202020204" pitchFamily="34" charset="0"/>
              </a:rPr>
              <a:t>You might include:</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Computers/Laptops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Cameras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Microphones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Headsets/Headphones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Satellite dishes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Radio antennas </a:t>
            </a:r>
          </a:p>
        </p:txBody>
      </p:sp>
      <p:pic>
        <p:nvPicPr>
          <p:cNvPr id="7" name="Graphic 6" descr="Heart with pulse with solid fill">
            <a:extLst>
              <a:ext uri="{FF2B5EF4-FFF2-40B4-BE49-F238E27FC236}">
                <a16:creationId xmlns:a16="http://schemas.microsoft.com/office/drawing/2014/main" id="{64B00169-D9D3-36BB-95DE-B3171841A9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4616" y="761210"/>
            <a:ext cx="539625" cy="539625"/>
          </a:xfrm>
          <a:prstGeom prst="rect">
            <a:avLst/>
          </a:prstGeom>
        </p:spPr>
      </p:pic>
      <p:sp>
        <p:nvSpPr>
          <p:cNvPr id="13" name="object 11">
            <a:extLst>
              <a:ext uri="{FF2B5EF4-FFF2-40B4-BE49-F238E27FC236}">
                <a16:creationId xmlns:a16="http://schemas.microsoft.com/office/drawing/2014/main" id="{A2366552-C911-5923-3397-2FCF939E0E3D}"/>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4" name="object 11">
            <a:extLst>
              <a:ext uri="{FF2B5EF4-FFF2-40B4-BE49-F238E27FC236}">
                <a16:creationId xmlns:a16="http://schemas.microsoft.com/office/drawing/2014/main" id="{F86EC1CB-852D-4563-2C36-69B041A5F3B9}"/>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18</a:t>
            </a:r>
            <a:endParaRPr sz="1200">
              <a:latin typeface="Arial"/>
              <a:cs typeface="Arial"/>
            </a:endParaRPr>
          </a:p>
        </p:txBody>
      </p:sp>
      <p:sp>
        <p:nvSpPr>
          <p:cNvPr id="31" name="TextBox 30">
            <a:extLst>
              <a:ext uri="{FF2B5EF4-FFF2-40B4-BE49-F238E27FC236}">
                <a16:creationId xmlns:a16="http://schemas.microsoft.com/office/drawing/2014/main" id="{EA3A4192-F4FF-4245-64F2-1F07B7C1768F}"/>
              </a:ext>
            </a:extLst>
          </p:cNvPr>
          <p:cNvSpPr txBox="1"/>
          <p:nvPr/>
        </p:nvSpPr>
        <p:spPr>
          <a:xfrm>
            <a:off x="538842" y="4374236"/>
            <a:ext cx="5780314" cy="738664"/>
          </a:xfrm>
          <a:custGeom>
            <a:avLst/>
            <a:gdLst>
              <a:gd name="csX0" fmla="*/ 0 w 5780314"/>
              <a:gd name="csY0" fmla="*/ 0 h 738664"/>
              <a:gd name="csX1" fmla="*/ 757863 w 5780314"/>
              <a:gd name="csY1" fmla="*/ 0 h 738664"/>
              <a:gd name="csX2" fmla="*/ 1342317 w 5780314"/>
              <a:gd name="csY2" fmla="*/ 0 h 738664"/>
              <a:gd name="csX3" fmla="*/ 1811165 w 5780314"/>
              <a:gd name="csY3" fmla="*/ 0 h 738664"/>
              <a:gd name="csX4" fmla="*/ 2337816 w 5780314"/>
              <a:gd name="csY4" fmla="*/ 0 h 738664"/>
              <a:gd name="csX5" fmla="*/ 3037876 w 5780314"/>
              <a:gd name="csY5" fmla="*/ 0 h 738664"/>
              <a:gd name="csX6" fmla="*/ 3506724 w 5780314"/>
              <a:gd name="csY6" fmla="*/ 0 h 738664"/>
              <a:gd name="csX7" fmla="*/ 3975572 w 5780314"/>
              <a:gd name="csY7" fmla="*/ 0 h 738664"/>
              <a:gd name="csX8" fmla="*/ 4502222 w 5780314"/>
              <a:gd name="csY8" fmla="*/ 0 h 738664"/>
              <a:gd name="csX9" fmla="*/ 5086676 w 5780314"/>
              <a:gd name="csY9" fmla="*/ 0 h 738664"/>
              <a:gd name="csX10" fmla="*/ 5780314 w 5780314"/>
              <a:gd name="csY10" fmla="*/ 0 h 738664"/>
              <a:gd name="csX11" fmla="*/ 5780314 w 5780314"/>
              <a:gd name="csY11" fmla="*/ 376719 h 738664"/>
              <a:gd name="csX12" fmla="*/ 5780314 w 5780314"/>
              <a:gd name="csY12" fmla="*/ 738664 h 738664"/>
              <a:gd name="csX13" fmla="*/ 5080254 w 5780314"/>
              <a:gd name="csY13" fmla="*/ 738664 h 738664"/>
              <a:gd name="csX14" fmla="*/ 4437997 w 5780314"/>
              <a:gd name="csY14" fmla="*/ 738664 h 738664"/>
              <a:gd name="csX15" fmla="*/ 3795740 w 5780314"/>
              <a:gd name="csY15" fmla="*/ 738664 h 738664"/>
              <a:gd name="csX16" fmla="*/ 3153482 w 5780314"/>
              <a:gd name="csY16" fmla="*/ 738664 h 738664"/>
              <a:gd name="csX17" fmla="*/ 2453422 w 5780314"/>
              <a:gd name="csY17" fmla="*/ 738664 h 738664"/>
              <a:gd name="csX18" fmla="*/ 1695559 w 5780314"/>
              <a:gd name="csY18" fmla="*/ 738664 h 738664"/>
              <a:gd name="csX19" fmla="*/ 995499 w 5780314"/>
              <a:gd name="csY19" fmla="*/ 738664 h 738664"/>
              <a:gd name="csX20" fmla="*/ 0 w 5780314"/>
              <a:gd name="csY20" fmla="*/ 738664 h 738664"/>
              <a:gd name="csX21" fmla="*/ 0 w 5780314"/>
              <a:gd name="csY21" fmla="*/ 369332 h 738664"/>
              <a:gd name="csX22" fmla="*/ 0 w 5780314"/>
              <a:gd name="csY22" fmla="*/ 0 h 7386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780314" h="738664" extrusionOk="0">
                <a:moveTo>
                  <a:pt x="0" y="0"/>
                </a:moveTo>
                <a:cubicBezTo>
                  <a:pt x="253215" y="-21975"/>
                  <a:pt x="509482" y="-5616"/>
                  <a:pt x="757863" y="0"/>
                </a:cubicBezTo>
                <a:cubicBezTo>
                  <a:pt x="1006244" y="5616"/>
                  <a:pt x="1185733" y="23407"/>
                  <a:pt x="1342317" y="0"/>
                </a:cubicBezTo>
                <a:cubicBezTo>
                  <a:pt x="1498901" y="-23407"/>
                  <a:pt x="1594623" y="9902"/>
                  <a:pt x="1811165" y="0"/>
                </a:cubicBezTo>
                <a:cubicBezTo>
                  <a:pt x="2027707" y="-9902"/>
                  <a:pt x="2187177" y="10338"/>
                  <a:pt x="2337816" y="0"/>
                </a:cubicBezTo>
                <a:cubicBezTo>
                  <a:pt x="2488455" y="-10338"/>
                  <a:pt x="2785038" y="-6553"/>
                  <a:pt x="3037876" y="0"/>
                </a:cubicBezTo>
                <a:cubicBezTo>
                  <a:pt x="3290714" y="6553"/>
                  <a:pt x="3326279" y="-12937"/>
                  <a:pt x="3506724" y="0"/>
                </a:cubicBezTo>
                <a:cubicBezTo>
                  <a:pt x="3687169" y="12937"/>
                  <a:pt x="3742850" y="14070"/>
                  <a:pt x="3975572" y="0"/>
                </a:cubicBezTo>
                <a:cubicBezTo>
                  <a:pt x="4208294" y="-14070"/>
                  <a:pt x="4249717" y="22985"/>
                  <a:pt x="4502222" y="0"/>
                </a:cubicBezTo>
                <a:cubicBezTo>
                  <a:pt x="4754727" y="-22985"/>
                  <a:pt x="4813076" y="-6379"/>
                  <a:pt x="5086676" y="0"/>
                </a:cubicBezTo>
                <a:cubicBezTo>
                  <a:pt x="5360276" y="6379"/>
                  <a:pt x="5578981" y="-3898"/>
                  <a:pt x="5780314" y="0"/>
                </a:cubicBezTo>
                <a:cubicBezTo>
                  <a:pt x="5790578" y="132321"/>
                  <a:pt x="5777958" y="194481"/>
                  <a:pt x="5780314" y="376719"/>
                </a:cubicBezTo>
                <a:cubicBezTo>
                  <a:pt x="5782670" y="558957"/>
                  <a:pt x="5769081" y="584450"/>
                  <a:pt x="5780314" y="738664"/>
                </a:cubicBezTo>
                <a:cubicBezTo>
                  <a:pt x="5562234" y="713355"/>
                  <a:pt x="5384950" y="760585"/>
                  <a:pt x="5080254" y="738664"/>
                </a:cubicBezTo>
                <a:cubicBezTo>
                  <a:pt x="4775558" y="716743"/>
                  <a:pt x="4747411" y="751093"/>
                  <a:pt x="4437997" y="738664"/>
                </a:cubicBezTo>
                <a:cubicBezTo>
                  <a:pt x="4128583" y="726235"/>
                  <a:pt x="3997172" y="745730"/>
                  <a:pt x="3795740" y="738664"/>
                </a:cubicBezTo>
                <a:cubicBezTo>
                  <a:pt x="3594308" y="731598"/>
                  <a:pt x="3456673" y="760300"/>
                  <a:pt x="3153482" y="738664"/>
                </a:cubicBezTo>
                <a:cubicBezTo>
                  <a:pt x="2850291" y="717028"/>
                  <a:pt x="2763939" y="729275"/>
                  <a:pt x="2453422" y="738664"/>
                </a:cubicBezTo>
                <a:cubicBezTo>
                  <a:pt x="2142905" y="748053"/>
                  <a:pt x="1957491" y="764658"/>
                  <a:pt x="1695559" y="738664"/>
                </a:cubicBezTo>
                <a:cubicBezTo>
                  <a:pt x="1433627" y="712670"/>
                  <a:pt x="1156875" y="712505"/>
                  <a:pt x="995499" y="738664"/>
                </a:cubicBezTo>
                <a:cubicBezTo>
                  <a:pt x="834123" y="764823"/>
                  <a:pt x="397577" y="728843"/>
                  <a:pt x="0" y="738664"/>
                </a:cubicBezTo>
                <a:cubicBezTo>
                  <a:pt x="-18356" y="651072"/>
                  <a:pt x="-8543" y="519825"/>
                  <a:pt x="0" y="369332"/>
                </a:cubicBezTo>
                <a:cubicBezTo>
                  <a:pt x="8543" y="218839"/>
                  <a:pt x="133" y="170224"/>
                  <a:pt x="0" y="0"/>
                </a:cubicBezTo>
                <a:close/>
              </a:path>
            </a:pathLst>
          </a:custGeom>
          <a:noFill/>
          <a:ln w="19050">
            <a:solidFill>
              <a:srgbClr val="05255D"/>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wrap="square">
            <a:spAutoFit/>
          </a:bodyPr>
          <a:lstStyle/>
          <a:p>
            <a:r>
              <a:rPr lang="en-US" sz="1400">
                <a:solidFill>
                  <a:srgbClr val="05255D"/>
                </a:solidFill>
                <a:latin typeface="Arial" panose="020B0604020202020204" pitchFamily="34" charset="0"/>
                <a:cs typeface="Arial" panose="020B0604020202020204" pitchFamily="34" charset="0"/>
              </a:rPr>
              <a:t>Useful rooms to have nearby:</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Living Quarters with Kitchen (so food is closer when cooking)</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Water and Air Filtration Room (so plants can be watered quickly)</a:t>
            </a:r>
          </a:p>
        </p:txBody>
      </p:sp>
      <p:grpSp>
        <p:nvGrpSpPr>
          <p:cNvPr id="34" name="Group 33">
            <a:extLst>
              <a:ext uri="{FF2B5EF4-FFF2-40B4-BE49-F238E27FC236}">
                <a16:creationId xmlns:a16="http://schemas.microsoft.com/office/drawing/2014/main" id="{2AEB1992-6D33-7BC9-73CB-F5797B3F58B5}"/>
              </a:ext>
            </a:extLst>
          </p:cNvPr>
          <p:cNvGrpSpPr/>
          <p:nvPr/>
        </p:nvGrpSpPr>
        <p:grpSpPr>
          <a:xfrm>
            <a:off x="538842" y="2700182"/>
            <a:ext cx="5865927" cy="1567776"/>
            <a:chOff x="538842" y="2888054"/>
            <a:chExt cx="5865927" cy="1567776"/>
          </a:xfrm>
        </p:grpSpPr>
        <p:grpSp>
          <p:nvGrpSpPr>
            <p:cNvPr id="29" name="Group 28">
              <a:extLst>
                <a:ext uri="{FF2B5EF4-FFF2-40B4-BE49-F238E27FC236}">
                  <a16:creationId xmlns:a16="http://schemas.microsoft.com/office/drawing/2014/main" id="{B0383E41-FC2D-02FC-B714-9E127CF449E8}"/>
                </a:ext>
              </a:extLst>
            </p:cNvPr>
            <p:cNvGrpSpPr/>
            <p:nvPr/>
          </p:nvGrpSpPr>
          <p:grpSpPr>
            <a:xfrm>
              <a:off x="538842" y="2888054"/>
              <a:ext cx="5780314" cy="1544923"/>
              <a:chOff x="538842" y="3290998"/>
              <a:chExt cx="5780314" cy="1544923"/>
            </a:xfrm>
          </p:grpSpPr>
          <p:pic>
            <p:nvPicPr>
              <p:cNvPr id="1026" name="Picture 2" descr="iss20_food_chow_line_on_61c">
                <a:extLst>
                  <a:ext uri="{FF2B5EF4-FFF2-40B4-BE49-F238E27FC236}">
                    <a16:creationId xmlns:a16="http://schemas.microsoft.com/office/drawing/2014/main" id="{9B07E5BE-A548-E1A4-F271-FEC6D4402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842" y="3290998"/>
                <a:ext cx="1772558" cy="15169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s20_food_dinner_is_served_in_sm_exp_40">
                <a:extLst>
                  <a:ext uri="{FF2B5EF4-FFF2-40B4-BE49-F238E27FC236}">
                    <a16:creationId xmlns:a16="http://schemas.microsoft.com/office/drawing/2014/main" id="{2E9D6F56-CE2B-D2E5-BBF7-FB97E6174B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7808" y="3408149"/>
                <a:ext cx="18923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unar Greenhouse Chamber">
                <a:extLst>
                  <a:ext uri="{FF2B5EF4-FFF2-40B4-BE49-F238E27FC236}">
                    <a16:creationId xmlns:a16="http://schemas.microsoft.com/office/drawing/2014/main" id="{F6E6E57D-9D60-0FCB-3091-37883E4C9C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6516" y="3318941"/>
                <a:ext cx="2022640" cy="1516980"/>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5CAA1E62-8FC7-CD0A-BE0C-AC9D7212C641}"/>
                </a:ext>
              </a:extLst>
            </p:cNvPr>
            <p:cNvSpPr txBox="1"/>
            <p:nvPr/>
          </p:nvSpPr>
          <p:spPr>
            <a:xfrm>
              <a:off x="5090541" y="4178831"/>
              <a:ext cx="1314228" cy="276999"/>
            </a:xfrm>
            <a:prstGeom prst="rect">
              <a:avLst/>
            </a:prstGeom>
            <a:noFill/>
          </p:spPr>
          <p:txBody>
            <a:bodyPr wrap="square">
              <a:spAutoFit/>
            </a:bodyPr>
            <a:lstStyle/>
            <a:p>
              <a:r>
                <a:rPr lang="en-US" sz="1200" i="1">
                  <a:solidFill>
                    <a:schemeClr val="bg1"/>
                  </a:solidFill>
                  <a:latin typeface="Arial" panose="020B0604020202020204" pitchFamily="34" charset="0"/>
                  <a:cs typeface="Arial" panose="020B0604020202020204" pitchFamily="34" charset="0"/>
                </a:rPr>
                <a:t>Images: NASA</a:t>
              </a:r>
            </a:p>
          </p:txBody>
        </p:sp>
      </p:grpSp>
      <p:grpSp>
        <p:nvGrpSpPr>
          <p:cNvPr id="9" name="Group 8">
            <a:extLst>
              <a:ext uri="{FF2B5EF4-FFF2-40B4-BE49-F238E27FC236}">
                <a16:creationId xmlns:a16="http://schemas.microsoft.com/office/drawing/2014/main" id="{7CEE561E-2EED-4633-E73B-99AFDAA6591B}"/>
              </a:ext>
            </a:extLst>
          </p:cNvPr>
          <p:cNvGrpSpPr/>
          <p:nvPr/>
        </p:nvGrpSpPr>
        <p:grpSpPr>
          <a:xfrm>
            <a:off x="538842" y="7569444"/>
            <a:ext cx="2890158" cy="1746635"/>
            <a:chOff x="531993" y="7424948"/>
            <a:chExt cx="2632623" cy="1488680"/>
          </a:xfrm>
        </p:grpSpPr>
        <p:pic>
          <p:nvPicPr>
            <p:cNvPr id="2050" name="Picture 2" descr="ESA - In-flight call with ESA astronaut Sophie Adenot">
              <a:extLst>
                <a:ext uri="{FF2B5EF4-FFF2-40B4-BE49-F238E27FC236}">
                  <a16:creationId xmlns:a16="http://schemas.microsoft.com/office/drawing/2014/main" id="{F033E1D5-538D-6EE4-CC28-C15BE2A134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436" y="7424948"/>
              <a:ext cx="2624180" cy="14761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24EAB8-280C-0CE6-6DDB-7E101B88C445}"/>
                </a:ext>
              </a:extLst>
            </p:cNvPr>
            <p:cNvSpPr txBox="1"/>
            <p:nvPr/>
          </p:nvSpPr>
          <p:spPr>
            <a:xfrm>
              <a:off x="531993" y="8636629"/>
              <a:ext cx="2318657" cy="276999"/>
            </a:xfrm>
            <a:prstGeom prst="rect">
              <a:avLst/>
            </a:prstGeom>
            <a:noFill/>
          </p:spPr>
          <p:txBody>
            <a:bodyPr wrap="square">
              <a:spAutoFit/>
            </a:bodyPr>
            <a:lstStyle/>
            <a:p>
              <a:r>
                <a:rPr lang="en-US" sz="1200" i="1">
                  <a:solidFill>
                    <a:schemeClr val="bg1"/>
                  </a:solidFill>
                  <a:latin typeface="Arial" panose="020B0604020202020204" pitchFamily="34" charset="0"/>
                  <a:cs typeface="Arial" panose="020B0604020202020204" pitchFamily="34" charset="0"/>
                </a:rPr>
                <a:t>Image: ESA/NASA</a:t>
              </a:r>
            </a:p>
          </p:txBody>
        </p:sp>
      </p:grpSp>
      <p:grpSp>
        <p:nvGrpSpPr>
          <p:cNvPr id="10" name="Group 9">
            <a:extLst>
              <a:ext uri="{FF2B5EF4-FFF2-40B4-BE49-F238E27FC236}">
                <a16:creationId xmlns:a16="http://schemas.microsoft.com/office/drawing/2014/main" id="{A2EE4667-2274-643D-1A87-63234C2F0495}"/>
              </a:ext>
            </a:extLst>
          </p:cNvPr>
          <p:cNvGrpSpPr/>
          <p:nvPr/>
        </p:nvGrpSpPr>
        <p:grpSpPr>
          <a:xfrm>
            <a:off x="3773682" y="7583659"/>
            <a:ext cx="2626790" cy="1732420"/>
            <a:chOff x="3411465" y="7435223"/>
            <a:chExt cx="2336190" cy="1545771"/>
          </a:xfrm>
        </p:grpSpPr>
        <p:pic>
          <p:nvPicPr>
            <p:cNvPr id="2052" name="Picture 4" descr="NASA astronaut Chris Williams is seated inside the Destiny laboratory module aboard the International Space Station. He is wearing a red shirt and black shorts with three white stripes underneath the right pocket. Chris is holding a device with a cord in his left hand and there are blank computer screens in front of him. He is smiling brightly and looking directly at the camera.">
              <a:extLst>
                <a:ext uri="{FF2B5EF4-FFF2-40B4-BE49-F238E27FC236}">
                  <a16:creationId xmlns:a16="http://schemas.microsoft.com/office/drawing/2014/main" id="{7881449A-CEBD-E676-629D-6136AA346A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8999" y="7435223"/>
              <a:ext cx="2318656" cy="15457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0FBF9F-F191-E942-9BEE-5EE82E41D39D}"/>
                </a:ext>
              </a:extLst>
            </p:cNvPr>
            <p:cNvSpPr txBox="1"/>
            <p:nvPr/>
          </p:nvSpPr>
          <p:spPr>
            <a:xfrm>
              <a:off x="3411465" y="8691117"/>
              <a:ext cx="1439935" cy="276999"/>
            </a:xfrm>
            <a:prstGeom prst="rect">
              <a:avLst/>
            </a:prstGeom>
            <a:noFill/>
          </p:spPr>
          <p:txBody>
            <a:bodyPr wrap="square">
              <a:spAutoFit/>
            </a:bodyPr>
            <a:lstStyle/>
            <a:p>
              <a:r>
                <a:rPr lang="en-US" sz="1200" i="1">
                  <a:solidFill>
                    <a:schemeClr val="bg1"/>
                  </a:solidFill>
                  <a:latin typeface="Arial" panose="020B0604020202020204" pitchFamily="34" charset="0"/>
                  <a:cs typeface="Arial" panose="020B0604020202020204" pitchFamily="34" charset="0"/>
                </a:rPr>
                <a:t>Image: NASA</a:t>
              </a:r>
            </a:p>
          </p:txBody>
        </p:sp>
      </p:grpSp>
    </p:spTree>
    <p:extLst>
      <p:ext uri="{BB962C8B-B14F-4D97-AF65-F5344CB8AC3E}">
        <p14:creationId xmlns:p14="http://schemas.microsoft.com/office/powerpoint/2010/main" val="2470538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AEA94-AA8F-6689-B38E-2FE09529CBFB}"/>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8EA41A6E-44BF-577D-1A45-E8D2C8364625}"/>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A31E1923-E736-C32A-747C-82D70D88A75D}"/>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0295B078-9F93-D974-6A4B-D3A053FB6868}"/>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What Do Humans Need To Survive?</a:t>
            </a:r>
            <a:endParaRPr lang="en-US" sz="2000" b="1">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6C50C3EF-09A2-E632-7C0A-039C5F742587}"/>
              </a:ext>
            </a:extLst>
          </p:cNvPr>
          <p:cNvSpPr txBox="1"/>
          <p:nvPr/>
        </p:nvSpPr>
        <p:spPr>
          <a:xfrm>
            <a:off x="538842" y="1287616"/>
            <a:ext cx="5780314" cy="6771084"/>
          </a:xfrm>
          <a:prstGeom prst="rect">
            <a:avLst/>
          </a:prstGeom>
          <a:noFill/>
        </p:spPr>
        <p:txBody>
          <a:bodyPr wrap="square" rtlCol="0">
            <a:spAutoFit/>
          </a:bodyPr>
          <a:lstStyle/>
          <a:p>
            <a:r>
              <a:rPr lang="en-US" sz="1400" b="1" u="sng">
                <a:solidFill>
                  <a:srgbClr val="05255D"/>
                </a:solidFill>
                <a:latin typeface="Arial" panose="020B0604020202020204" pitchFamily="34" charset="0"/>
                <a:cs typeface="Arial" panose="020B0604020202020204" pitchFamily="34" charset="0"/>
              </a:rPr>
              <a:t>Water and Air Filtration Room</a:t>
            </a:r>
          </a:p>
          <a:p>
            <a:r>
              <a:rPr lang="en-US" sz="1400">
                <a:solidFill>
                  <a:srgbClr val="05255D"/>
                </a:solidFill>
                <a:latin typeface="Arial" panose="020B0604020202020204" pitchFamily="34" charset="0"/>
                <a:cs typeface="Arial" panose="020B0604020202020204" pitchFamily="34" charset="0"/>
              </a:rPr>
              <a:t>You might include:</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Water tanks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Water filters (to clean the water)</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Oxygen generators (to turn water into oxygen for breathing)</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Air filters (to clean the air)</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Fans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Pipes for moving water and air to different places</a:t>
            </a: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r>
              <a:rPr lang="en-US" sz="1400" b="1" u="sng">
                <a:solidFill>
                  <a:srgbClr val="05255D"/>
                </a:solidFill>
                <a:latin typeface="Arial" panose="020B0604020202020204" pitchFamily="34" charset="0"/>
                <a:cs typeface="Arial" panose="020B0604020202020204" pitchFamily="34" charset="0"/>
              </a:rPr>
              <a:t>Bathroom</a:t>
            </a:r>
          </a:p>
          <a:p>
            <a:r>
              <a:rPr lang="en-US" sz="1400">
                <a:solidFill>
                  <a:srgbClr val="05255D"/>
                </a:solidFill>
                <a:latin typeface="Arial" panose="020B0604020202020204" pitchFamily="34" charset="0"/>
                <a:cs typeface="Arial" panose="020B0604020202020204" pitchFamily="34" charset="0"/>
              </a:rPr>
              <a:t>You might include:</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Toilets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Showers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Sinks</a:t>
            </a:r>
          </a:p>
        </p:txBody>
      </p:sp>
      <p:pic>
        <p:nvPicPr>
          <p:cNvPr id="7" name="Graphic 6" descr="Heart with pulse with solid fill">
            <a:extLst>
              <a:ext uri="{FF2B5EF4-FFF2-40B4-BE49-F238E27FC236}">
                <a16:creationId xmlns:a16="http://schemas.microsoft.com/office/drawing/2014/main" id="{A8FF03C1-4E7B-F3FB-AACC-90FF6447ED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4616" y="761210"/>
            <a:ext cx="539625" cy="539625"/>
          </a:xfrm>
          <a:prstGeom prst="rect">
            <a:avLst/>
          </a:prstGeom>
        </p:spPr>
      </p:pic>
      <p:sp>
        <p:nvSpPr>
          <p:cNvPr id="13" name="object 11">
            <a:extLst>
              <a:ext uri="{FF2B5EF4-FFF2-40B4-BE49-F238E27FC236}">
                <a16:creationId xmlns:a16="http://schemas.microsoft.com/office/drawing/2014/main" id="{2ED7000C-DA5A-C060-BEDB-D8C0CF4133F5}"/>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4" name="object 11">
            <a:extLst>
              <a:ext uri="{FF2B5EF4-FFF2-40B4-BE49-F238E27FC236}">
                <a16:creationId xmlns:a16="http://schemas.microsoft.com/office/drawing/2014/main" id="{0C7C919F-510E-C4AC-EF76-ABF64382F2A3}"/>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19</a:t>
            </a:r>
            <a:endParaRPr sz="1200">
              <a:latin typeface="Arial"/>
              <a:cs typeface="Arial"/>
            </a:endParaRPr>
          </a:p>
        </p:txBody>
      </p:sp>
      <p:grpSp>
        <p:nvGrpSpPr>
          <p:cNvPr id="12" name="Group 11">
            <a:extLst>
              <a:ext uri="{FF2B5EF4-FFF2-40B4-BE49-F238E27FC236}">
                <a16:creationId xmlns:a16="http://schemas.microsoft.com/office/drawing/2014/main" id="{E433CB5B-D2E8-3740-9C06-CBA11ACD4866}"/>
              </a:ext>
            </a:extLst>
          </p:cNvPr>
          <p:cNvGrpSpPr/>
          <p:nvPr/>
        </p:nvGrpSpPr>
        <p:grpSpPr>
          <a:xfrm>
            <a:off x="578367" y="3163113"/>
            <a:ext cx="2629286" cy="2296327"/>
            <a:chOff x="578367" y="3163113"/>
            <a:chExt cx="2629286" cy="2296327"/>
          </a:xfrm>
        </p:grpSpPr>
        <p:pic>
          <p:nvPicPr>
            <p:cNvPr id="1034" name="Picture 10" descr="A rack of machinery.">
              <a:extLst>
                <a:ext uri="{FF2B5EF4-FFF2-40B4-BE49-F238E27FC236}">
                  <a16:creationId xmlns:a16="http://schemas.microsoft.com/office/drawing/2014/main" id="{0A1B2BE2-05D6-7460-2D1B-2F5E9CDD2B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004" y="3163113"/>
              <a:ext cx="1990636" cy="14653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73CC32-0D87-F626-00B5-815E5352030F}"/>
                </a:ext>
              </a:extLst>
            </p:cNvPr>
            <p:cNvSpPr txBox="1"/>
            <p:nvPr/>
          </p:nvSpPr>
          <p:spPr>
            <a:xfrm>
              <a:off x="578367" y="4628443"/>
              <a:ext cx="2629286" cy="830997"/>
            </a:xfrm>
            <a:prstGeom prst="rect">
              <a:avLst/>
            </a:prstGeom>
            <a:noFill/>
          </p:spPr>
          <p:txBody>
            <a:bodyPr wrap="square" rtlCol="0">
              <a:spAutoFit/>
            </a:bodyPr>
            <a:lstStyle/>
            <a:p>
              <a:r>
                <a:rPr lang="en-US" sz="1200">
                  <a:solidFill>
                    <a:srgbClr val="05255D"/>
                  </a:solidFill>
                  <a:latin typeface="Arial" panose="020B0604020202020204" pitchFamily="34" charset="0"/>
                  <a:cs typeface="Arial" panose="020B0604020202020204" pitchFamily="34" charset="0"/>
                </a:rPr>
                <a:t>This machine collects water from different places on the International Space Station and makes it clean and safe to drink!</a:t>
              </a:r>
            </a:p>
          </p:txBody>
        </p:sp>
        <p:sp>
          <p:nvSpPr>
            <p:cNvPr id="10" name="TextBox 9">
              <a:extLst>
                <a:ext uri="{FF2B5EF4-FFF2-40B4-BE49-F238E27FC236}">
                  <a16:creationId xmlns:a16="http://schemas.microsoft.com/office/drawing/2014/main" id="{C91B2790-DAC7-8ACE-F515-38618003A240}"/>
                </a:ext>
              </a:extLst>
            </p:cNvPr>
            <p:cNvSpPr txBox="1"/>
            <p:nvPr/>
          </p:nvSpPr>
          <p:spPr>
            <a:xfrm rot="16200000">
              <a:off x="64269" y="3815050"/>
              <a:ext cx="1465329" cy="276999"/>
            </a:xfrm>
            <a:prstGeom prst="rect">
              <a:avLst/>
            </a:prstGeom>
            <a:noFill/>
          </p:spPr>
          <p:txBody>
            <a:bodyPr wrap="square">
              <a:spAutoFit/>
            </a:bodyPr>
            <a:lstStyle/>
            <a:p>
              <a:r>
                <a:rPr lang="en-US" sz="1200" i="1">
                  <a:solidFill>
                    <a:schemeClr val="bg1"/>
                  </a:solidFill>
                  <a:latin typeface="Arial" panose="020B0604020202020204" pitchFamily="34" charset="0"/>
                  <a:cs typeface="Arial" panose="020B0604020202020204" pitchFamily="34" charset="0"/>
                </a:rPr>
                <a:t>Image: NASA</a:t>
              </a:r>
            </a:p>
          </p:txBody>
        </p:sp>
      </p:grpSp>
      <p:grpSp>
        <p:nvGrpSpPr>
          <p:cNvPr id="15" name="Group 14">
            <a:extLst>
              <a:ext uri="{FF2B5EF4-FFF2-40B4-BE49-F238E27FC236}">
                <a16:creationId xmlns:a16="http://schemas.microsoft.com/office/drawing/2014/main" id="{D7DACBC9-6D46-C424-47A6-572EA11AA6E5}"/>
              </a:ext>
            </a:extLst>
          </p:cNvPr>
          <p:cNvGrpSpPr/>
          <p:nvPr/>
        </p:nvGrpSpPr>
        <p:grpSpPr>
          <a:xfrm>
            <a:off x="3747540" y="3163113"/>
            <a:ext cx="2571616" cy="2031325"/>
            <a:chOff x="3747540" y="3163113"/>
            <a:chExt cx="2571616" cy="2031325"/>
          </a:xfrm>
        </p:grpSpPr>
        <p:pic>
          <p:nvPicPr>
            <p:cNvPr id="8" name="Picture 2" descr="Emergency oxygen tanks, International Space Station">
              <a:extLst>
                <a:ext uri="{FF2B5EF4-FFF2-40B4-BE49-F238E27FC236}">
                  <a16:creationId xmlns:a16="http://schemas.microsoft.com/office/drawing/2014/main" id="{6C38F500-A07A-17E3-E1BA-E84ADAAEC3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0909" y="3163113"/>
              <a:ext cx="2318657" cy="15420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985E77A-6B42-FE05-7E2A-1F3CF66BE232}"/>
                </a:ext>
              </a:extLst>
            </p:cNvPr>
            <p:cNvSpPr txBox="1"/>
            <p:nvPr/>
          </p:nvSpPr>
          <p:spPr>
            <a:xfrm>
              <a:off x="3747540" y="4732773"/>
              <a:ext cx="2159274" cy="461665"/>
            </a:xfrm>
            <a:prstGeom prst="rect">
              <a:avLst/>
            </a:prstGeom>
            <a:noFill/>
          </p:spPr>
          <p:txBody>
            <a:bodyPr wrap="square" rtlCol="0">
              <a:spAutoFit/>
            </a:bodyPr>
            <a:lstStyle/>
            <a:p>
              <a:r>
                <a:rPr lang="en-US" sz="1200">
                  <a:solidFill>
                    <a:srgbClr val="05255D"/>
                  </a:solidFill>
                  <a:latin typeface="Arial" panose="020B0604020202020204" pitchFamily="34" charset="0"/>
                  <a:cs typeface="Arial" panose="020B0604020202020204" pitchFamily="34" charset="0"/>
                </a:rPr>
                <a:t>These machines can make oxygen from water!</a:t>
              </a:r>
            </a:p>
          </p:txBody>
        </p:sp>
        <p:sp>
          <p:nvSpPr>
            <p:cNvPr id="11" name="TextBox 10">
              <a:extLst>
                <a:ext uri="{FF2B5EF4-FFF2-40B4-BE49-F238E27FC236}">
                  <a16:creationId xmlns:a16="http://schemas.microsoft.com/office/drawing/2014/main" id="{273F2085-C2A3-59D0-080F-16F675D81FA5}"/>
                </a:ext>
              </a:extLst>
            </p:cNvPr>
            <p:cNvSpPr txBox="1"/>
            <p:nvPr/>
          </p:nvSpPr>
          <p:spPr>
            <a:xfrm>
              <a:off x="4696503" y="4455774"/>
              <a:ext cx="1622653" cy="276999"/>
            </a:xfrm>
            <a:prstGeom prst="rect">
              <a:avLst/>
            </a:prstGeom>
            <a:noFill/>
          </p:spPr>
          <p:txBody>
            <a:bodyPr wrap="square">
              <a:spAutoFit/>
            </a:bodyPr>
            <a:lstStyle/>
            <a:p>
              <a:r>
                <a:rPr lang="en-US" sz="1200" i="1">
                  <a:solidFill>
                    <a:schemeClr val="bg1"/>
                  </a:solidFill>
                  <a:latin typeface="Arial" panose="020B0604020202020204" pitchFamily="34" charset="0"/>
                  <a:cs typeface="Arial" panose="020B0604020202020204" pitchFamily="34" charset="0"/>
                </a:rPr>
                <a:t>Image: ESA/NASA</a:t>
              </a:r>
            </a:p>
          </p:txBody>
        </p:sp>
      </p:grpSp>
      <p:sp>
        <p:nvSpPr>
          <p:cNvPr id="16" name="TextBox 15">
            <a:extLst>
              <a:ext uri="{FF2B5EF4-FFF2-40B4-BE49-F238E27FC236}">
                <a16:creationId xmlns:a16="http://schemas.microsoft.com/office/drawing/2014/main" id="{87485084-9A8F-A674-D57B-FA630E00C0EE}"/>
              </a:ext>
            </a:extLst>
          </p:cNvPr>
          <p:cNvSpPr txBox="1"/>
          <p:nvPr/>
        </p:nvSpPr>
        <p:spPr>
          <a:xfrm>
            <a:off x="538842" y="5564111"/>
            <a:ext cx="5780314" cy="738664"/>
          </a:xfrm>
          <a:custGeom>
            <a:avLst/>
            <a:gdLst>
              <a:gd name="csX0" fmla="*/ 0 w 5780314"/>
              <a:gd name="csY0" fmla="*/ 0 h 738664"/>
              <a:gd name="csX1" fmla="*/ 757863 w 5780314"/>
              <a:gd name="csY1" fmla="*/ 0 h 738664"/>
              <a:gd name="csX2" fmla="*/ 1342317 w 5780314"/>
              <a:gd name="csY2" fmla="*/ 0 h 738664"/>
              <a:gd name="csX3" fmla="*/ 1811165 w 5780314"/>
              <a:gd name="csY3" fmla="*/ 0 h 738664"/>
              <a:gd name="csX4" fmla="*/ 2337816 w 5780314"/>
              <a:gd name="csY4" fmla="*/ 0 h 738664"/>
              <a:gd name="csX5" fmla="*/ 3037876 w 5780314"/>
              <a:gd name="csY5" fmla="*/ 0 h 738664"/>
              <a:gd name="csX6" fmla="*/ 3506724 w 5780314"/>
              <a:gd name="csY6" fmla="*/ 0 h 738664"/>
              <a:gd name="csX7" fmla="*/ 3975572 w 5780314"/>
              <a:gd name="csY7" fmla="*/ 0 h 738664"/>
              <a:gd name="csX8" fmla="*/ 4502222 w 5780314"/>
              <a:gd name="csY8" fmla="*/ 0 h 738664"/>
              <a:gd name="csX9" fmla="*/ 5086676 w 5780314"/>
              <a:gd name="csY9" fmla="*/ 0 h 738664"/>
              <a:gd name="csX10" fmla="*/ 5780314 w 5780314"/>
              <a:gd name="csY10" fmla="*/ 0 h 738664"/>
              <a:gd name="csX11" fmla="*/ 5780314 w 5780314"/>
              <a:gd name="csY11" fmla="*/ 376719 h 738664"/>
              <a:gd name="csX12" fmla="*/ 5780314 w 5780314"/>
              <a:gd name="csY12" fmla="*/ 738664 h 738664"/>
              <a:gd name="csX13" fmla="*/ 5080254 w 5780314"/>
              <a:gd name="csY13" fmla="*/ 738664 h 738664"/>
              <a:gd name="csX14" fmla="*/ 4437997 w 5780314"/>
              <a:gd name="csY14" fmla="*/ 738664 h 738664"/>
              <a:gd name="csX15" fmla="*/ 3795740 w 5780314"/>
              <a:gd name="csY15" fmla="*/ 738664 h 738664"/>
              <a:gd name="csX16" fmla="*/ 3153482 w 5780314"/>
              <a:gd name="csY16" fmla="*/ 738664 h 738664"/>
              <a:gd name="csX17" fmla="*/ 2453422 w 5780314"/>
              <a:gd name="csY17" fmla="*/ 738664 h 738664"/>
              <a:gd name="csX18" fmla="*/ 1695559 w 5780314"/>
              <a:gd name="csY18" fmla="*/ 738664 h 738664"/>
              <a:gd name="csX19" fmla="*/ 995499 w 5780314"/>
              <a:gd name="csY19" fmla="*/ 738664 h 738664"/>
              <a:gd name="csX20" fmla="*/ 0 w 5780314"/>
              <a:gd name="csY20" fmla="*/ 738664 h 738664"/>
              <a:gd name="csX21" fmla="*/ 0 w 5780314"/>
              <a:gd name="csY21" fmla="*/ 369332 h 738664"/>
              <a:gd name="csX22" fmla="*/ 0 w 5780314"/>
              <a:gd name="csY22" fmla="*/ 0 h 7386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780314" h="738664" extrusionOk="0">
                <a:moveTo>
                  <a:pt x="0" y="0"/>
                </a:moveTo>
                <a:cubicBezTo>
                  <a:pt x="253215" y="-21975"/>
                  <a:pt x="509482" y="-5616"/>
                  <a:pt x="757863" y="0"/>
                </a:cubicBezTo>
                <a:cubicBezTo>
                  <a:pt x="1006244" y="5616"/>
                  <a:pt x="1185733" y="23407"/>
                  <a:pt x="1342317" y="0"/>
                </a:cubicBezTo>
                <a:cubicBezTo>
                  <a:pt x="1498901" y="-23407"/>
                  <a:pt x="1594623" y="9902"/>
                  <a:pt x="1811165" y="0"/>
                </a:cubicBezTo>
                <a:cubicBezTo>
                  <a:pt x="2027707" y="-9902"/>
                  <a:pt x="2187177" y="10338"/>
                  <a:pt x="2337816" y="0"/>
                </a:cubicBezTo>
                <a:cubicBezTo>
                  <a:pt x="2488455" y="-10338"/>
                  <a:pt x="2785038" y="-6553"/>
                  <a:pt x="3037876" y="0"/>
                </a:cubicBezTo>
                <a:cubicBezTo>
                  <a:pt x="3290714" y="6553"/>
                  <a:pt x="3326279" y="-12937"/>
                  <a:pt x="3506724" y="0"/>
                </a:cubicBezTo>
                <a:cubicBezTo>
                  <a:pt x="3687169" y="12937"/>
                  <a:pt x="3742850" y="14070"/>
                  <a:pt x="3975572" y="0"/>
                </a:cubicBezTo>
                <a:cubicBezTo>
                  <a:pt x="4208294" y="-14070"/>
                  <a:pt x="4249717" y="22985"/>
                  <a:pt x="4502222" y="0"/>
                </a:cubicBezTo>
                <a:cubicBezTo>
                  <a:pt x="4754727" y="-22985"/>
                  <a:pt x="4813076" y="-6379"/>
                  <a:pt x="5086676" y="0"/>
                </a:cubicBezTo>
                <a:cubicBezTo>
                  <a:pt x="5360276" y="6379"/>
                  <a:pt x="5578981" y="-3898"/>
                  <a:pt x="5780314" y="0"/>
                </a:cubicBezTo>
                <a:cubicBezTo>
                  <a:pt x="5790578" y="132321"/>
                  <a:pt x="5777958" y="194481"/>
                  <a:pt x="5780314" y="376719"/>
                </a:cubicBezTo>
                <a:cubicBezTo>
                  <a:pt x="5782670" y="558957"/>
                  <a:pt x="5769081" y="584450"/>
                  <a:pt x="5780314" y="738664"/>
                </a:cubicBezTo>
                <a:cubicBezTo>
                  <a:pt x="5562234" y="713355"/>
                  <a:pt x="5384950" y="760585"/>
                  <a:pt x="5080254" y="738664"/>
                </a:cubicBezTo>
                <a:cubicBezTo>
                  <a:pt x="4775558" y="716743"/>
                  <a:pt x="4747411" y="751093"/>
                  <a:pt x="4437997" y="738664"/>
                </a:cubicBezTo>
                <a:cubicBezTo>
                  <a:pt x="4128583" y="726235"/>
                  <a:pt x="3997172" y="745730"/>
                  <a:pt x="3795740" y="738664"/>
                </a:cubicBezTo>
                <a:cubicBezTo>
                  <a:pt x="3594308" y="731598"/>
                  <a:pt x="3456673" y="760300"/>
                  <a:pt x="3153482" y="738664"/>
                </a:cubicBezTo>
                <a:cubicBezTo>
                  <a:pt x="2850291" y="717028"/>
                  <a:pt x="2763939" y="729275"/>
                  <a:pt x="2453422" y="738664"/>
                </a:cubicBezTo>
                <a:cubicBezTo>
                  <a:pt x="2142905" y="748053"/>
                  <a:pt x="1957491" y="764658"/>
                  <a:pt x="1695559" y="738664"/>
                </a:cubicBezTo>
                <a:cubicBezTo>
                  <a:pt x="1433627" y="712670"/>
                  <a:pt x="1156875" y="712505"/>
                  <a:pt x="995499" y="738664"/>
                </a:cubicBezTo>
                <a:cubicBezTo>
                  <a:pt x="834123" y="764823"/>
                  <a:pt x="397577" y="728843"/>
                  <a:pt x="0" y="738664"/>
                </a:cubicBezTo>
                <a:cubicBezTo>
                  <a:pt x="-18356" y="651072"/>
                  <a:pt x="-8543" y="519825"/>
                  <a:pt x="0" y="369332"/>
                </a:cubicBezTo>
                <a:cubicBezTo>
                  <a:pt x="8543" y="218839"/>
                  <a:pt x="133" y="170224"/>
                  <a:pt x="0" y="0"/>
                </a:cubicBezTo>
                <a:close/>
              </a:path>
            </a:pathLst>
          </a:custGeom>
          <a:noFill/>
          <a:ln w="19050">
            <a:solidFill>
              <a:srgbClr val="05255D"/>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wrap="square">
            <a:spAutoFit/>
          </a:bodyPr>
          <a:lstStyle/>
          <a:p>
            <a:r>
              <a:rPr lang="en-US" sz="1400">
                <a:solidFill>
                  <a:srgbClr val="05255D"/>
                </a:solidFill>
                <a:latin typeface="Arial" panose="020B0604020202020204" pitchFamily="34" charset="0"/>
                <a:cs typeface="Arial" panose="020B0604020202020204" pitchFamily="34" charset="0"/>
              </a:rPr>
              <a:t>Useful rooms to have nearby:</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Water and Air Filtration Room (so plants can be watered quickly)</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Bathroom (to quickly collect wastewater that can be recycled)</a:t>
            </a:r>
          </a:p>
        </p:txBody>
      </p:sp>
      <p:sp>
        <p:nvSpPr>
          <p:cNvPr id="18" name="TextBox 17">
            <a:extLst>
              <a:ext uri="{FF2B5EF4-FFF2-40B4-BE49-F238E27FC236}">
                <a16:creationId xmlns:a16="http://schemas.microsoft.com/office/drawing/2014/main" id="{743294B6-61D1-1737-FE10-DB5246A34C7E}"/>
              </a:ext>
            </a:extLst>
          </p:cNvPr>
          <p:cNvSpPr txBox="1"/>
          <p:nvPr/>
        </p:nvSpPr>
        <p:spPr>
          <a:xfrm>
            <a:off x="538842" y="8202272"/>
            <a:ext cx="3342067" cy="1169551"/>
          </a:xfrm>
          <a:custGeom>
            <a:avLst/>
            <a:gdLst>
              <a:gd name="csX0" fmla="*/ 0 w 3342067"/>
              <a:gd name="csY0" fmla="*/ 0 h 1169551"/>
              <a:gd name="csX1" fmla="*/ 735255 w 3342067"/>
              <a:gd name="csY1" fmla="*/ 0 h 1169551"/>
              <a:gd name="csX2" fmla="*/ 1370247 w 3342067"/>
              <a:gd name="csY2" fmla="*/ 0 h 1169551"/>
              <a:gd name="csX3" fmla="*/ 1938399 w 3342067"/>
              <a:gd name="csY3" fmla="*/ 0 h 1169551"/>
              <a:gd name="csX4" fmla="*/ 2539971 w 3342067"/>
              <a:gd name="csY4" fmla="*/ 0 h 1169551"/>
              <a:gd name="csX5" fmla="*/ 3342067 w 3342067"/>
              <a:gd name="csY5" fmla="*/ 0 h 1169551"/>
              <a:gd name="csX6" fmla="*/ 3342067 w 3342067"/>
              <a:gd name="csY6" fmla="*/ 549689 h 1169551"/>
              <a:gd name="csX7" fmla="*/ 3342067 w 3342067"/>
              <a:gd name="csY7" fmla="*/ 1169551 h 1169551"/>
              <a:gd name="csX8" fmla="*/ 2673654 w 3342067"/>
              <a:gd name="csY8" fmla="*/ 1169551 h 1169551"/>
              <a:gd name="csX9" fmla="*/ 1971820 w 3342067"/>
              <a:gd name="csY9" fmla="*/ 1169551 h 1169551"/>
              <a:gd name="csX10" fmla="*/ 1336827 w 3342067"/>
              <a:gd name="csY10" fmla="*/ 1169551 h 1169551"/>
              <a:gd name="csX11" fmla="*/ 601572 w 3342067"/>
              <a:gd name="csY11" fmla="*/ 1169551 h 1169551"/>
              <a:gd name="csX12" fmla="*/ 0 w 3342067"/>
              <a:gd name="csY12" fmla="*/ 1169551 h 1169551"/>
              <a:gd name="csX13" fmla="*/ 0 w 3342067"/>
              <a:gd name="csY13" fmla="*/ 573080 h 1169551"/>
              <a:gd name="csX14" fmla="*/ 0 w 3342067"/>
              <a:gd name="csY14" fmla="*/ 0 h 11695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342067" h="1169551" extrusionOk="0">
                <a:moveTo>
                  <a:pt x="0" y="0"/>
                </a:moveTo>
                <a:cubicBezTo>
                  <a:pt x="211256" y="4198"/>
                  <a:pt x="513316" y="29312"/>
                  <a:pt x="735255" y="0"/>
                </a:cubicBezTo>
                <a:cubicBezTo>
                  <a:pt x="957195" y="-29312"/>
                  <a:pt x="1164010" y="-3550"/>
                  <a:pt x="1370247" y="0"/>
                </a:cubicBezTo>
                <a:cubicBezTo>
                  <a:pt x="1576484" y="3550"/>
                  <a:pt x="1747138" y="-3585"/>
                  <a:pt x="1938399" y="0"/>
                </a:cubicBezTo>
                <a:cubicBezTo>
                  <a:pt x="2129660" y="3585"/>
                  <a:pt x="2359856" y="-22930"/>
                  <a:pt x="2539971" y="0"/>
                </a:cubicBezTo>
                <a:cubicBezTo>
                  <a:pt x="2720086" y="22930"/>
                  <a:pt x="3090757" y="-26541"/>
                  <a:pt x="3342067" y="0"/>
                </a:cubicBezTo>
                <a:cubicBezTo>
                  <a:pt x="3334056" y="201275"/>
                  <a:pt x="3317205" y="358979"/>
                  <a:pt x="3342067" y="549689"/>
                </a:cubicBezTo>
                <a:cubicBezTo>
                  <a:pt x="3366929" y="740399"/>
                  <a:pt x="3357323" y="967712"/>
                  <a:pt x="3342067" y="1169551"/>
                </a:cubicBezTo>
                <a:cubicBezTo>
                  <a:pt x="3098678" y="1140785"/>
                  <a:pt x="2998522" y="1157356"/>
                  <a:pt x="2673654" y="1169551"/>
                </a:cubicBezTo>
                <a:cubicBezTo>
                  <a:pt x="2348786" y="1181746"/>
                  <a:pt x="2212811" y="1185482"/>
                  <a:pt x="1971820" y="1169551"/>
                </a:cubicBezTo>
                <a:cubicBezTo>
                  <a:pt x="1730829" y="1153620"/>
                  <a:pt x="1502105" y="1157795"/>
                  <a:pt x="1336827" y="1169551"/>
                </a:cubicBezTo>
                <a:cubicBezTo>
                  <a:pt x="1171549" y="1181307"/>
                  <a:pt x="788410" y="1202908"/>
                  <a:pt x="601572" y="1169551"/>
                </a:cubicBezTo>
                <a:cubicBezTo>
                  <a:pt x="414734" y="1136194"/>
                  <a:pt x="220011" y="1141684"/>
                  <a:pt x="0" y="1169551"/>
                </a:cubicBezTo>
                <a:cubicBezTo>
                  <a:pt x="23018" y="1001641"/>
                  <a:pt x="-4490" y="746257"/>
                  <a:pt x="0" y="573080"/>
                </a:cubicBezTo>
                <a:cubicBezTo>
                  <a:pt x="4490" y="399903"/>
                  <a:pt x="20629" y="279142"/>
                  <a:pt x="0" y="0"/>
                </a:cubicBezTo>
                <a:close/>
              </a:path>
            </a:pathLst>
          </a:custGeom>
          <a:noFill/>
          <a:ln w="19050">
            <a:solidFill>
              <a:srgbClr val="05255D"/>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wrap="square">
            <a:spAutoFit/>
          </a:bodyPr>
          <a:lstStyle/>
          <a:p>
            <a:r>
              <a:rPr lang="en-US" sz="1400">
                <a:solidFill>
                  <a:srgbClr val="05255D"/>
                </a:solidFill>
                <a:latin typeface="Arial" panose="020B0604020202020204" pitchFamily="34" charset="0"/>
                <a:cs typeface="Arial" panose="020B0604020202020204" pitchFamily="34" charset="0"/>
              </a:rPr>
              <a:t>Useful rooms to have nearby:</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Water and Air Filtration Room (so wastewater can be quickly recycled)</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Bedroom (so people can get there easily and quickly)</a:t>
            </a:r>
          </a:p>
        </p:txBody>
      </p:sp>
      <p:grpSp>
        <p:nvGrpSpPr>
          <p:cNvPr id="22" name="Group 21">
            <a:extLst>
              <a:ext uri="{FF2B5EF4-FFF2-40B4-BE49-F238E27FC236}">
                <a16:creationId xmlns:a16="http://schemas.microsoft.com/office/drawing/2014/main" id="{5379B350-EA02-3B26-A4F4-3A1497FC21CD}"/>
              </a:ext>
            </a:extLst>
          </p:cNvPr>
          <p:cNvGrpSpPr/>
          <p:nvPr/>
        </p:nvGrpSpPr>
        <p:grpSpPr>
          <a:xfrm>
            <a:off x="4162550" y="6900061"/>
            <a:ext cx="2156606" cy="2609777"/>
            <a:chOff x="4162550" y="6900061"/>
            <a:chExt cx="2156606" cy="2609777"/>
          </a:xfrm>
        </p:grpSpPr>
        <p:sp>
          <p:nvSpPr>
            <p:cNvPr id="19" name="TextBox 18">
              <a:extLst>
                <a:ext uri="{FF2B5EF4-FFF2-40B4-BE49-F238E27FC236}">
                  <a16:creationId xmlns:a16="http://schemas.microsoft.com/office/drawing/2014/main" id="{7C0D56A7-774E-67A2-D046-DFD424884764}"/>
                </a:ext>
              </a:extLst>
            </p:cNvPr>
            <p:cNvSpPr txBox="1"/>
            <p:nvPr/>
          </p:nvSpPr>
          <p:spPr>
            <a:xfrm>
              <a:off x="4162550" y="9048173"/>
              <a:ext cx="2156606" cy="461665"/>
            </a:xfrm>
            <a:prstGeom prst="rect">
              <a:avLst/>
            </a:prstGeom>
            <a:noFill/>
          </p:spPr>
          <p:txBody>
            <a:bodyPr wrap="square" rtlCol="0">
              <a:spAutoFit/>
            </a:bodyPr>
            <a:lstStyle/>
            <a:p>
              <a:r>
                <a:rPr lang="en-US" sz="1200">
                  <a:solidFill>
                    <a:srgbClr val="05255D"/>
                  </a:solidFill>
                  <a:latin typeface="Arial" panose="020B0604020202020204" pitchFamily="34" charset="0"/>
                  <a:cs typeface="Arial" panose="020B0604020202020204" pitchFamily="34" charset="0"/>
                </a:rPr>
                <a:t>An example of a toilet on the International Space Station!</a:t>
              </a:r>
            </a:p>
          </p:txBody>
        </p:sp>
        <p:grpSp>
          <p:nvGrpSpPr>
            <p:cNvPr id="21" name="Group 20">
              <a:extLst>
                <a:ext uri="{FF2B5EF4-FFF2-40B4-BE49-F238E27FC236}">
                  <a16:creationId xmlns:a16="http://schemas.microsoft.com/office/drawing/2014/main" id="{BA7B8ECB-EAA5-C772-545B-EB4D1841B629}"/>
                </a:ext>
              </a:extLst>
            </p:cNvPr>
            <p:cNvGrpSpPr/>
            <p:nvPr/>
          </p:nvGrpSpPr>
          <p:grpSpPr>
            <a:xfrm>
              <a:off x="4491771" y="6900061"/>
              <a:ext cx="1622653" cy="2170943"/>
              <a:chOff x="4491771" y="6900061"/>
              <a:chExt cx="1622653" cy="2170943"/>
            </a:xfrm>
          </p:grpSpPr>
          <p:pic>
            <p:nvPicPr>
              <p:cNvPr id="17" name="Picture 4" descr="a toilet for space">
                <a:extLst>
                  <a:ext uri="{FF2B5EF4-FFF2-40B4-BE49-F238E27FC236}">
                    <a16:creationId xmlns:a16="http://schemas.microsoft.com/office/drawing/2014/main" id="{39BD0B8D-1DBE-F2FA-DFFC-F30C3BF729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3157" y="6900061"/>
                <a:ext cx="1475391" cy="217094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BF61583-391A-226C-87B6-F91288A54AD4}"/>
                  </a:ext>
                </a:extLst>
              </p:cNvPr>
              <p:cNvSpPr txBox="1"/>
              <p:nvPr/>
            </p:nvSpPr>
            <p:spPr>
              <a:xfrm>
                <a:off x="4491771" y="6900061"/>
                <a:ext cx="1622653" cy="276999"/>
              </a:xfrm>
              <a:prstGeom prst="rect">
                <a:avLst/>
              </a:prstGeom>
              <a:noFill/>
            </p:spPr>
            <p:txBody>
              <a:bodyPr wrap="square">
                <a:spAutoFit/>
              </a:bodyPr>
              <a:lstStyle/>
              <a:p>
                <a:r>
                  <a:rPr lang="en-US" sz="1200" i="1">
                    <a:solidFill>
                      <a:schemeClr val="bg1"/>
                    </a:solidFill>
                    <a:latin typeface="Arial" panose="020B0604020202020204" pitchFamily="34" charset="0"/>
                    <a:cs typeface="Arial" panose="020B0604020202020204" pitchFamily="34" charset="0"/>
                  </a:rPr>
                  <a:t>Image: NASA</a:t>
                </a:r>
              </a:p>
            </p:txBody>
          </p:sp>
        </p:grpSp>
      </p:grpSp>
    </p:spTree>
    <p:extLst>
      <p:ext uri="{BB962C8B-B14F-4D97-AF65-F5344CB8AC3E}">
        <p14:creationId xmlns:p14="http://schemas.microsoft.com/office/powerpoint/2010/main" val="2163151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B5C53-8AA1-D111-408C-4E5AA9091D95}"/>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E4B00EA6-2CB3-CA28-31E0-07358EE85483}"/>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2F6619AF-F93E-0889-2D85-CA36E183F17B}"/>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09C6F020-D2F6-7A5A-1D8C-78A2D8588E9F}"/>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What Do Humans Need To Survive?</a:t>
            </a:r>
            <a:endParaRPr lang="en-US" sz="2000" b="1">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5196C648-E7FA-F348-4FDB-49A5F4FC14AB}"/>
              </a:ext>
            </a:extLst>
          </p:cNvPr>
          <p:cNvSpPr txBox="1"/>
          <p:nvPr/>
        </p:nvSpPr>
        <p:spPr>
          <a:xfrm>
            <a:off x="538842" y="1287616"/>
            <a:ext cx="5780314" cy="6124754"/>
          </a:xfrm>
          <a:prstGeom prst="rect">
            <a:avLst/>
          </a:prstGeom>
          <a:noFill/>
        </p:spPr>
        <p:txBody>
          <a:bodyPr wrap="square" rtlCol="0">
            <a:spAutoFit/>
          </a:bodyPr>
          <a:lstStyle/>
          <a:p>
            <a:r>
              <a:rPr lang="en-US" sz="1400" b="1" u="sng">
                <a:solidFill>
                  <a:srgbClr val="05255D"/>
                </a:solidFill>
                <a:latin typeface="Arial" panose="020B0604020202020204" pitchFamily="34" charset="0"/>
                <a:cs typeface="Arial" panose="020B0604020202020204" pitchFamily="34" charset="0"/>
              </a:rPr>
              <a:t>Bedroom</a:t>
            </a:r>
          </a:p>
          <a:p>
            <a:r>
              <a:rPr lang="en-US" sz="1400">
                <a:solidFill>
                  <a:srgbClr val="05255D"/>
                </a:solidFill>
                <a:latin typeface="Arial" panose="020B0604020202020204" pitchFamily="34" charset="0"/>
                <a:cs typeface="Arial" panose="020B0604020202020204" pitchFamily="34" charset="0"/>
              </a:rPr>
              <a:t>You might include:</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Sleeping bag/covers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Mattress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Pillows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Bed frame</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Storage space (for clothes, personal items, and other things)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Sleeping masks and earplugs</a:t>
            </a: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r>
              <a:rPr lang="en-US" sz="1400" b="1" u="sng">
                <a:solidFill>
                  <a:srgbClr val="05255D"/>
                </a:solidFill>
                <a:latin typeface="Arial" panose="020B0604020202020204" pitchFamily="34" charset="0"/>
                <a:cs typeface="Arial" panose="020B0604020202020204" pitchFamily="34" charset="0"/>
              </a:rPr>
              <a:t>Living Quarters with Kitchen</a:t>
            </a:r>
          </a:p>
          <a:p>
            <a:r>
              <a:rPr lang="en-US" sz="1400">
                <a:solidFill>
                  <a:srgbClr val="05255D"/>
                </a:solidFill>
                <a:latin typeface="Arial" panose="020B0604020202020204" pitchFamily="34" charset="0"/>
                <a:cs typeface="Arial" panose="020B0604020202020204" pitchFamily="34" charset="0"/>
              </a:rPr>
              <a:t>You might include:</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Kitchen appliances (like an oven or microwave)</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Kitchen items (like pans, utensils, cutlery, plates, or bowls)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Tables and chairs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Items for entertainment (like TV screens and books)</a:t>
            </a:r>
          </a:p>
        </p:txBody>
      </p:sp>
      <p:pic>
        <p:nvPicPr>
          <p:cNvPr id="7" name="Graphic 6" descr="Heart with pulse with solid fill">
            <a:extLst>
              <a:ext uri="{FF2B5EF4-FFF2-40B4-BE49-F238E27FC236}">
                <a16:creationId xmlns:a16="http://schemas.microsoft.com/office/drawing/2014/main" id="{934191CE-B0EB-E0ED-D875-A52CE92D37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4616" y="761210"/>
            <a:ext cx="539625" cy="539625"/>
          </a:xfrm>
          <a:prstGeom prst="rect">
            <a:avLst/>
          </a:prstGeom>
        </p:spPr>
      </p:pic>
      <p:sp>
        <p:nvSpPr>
          <p:cNvPr id="13" name="object 11">
            <a:extLst>
              <a:ext uri="{FF2B5EF4-FFF2-40B4-BE49-F238E27FC236}">
                <a16:creationId xmlns:a16="http://schemas.microsoft.com/office/drawing/2014/main" id="{46EF1CB2-9400-F681-4DD5-DDE59995A525}"/>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4" name="object 11">
            <a:extLst>
              <a:ext uri="{FF2B5EF4-FFF2-40B4-BE49-F238E27FC236}">
                <a16:creationId xmlns:a16="http://schemas.microsoft.com/office/drawing/2014/main" id="{DCEAFCC4-047C-735B-7D3B-4EC03B4F1DDF}"/>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20</a:t>
            </a:r>
            <a:endParaRPr sz="1200">
              <a:latin typeface="Arial"/>
              <a:cs typeface="Arial"/>
            </a:endParaRPr>
          </a:p>
        </p:txBody>
      </p:sp>
      <p:grpSp>
        <p:nvGrpSpPr>
          <p:cNvPr id="18" name="Group 17">
            <a:extLst>
              <a:ext uri="{FF2B5EF4-FFF2-40B4-BE49-F238E27FC236}">
                <a16:creationId xmlns:a16="http://schemas.microsoft.com/office/drawing/2014/main" id="{CF8DA9A2-C64B-A571-9862-6C6A4631F859}"/>
              </a:ext>
            </a:extLst>
          </p:cNvPr>
          <p:cNvGrpSpPr/>
          <p:nvPr/>
        </p:nvGrpSpPr>
        <p:grpSpPr>
          <a:xfrm>
            <a:off x="538842" y="3103498"/>
            <a:ext cx="3012888" cy="1622653"/>
            <a:chOff x="538842" y="3103498"/>
            <a:chExt cx="3012888" cy="1622653"/>
          </a:xfrm>
        </p:grpSpPr>
        <p:pic>
          <p:nvPicPr>
            <p:cNvPr id="3074" name="Picture 2" descr="Ground-floor crew quarters">
              <a:extLst>
                <a:ext uri="{FF2B5EF4-FFF2-40B4-BE49-F238E27FC236}">
                  <a16:creationId xmlns:a16="http://schemas.microsoft.com/office/drawing/2014/main" id="{153B594E-E291-74FE-14C4-1715E688EA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842" y="3205256"/>
              <a:ext cx="3012888" cy="150644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1E2C24F-FD03-FE49-4F63-573509C8C892}"/>
                </a:ext>
              </a:extLst>
            </p:cNvPr>
            <p:cNvSpPr txBox="1"/>
            <p:nvPr/>
          </p:nvSpPr>
          <p:spPr>
            <a:xfrm rot="16200000">
              <a:off x="2600138" y="3776325"/>
              <a:ext cx="1622653" cy="276999"/>
            </a:xfrm>
            <a:prstGeom prst="rect">
              <a:avLst/>
            </a:prstGeom>
            <a:noFill/>
          </p:spPr>
          <p:txBody>
            <a:bodyPr wrap="square">
              <a:spAutoFit/>
            </a:bodyPr>
            <a:lstStyle/>
            <a:p>
              <a:r>
                <a:rPr lang="en-US" sz="1200" i="1">
                  <a:solidFill>
                    <a:schemeClr val="bg1"/>
                  </a:solidFill>
                  <a:latin typeface="Arial" panose="020B0604020202020204" pitchFamily="34" charset="0"/>
                  <a:cs typeface="Arial" panose="020B0604020202020204" pitchFamily="34" charset="0"/>
                </a:rPr>
                <a:t>Image: SOM/ESA</a:t>
              </a:r>
            </a:p>
          </p:txBody>
        </p:sp>
      </p:grpSp>
      <p:sp>
        <p:nvSpPr>
          <p:cNvPr id="20" name="TextBox 19">
            <a:extLst>
              <a:ext uri="{FF2B5EF4-FFF2-40B4-BE49-F238E27FC236}">
                <a16:creationId xmlns:a16="http://schemas.microsoft.com/office/drawing/2014/main" id="{BBC4F554-F142-ADF6-3283-97972491BA03}"/>
              </a:ext>
            </a:extLst>
          </p:cNvPr>
          <p:cNvSpPr txBox="1"/>
          <p:nvPr/>
        </p:nvSpPr>
        <p:spPr>
          <a:xfrm>
            <a:off x="538842" y="4953000"/>
            <a:ext cx="5780314" cy="523220"/>
          </a:xfrm>
          <a:custGeom>
            <a:avLst/>
            <a:gdLst>
              <a:gd name="csX0" fmla="*/ 0 w 5780314"/>
              <a:gd name="csY0" fmla="*/ 0 h 523220"/>
              <a:gd name="csX1" fmla="*/ 757863 w 5780314"/>
              <a:gd name="csY1" fmla="*/ 0 h 523220"/>
              <a:gd name="csX2" fmla="*/ 1342317 w 5780314"/>
              <a:gd name="csY2" fmla="*/ 0 h 523220"/>
              <a:gd name="csX3" fmla="*/ 1811165 w 5780314"/>
              <a:gd name="csY3" fmla="*/ 0 h 523220"/>
              <a:gd name="csX4" fmla="*/ 2337816 w 5780314"/>
              <a:gd name="csY4" fmla="*/ 0 h 523220"/>
              <a:gd name="csX5" fmla="*/ 3037876 w 5780314"/>
              <a:gd name="csY5" fmla="*/ 0 h 523220"/>
              <a:gd name="csX6" fmla="*/ 3506724 w 5780314"/>
              <a:gd name="csY6" fmla="*/ 0 h 523220"/>
              <a:gd name="csX7" fmla="*/ 3975572 w 5780314"/>
              <a:gd name="csY7" fmla="*/ 0 h 523220"/>
              <a:gd name="csX8" fmla="*/ 4502222 w 5780314"/>
              <a:gd name="csY8" fmla="*/ 0 h 523220"/>
              <a:gd name="csX9" fmla="*/ 5086676 w 5780314"/>
              <a:gd name="csY9" fmla="*/ 0 h 523220"/>
              <a:gd name="csX10" fmla="*/ 5780314 w 5780314"/>
              <a:gd name="csY10" fmla="*/ 0 h 523220"/>
              <a:gd name="csX11" fmla="*/ 5780314 w 5780314"/>
              <a:gd name="csY11" fmla="*/ 523220 h 523220"/>
              <a:gd name="csX12" fmla="*/ 5311466 w 5780314"/>
              <a:gd name="csY12" fmla="*/ 523220 h 523220"/>
              <a:gd name="csX13" fmla="*/ 4611406 w 5780314"/>
              <a:gd name="csY13" fmla="*/ 523220 h 523220"/>
              <a:gd name="csX14" fmla="*/ 3969149 w 5780314"/>
              <a:gd name="csY14" fmla="*/ 523220 h 523220"/>
              <a:gd name="csX15" fmla="*/ 3326892 w 5780314"/>
              <a:gd name="csY15" fmla="*/ 523220 h 523220"/>
              <a:gd name="csX16" fmla="*/ 2684635 w 5780314"/>
              <a:gd name="csY16" fmla="*/ 523220 h 523220"/>
              <a:gd name="csX17" fmla="*/ 1984574 w 5780314"/>
              <a:gd name="csY17" fmla="*/ 523220 h 523220"/>
              <a:gd name="csX18" fmla="*/ 1226711 w 5780314"/>
              <a:gd name="csY18" fmla="*/ 523220 h 523220"/>
              <a:gd name="csX19" fmla="*/ 0 w 5780314"/>
              <a:gd name="csY19" fmla="*/ 523220 h 523220"/>
              <a:gd name="csX20" fmla="*/ 0 w 5780314"/>
              <a:gd name="csY20" fmla="*/ 0 h 52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780314" h="523220" extrusionOk="0">
                <a:moveTo>
                  <a:pt x="0" y="0"/>
                </a:moveTo>
                <a:cubicBezTo>
                  <a:pt x="253215" y="-21975"/>
                  <a:pt x="509482" y="-5616"/>
                  <a:pt x="757863" y="0"/>
                </a:cubicBezTo>
                <a:cubicBezTo>
                  <a:pt x="1006244" y="5616"/>
                  <a:pt x="1185733" y="23407"/>
                  <a:pt x="1342317" y="0"/>
                </a:cubicBezTo>
                <a:cubicBezTo>
                  <a:pt x="1498901" y="-23407"/>
                  <a:pt x="1594623" y="9902"/>
                  <a:pt x="1811165" y="0"/>
                </a:cubicBezTo>
                <a:cubicBezTo>
                  <a:pt x="2027707" y="-9902"/>
                  <a:pt x="2187177" y="10338"/>
                  <a:pt x="2337816" y="0"/>
                </a:cubicBezTo>
                <a:cubicBezTo>
                  <a:pt x="2488455" y="-10338"/>
                  <a:pt x="2785038" y="-6553"/>
                  <a:pt x="3037876" y="0"/>
                </a:cubicBezTo>
                <a:cubicBezTo>
                  <a:pt x="3290714" y="6553"/>
                  <a:pt x="3326279" y="-12937"/>
                  <a:pt x="3506724" y="0"/>
                </a:cubicBezTo>
                <a:cubicBezTo>
                  <a:pt x="3687169" y="12937"/>
                  <a:pt x="3742850" y="14070"/>
                  <a:pt x="3975572" y="0"/>
                </a:cubicBezTo>
                <a:cubicBezTo>
                  <a:pt x="4208294" y="-14070"/>
                  <a:pt x="4249717" y="22985"/>
                  <a:pt x="4502222" y="0"/>
                </a:cubicBezTo>
                <a:cubicBezTo>
                  <a:pt x="4754727" y="-22985"/>
                  <a:pt x="4813076" y="-6379"/>
                  <a:pt x="5086676" y="0"/>
                </a:cubicBezTo>
                <a:cubicBezTo>
                  <a:pt x="5360276" y="6379"/>
                  <a:pt x="5578981" y="-3898"/>
                  <a:pt x="5780314" y="0"/>
                </a:cubicBezTo>
                <a:cubicBezTo>
                  <a:pt x="5793389" y="218371"/>
                  <a:pt x="5761478" y="409449"/>
                  <a:pt x="5780314" y="523220"/>
                </a:cubicBezTo>
                <a:cubicBezTo>
                  <a:pt x="5684056" y="503506"/>
                  <a:pt x="5514390" y="519723"/>
                  <a:pt x="5311466" y="523220"/>
                </a:cubicBezTo>
                <a:cubicBezTo>
                  <a:pt x="5108542" y="526717"/>
                  <a:pt x="4916102" y="545141"/>
                  <a:pt x="4611406" y="523220"/>
                </a:cubicBezTo>
                <a:cubicBezTo>
                  <a:pt x="4306710" y="501299"/>
                  <a:pt x="4278563" y="535649"/>
                  <a:pt x="3969149" y="523220"/>
                </a:cubicBezTo>
                <a:cubicBezTo>
                  <a:pt x="3659735" y="510791"/>
                  <a:pt x="3528324" y="530286"/>
                  <a:pt x="3326892" y="523220"/>
                </a:cubicBezTo>
                <a:cubicBezTo>
                  <a:pt x="3125460" y="516154"/>
                  <a:pt x="2981145" y="540394"/>
                  <a:pt x="2684635" y="523220"/>
                </a:cubicBezTo>
                <a:cubicBezTo>
                  <a:pt x="2388125" y="506046"/>
                  <a:pt x="2299165" y="517143"/>
                  <a:pt x="1984574" y="523220"/>
                </a:cubicBezTo>
                <a:cubicBezTo>
                  <a:pt x="1669983" y="529297"/>
                  <a:pt x="1488643" y="549214"/>
                  <a:pt x="1226711" y="523220"/>
                </a:cubicBezTo>
                <a:cubicBezTo>
                  <a:pt x="964779" y="497226"/>
                  <a:pt x="523284" y="470881"/>
                  <a:pt x="0" y="523220"/>
                </a:cubicBezTo>
                <a:cubicBezTo>
                  <a:pt x="-6370" y="385181"/>
                  <a:pt x="20761" y="119525"/>
                  <a:pt x="0" y="0"/>
                </a:cubicBezTo>
                <a:close/>
              </a:path>
            </a:pathLst>
          </a:custGeom>
          <a:noFill/>
          <a:ln w="19050">
            <a:solidFill>
              <a:srgbClr val="05255D"/>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wrap="square">
            <a:spAutoFit/>
          </a:bodyPr>
          <a:lstStyle/>
          <a:p>
            <a:r>
              <a:rPr lang="en-US" sz="1400">
                <a:solidFill>
                  <a:srgbClr val="05255D"/>
                </a:solidFill>
                <a:latin typeface="Arial" panose="020B0604020202020204" pitchFamily="34" charset="0"/>
                <a:cs typeface="Arial" panose="020B0604020202020204" pitchFamily="34" charset="0"/>
              </a:rPr>
              <a:t>Useful rooms to have nearby:</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Bathroom (so people can get there easily and quickly)</a:t>
            </a:r>
          </a:p>
        </p:txBody>
      </p:sp>
      <p:grpSp>
        <p:nvGrpSpPr>
          <p:cNvPr id="22" name="Group 21">
            <a:extLst>
              <a:ext uri="{FF2B5EF4-FFF2-40B4-BE49-F238E27FC236}">
                <a16:creationId xmlns:a16="http://schemas.microsoft.com/office/drawing/2014/main" id="{0C74F234-A121-1591-AD74-3E6407C9662B}"/>
              </a:ext>
            </a:extLst>
          </p:cNvPr>
          <p:cNvGrpSpPr/>
          <p:nvPr/>
        </p:nvGrpSpPr>
        <p:grpSpPr>
          <a:xfrm>
            <a:off x="3860800" y="3103498"/>
            <a:ext cx="2458356" cy="1622653"/>
            <a:chOff x="3860800" y="3103498"/>
            <a:chExt cx="2458356" cy="1622653"/>
          </a:xfrm>
        </p:grpSpPr>
        <p:pic>
          <p:nvPicPr>
            <p:cNvPr id="3076" name="Picture 4">
              <a:extLst>
                <a:ext uri="{FF2B5EF4-FFF2-40B4-BE49-F238E27FC236}">
                  <a16:creationId xmlns:a16="http://schemas.microsoft.com/office/drawing/2014/main" id="{F1245A1D-8079-D2FF-DDBE-1CEA50F4F9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0800" y="3205957"/>
              <a:ext cx="2458356" cy="15057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F6A6A7F-4589-BD10-3FEB-A3EB72D345F0}"/>
                </a:ext>
              </a:extLst>
            </p:cNvPr>
            <p:cNvSpPr txBox="1"/>
            <p:nvPr/>
          </p:nvSpPr>
          <p:spPr>
            <a:xfrm rot="16200000">
              <a:off x="5369330" y="3776325"/>
              <a:ext cx="1622653" cy="276999"/>
            </a:xfrm>
            <a:prstGeom prst="rect">
              <a:avLst/>
            </a:prstGeom>
            <a:noFill/>
          </p:spPr>
          <p:txBody>
            <a:bodyPr wrap="square">
              <a:spAutoFit/>
            </a:bodyPr>
            <a:lstStyle/>
            <a:p>
              <a:r>
                <a:rPr lang="en-US" sz="1200" i="1">
                  <a:solidFill>
                    <a:schemeClr val="bg1"/>
                  </a:solidFill>
                  <a:latin typeface="Arial" panose="020B0604020202020204" pitchFamily="34" charset="0"/>
                  <a:cs typeface="Arial" panose="020B0604020202020204" pitchFamily="34" charset="0"/>
                </a:rPr>
                <a:t>Image: Hassell/ESA</a:t>
              </a:r>
            </a:p>
          </p:txBody>
        </p:sp>
      </p:grpSp>
      <p:pic>
        <p:nvPicPr>
          <p:cNvPr id="3080" name="Picture 8">
            <a:extLst>
              <a:ext uri="{FF2B5EF4-FFF2-40B4-BE49-F238E27FC236}">
                <a16:creationId xmlns:a16="http://schemas.microsoft.com/office/drawing/2014/main" id="{9FA94D83-5928-B0EB-E25D-BE31B755FF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25" y="7170160"/>
            <a:ext cx="2889275" cy="173089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B448B91-69E8-B0C2-F451-B889E3EC2757}"/>
              </a:ext>
            </a:extLst>
          </p:cNvPr>
          <p:cNvSpPr txBox="1"/>
          <p:nvPr/>
        </p:nvSpPr>
        <p:spPr>
          <a:xfrm>
            <a:off x="538842" y="9012807"/>
            <a:ext cx="5780314" cy="523220"/>
          </a:xfrm>
          <a:custGeom>
            <a:avLst/>
            <a:gdLst>
              <a:gd name="csX0" fmla="*/ 0 w 5780314"/>
              <a:gd name="csY0" fmla="*/ 0 h 523220"/>
              <a:gd name="csX1" fmla="*/ 757863 w 5780314"/>
              <a:gd name="csY1" fmla="*/ 0 h 523220"/>
              <a:gd name="csX2" fmla="*/ 1342317 w 5780314"/>
              <a:gd name="csY2" fmla="*/ 0 h 523220"/>
              <a:gd name="csX3" fmla="*/ 1811165 w 5780314"/>
              <a:gd name="csY3" fmla="*/ 0 h 523220"/>
              <a:gd name="csX4" fmla="*/ 2337816 w 5780314"/>
              <a:gd name="csY4" fmla="*/ 0 h 523220"/>
              <a:gd name="csX5" fmla="*/ 3037876 w 5780314"/>
              <a:gd name="csY5" fmla="*/ 0 h 523220"/>
              <a:gd name="csX6" fmla="*/ 3506724 w 5780314"/>
              <a:gd name="csY6" fmla="*/ 0 h 523220"/>
              <a:gd name="csX7" fmla="*/ 3975572 w 5780314"/>
              <a:gd name="csY7" fmla="*/ 0 h 523220"/>
              <a:gd name="csX8" fmla="*/ 4502222 w 5780314"/>
              <a:gd name="csY8" fmla="*/ 0 h 523220"/>
              <a:gd name="csX9" fmla="*/ 5086676 w 5780314"/>
              <a:gd name="csY9" fmla="*/ 0 h 523220"/>
              <a:gd name="csX10" fmla="*/ 5780314 w 5780314"/>
              <a:gd name="csY10" fmla="*/ 0 h 523220"/>
              <a:gd name="csX11" fmla="*/ 5780314 w 5780314"/>
              <a:gd name="csY11" fmla="*/ 523220 h 523220"/>
              <a:gd name="csX12" fmla="*/ 5311466 w 5780314"/>
              <a:gd name="csY12" fmla="*/ 523220 h 523220"/>
              <a:gd name="csX13" fmla="*/ 4611406 w 5780314"/>
              <a:gd name="csY13" fmla="*/ 523220 h 523220"/>
              <a:gd name="csX14" fmla="*/ 3969149 w 5780314"/>
              <a:gd name="csY14" fmla="*/ 523220 h 523220"/>
              <a:gd name="csX15" fmla="*/ 3326892 w 5780314"/>
              <a:gd name="csY15" fmla="*/ 523220 h 523220"/>
              <a:gd name="csX16" fmla="*/ 2684635 w 5780314"/>
              <a:gd name="csY16" fmla="*/ 523220 h 523220"/>
              <a:gd name="csX17" fmla="*/ 1984574 w 5780314"/>
              <a:gd name="csY17" fmla="*/ 523220 h 523220"/>
              <a:gd name="csX18" fmla="*/ 1226711 w 5780314"/>
              <a:gd name="csY18" fmla="*/ 523220 h 523220"/>
              <a:gd name="csX19" fmla="*/ 0 w 5780314"/>
              <a:gd name="csY19" fmla="*/ 523220 h 523220"/>
              <a:gd name="csX20" fmla="*/ 0 w 5780314"/>
              <a:gd name="csY20" fmla="*/ 0 h 52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780314" h="523220" extrusionOk="0">
                <a:moveTo>
                  <a:pt x="0" y="0"/>
                </a:moveTo>
                <a:cubicBezTo>
                  <a:pt x="253215" y="-21975"/>
                  <a:pt x="509482" y="-5616"/>
                  <a:pt x="757863" y="0"/>
                </a:cubicBezTo>
                <a:cubicBezTo>
                  <a:pt x="1006244" y="5616"/>
                  <a:pt x="1185733" y="23407"/>
                  <a:pt x="1342317" y="0"/>
                </a:cubicBezTo>
                <a:cubicBezTo>
                  <a:pt x="1498901" y="-23407"/>
                  <a:pt x="1594623" y="9902"/>
                  <a:pt x="1811165" y="0"/>
                </a:cubicBezTo>
                <a:cubicBezTo>
                  <a:pt x="2027707" y="-9902"/>
                  <a:pt x="2187177" y="10338"/>
                  <a:pt x="2337816" y="0"/>
                </a:cubicBezTo>
                <a:cubicBezTo>
                  <a:pt x="2488455" y="-10338"/>
                  <a:pt x="2785038" y="-6553"/>
                  <a:pt x="3037876" y="0"/>
                </a:cubicBezTo>
                <a:cubicBezTo>
                  <a:pt x="3290714" y="6553"/>
                  <a:pt x="3326279" y="-12937"/>
                  <a:pt x="3506724" y="0"/>
                </a:cubicBezTo>
                <a:cubicBezTo>
                  <a:pt x="3687169" y="12937"/>
                  <a:pt x="3742850" y="14070"/>
                  <a:pt x="3975572" y="0"/>
                </a:cubicBezTo>
                <a:cubicBezTo>
                  <a:pt x="4208294" y="-14070"/>
                  <a:pt x="4249717" y="22985"/>
                  <a:pt x="4502222" y="0"/>
                </a:cubicBezTo>
                <a:cubicBezTo>
                  <a:pt x="4754727" y="-22985"/>
                  <a:pt x="4813076" y="-6379"/>
                  <a:pt x="5086676" y="0"/>
                </a:cubicBezTo>
                <a:cubicBezTo>
                  <a:pt x="5360276" y="6379"/>
                  <a:pt x="5578981" y="-3898"/>
                  <a:pt x="5780314" y="0"/>
                </a:cubicBezTo>
                <a:cubicBezTo>
                  <a:pt x="5793389" y="218371"/>
                  <a:pt x="5761478" y="409449"/>
                  <a:pt x="5780314" y="523220"/>
                </a:cubicBezTo>
                <a:cubicBezTo>
                  <a:pt x="5684056" y="503506"/>
                  <a:pt x="5514390" y="519723"/>
                  <a:pt x="5311466" y="523220"/>
                </a:cubicBezTo>
                <a:cubicBezTo>
                  <a:pt x="5108542" y="526717"/>
                  <a:pt x="4916102" y="545141"/>
                  <a:pt x="4611406" y="523220"/>
                </a:cubicBezTo>
                <a:cubicBezTo>
                  <a:pt x="4306710" y="501299"/>
                  <a:pt x="4278563" y="535649"/>
                  <a:pt x="3969149" y="523220"/>
                </a:cubicBezTo>
                <a:cubicBezTo>
                  <a:pt x="3659735" y="510791"/>
                  <a:pt x="3528324" y="530286"/>
                  <a:pt x="3326892" y="523220"/>
                </a:cubicBezTo>
                <a:cubicBezTo>
                  <a:pt x="3125460" y="516154"/>
                  <a:pt x="2981145" y="540394"/>
                  <a:pt x="2684635" y="523220"/>
                </a:cubicBezTo>
                <a:cubicBezTo>
                  <a:pt x="2388125" y="506046"/>
                  <a:pt x="2299165" y="517143"/>
                  <a:pt x="1984574" y="523220"/>
                </a:cubicBezTo>
                <a:cubicBezTo>
                  <a:pt x="1669983" y="529297"/>
                  <a:pt x="1488643" y="549214"/>
                  <a:pt x="1226711" y="523220"/>
                </a:cubicBezTo>
                <a:cubicBezTo>
                  <a:pt x="964779" y="497226"/>
                  <a:pt x="523284" y="470881"/>
                  <a:pt x="0" y="523220"/>
                </a:cubicBezTo>
                <a:cubicBezTo>
                  <a:pt x="-6370" y="385181"/>
                  <a:pt x="20761" y="119525"/>
                  <a:pt x="0" y="0"/>
                </a:cubicBezTo>
                <a:close/>
              </a:path>
            </a:pathLst>
          </a:custGeom>
          <a:noFill/>
          <a:ln w="19050">
            <a:solidFill>
              <a:srgbClr val="05255D"/>
            </a:solidFill>
            <a:extLst>
              <a:ext uri="{C807C97D-BFC1-408E-A445-0C87EB9F89A2}">
                <ask:lineSketchStyleProps xmlns:ask="http://schemas.microsoft.com/office/drawing/2018/sketchyshapes" sd="4205546383">
                  <a:prstGeom prst="rect">
                    <a:avLst/>
                  </a:prstGeom>
                  <ask:type>
                    <ask:lineSketchFreehand/>
                  </ask:type>
                </ask:lineSketchStyleProps>
              </a:ext>
            </a:extLst>
          </a:ln>
        </p:spPr>
        <p:txBody>
          <a:bodyPr wrap="square">
            <a:spAutoFit/>
          </a:bodyPr>
          <a:lstStyle/>
          <a:p>
            <a:r>
              <a:rPr lang="en-US" sz="1400">
                <a:solidFill>
                  <a:srgbClr val="05255D"/>
                </a:solidFill>
                <a:latin typeface="Arial" panose="020B0604020202020204" pitchFamily="34" charset="0"/>
                <a:cs typeface="Arial" panose="020B0604020202020204" pitchFamily="34" charset="0"/>
              </a:rPr>
              <a:t>Useful rooms to have nearby:</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Food Supply Room (so food is closer when cooking)</a:t>
            </a:r>
          </a:p>
        </p:txBody>
      </p:sp>
      <p:grpSp>
        <p:nvGrpSpPr>
          <p:cNvPr id="32" name="Group 31">
            <a:extLst>
              <a:ext uri="{FF2B5EF4-FFF2-40B4-BE49-F238E27FC236}">
                <a16:creationId xmlns:a16="http://schemas.microsoft.com/office/drawing/2014/main" id="{B6AC556C-949E-C74C-D2DC-515C3502B21C}"/>
              </a:ext>
            </a:extLst>
          </p:cNvPr>
          <p:cNvGrpSpPr/>
          <p:nvPr/>
        </p:nvGrpSpPr>
        <p:grpSpPr>
          <a:xfrm>
            <a:off x="3674105" y="7170160"/>
            <a:ext cx="2644170" cy="1730890"/>
            <a:chOff x="3674105" y="7170160"/>
            <a:chExt cx="2644170" cy="1730890"/>
          </a:xfrm>
        </p:grpSpPr>
        <p:pic>
          <p:nvPicPr>
            <p:cNvPr id="3088" name="Picture 16">
              <a:extLst>
                <a:ext uri="{FF2B5EF4-FFF2-40B4-BE49-F238E27FC236}">
                  <a16:creationId xmlns:a16="http://schemas.microsoft.com/office/drawing/2014/main" id="{13CD84B4-A5B1-8D91-1BFF-E5CDC8F7CF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4105" y="7170160"/>
              <a:ext cx="2644170" cy="173089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37AA947-ED8E-8ECA-3C35-DE3C50542192}"/>
                </a:ext>
              </a:extLst>
            </p:cNvPr>
            <p:cNvSpPr txBox="1"/>
            <p:nvPr/>
          </p:nvSpPr>
          <p:spPr>
            <a:xfrm>
              <a:off x="4652893" y="8613867"/>
              <a:ext cx="1622653" cy="276999"/>
            </a:xfrm>
            <a:prstGeom prst="rect">
              <a:avLst/>
            </a:prstGeom>
            <a:noFill/>
          </p:spPr>
          <p:txBody>
            <a:bodyPr wrap="square">
              <a:spAutoFit/>
            </a:bodyPr>
            <a:lstStyle/>
            <a:p>
              <a:r>
                <a:rPr lang="en-US" sz="1200" i="1">
                  <a:solidFill>
                    <a:schemeClr val="bg1"/>
                  </a:solidFill>
                  <a:latin typeface="Arial" panose="020B0604020202020204" pitchFamily="34" charset="0"/>
                  <a:cs typeface="Arial" panose="020B0604020202020204" pitchFamily="34" charset="0"/>
                </a:rPr>
                <a:t>Images: Hassell/ESA</a:t>
              </a:r>
            </a:p>
          </p:txBody>
        </p:sp>
      </p:grpSp>
    </p:spTree>
    <p:extLst>
      <p:ext uri="{BB962C8B-B14F-4D97-AF65-F5344CB8AC3E}">
        <p14:creationId xmlns:p14="http://schemas.microsoft.com/office/powerpoint/2010/main" val="2541589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4C84A-BCBD-EC3D-78DA-60E64782106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4002685E-6444-AD97-6992-41DDA07A01FF}"/>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0286AA23-424D-7DB5-09B6-F2090D9731AC}"/>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4098B411-FEB8-7016-3CEB-2A35390EF9E7}"/>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What Do Humans Need To Survive?</a:t>
            </a:r>
            <a:endParaRPr lang="en-US" sz="2000" b="1">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8F8D3C82-2B9B-C141-CF9D-2E45399EC855}"/>
              </a:ext>
            </a:extLst>
          </p:cNvPr>
          <p:cNvSpPr txBox="1"/>
          <p:nvPr/>
        </p:nvSpPr>
        <p:spPr>
          <a:xfrm>
            <a:off x="538842" y="1287616"/>
            <a:ext cx="5780314" cy="8710077"/>
          </a:xfrm>
          <a:prstGeom prst="rect">
            <a:avLst/>
          </a:prstGeom>
          <a:noFill/>
        </p:spPr>
        <p:txBody>
          <a:bodyPr wrap="square" rtlCol="0">
            <a:spAutoFit/>
          </a:bodyPr>
          <a:lstStyle/>
          <a:p>
            <a:r>
              <a:rPr lang="en-US" sz="1400" b="1" u="sng">
                <a:solidFill>
                  <a:srgbClr val="05255D"/>
                </a:solidFill>
                <a:latin typeface="Arial" panose="020B0604020202020204" pitchFamily="34" charset="0"/>
                <a:cs typeface="Arial" panose="020B0604020202020204" pitchFamily="34" charset="0"/>
              </a:rPr>
              <a:t>Electricity/Power Supply Room</a:t>
            </a:r>
          </a:p>
          <a:p>
            <a:r>
              <a:rPr lang="en-US" sz="1400">
                <a:solidFill>
                  <a:srgbClr val="05255D"/>
                </a:solidFill>
                <a:latin typeface="Arial" panose="020B0604020202020204" pitchFamily="34" charset="0"/>
                <a:cs typeface="Arial" panose="020B0604020202020204" pitchFamily="34" charset="0"/>
              </a:rPr>
              <a:t>You might include:</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Fuel cells/batteries (to store extra electricity)</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Electrical circuits with wires/cables (to transport electricity)</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Solar panels (on the outside of the room)</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Nuclear reactor</a:t>
            </a: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r>
              <a:rPr lang="en-US" sz="1400" b="1" u="sng">
                <a:solidFill>
                  <a:srgbClr val="05255D"/>
                </a:solidFill>
                <a:latin typeface="Arial" panose="020B0604020202020204" pitchFamily="34" charset="0"/>
                <a:cs typeface="Arial" panose="020B0604020202020204" pitchFamily="34" charset="0"/>
              </a:rPr>
              <a:t>Medical Room with Gym</a:t>
            </a:r>
          </a:p>
          <a:p>
            <a:r>
              <a:rPr lang="en-US" sz="1400">
                <a:solidFill>
                  <a:srgbClr val="05255D"/>
                </a:solidFill>
                <a:latin typeface="Arial" panose="020B0604020202020204" pitchFamily="34" charset="0"/>
                <a:cs typeface="Arial" panose="020B0604020202020204" pitchFamily="34" charset="0"/>
              </a:rPr>
              <a:t>You might include:</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Medical equipment (like an ultrasound scanner or X-ray machine)</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Medical items (like bandages, gloves, needles, or thermometers)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Medicines (like painkillers or antibiotics)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Exercise equipment (like treadmills, weights, or rowing machines)</a:t>
            </a: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p:txBody>
      </p:sp>
      <p:pic>
        <p:nvPicPr>
          <p:cNvPr id="7" name="Graphic 6" descr="Heart with pulse with solid fill">
            <a:extLst>
              <a:ext uri="{FF2B5EF4-FFF2-40B4-BE49-F238E27FC236}">
                <a16:creationId xmlns:a16="http://schemas.microsoft.com/office/drawing/2014/main" id="{3E761B93-DCE3-EFD5-95FE-1958988EED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4616" y="761210"/>
            <a:ext cx="539625" cy="539625"/>
          </a:xfrm>
          <a:prstGeom prst="rect">
            <a:avLst/>
          </a:prstGeom>
        </p:spPr>
      </p:pic>
      <p:sp>
        <p:nvSpPr>
          <p:cNvPr id="13" name="object 11">
            <a:extLst>
              <a:ext uri="{FF2B5EF4-FFF2-40B4-BE49-F238E27FC236}">
                <a16:creationId xmlns:a16="http://schemas.microsoft.com/office/drawing/2014/main" id="{8DF4F0F9-D8F3-D32B-4B02-6FE28C541500}"/>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4" name="object 11">
            <a:extLst>
              <a:ext uri="{FF2B5EF4-FFF2-40B4-BE49-F238E27FC236}">
                <a16:creationId xmlns:a16="http://schemas.microsoft.com/office/drawing/2014/main" id="{B63EDEC6-60FC-042A-7968-2CA06786EED4}"/>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21</a:t>
            </a:r>
            <a:endParaRPr sz="1200">
              <a:latin typeface="Arial"/>
              <a:cs typeface="Arial"/>
            </a:endParaRPr>
          </a:p>
        </p:txBody>
      </p:sp>
      <p:grpSp>
        <p:nvGrpSpPr>
          <p:cNvPr id="19" name="Group 18">
            <a:extLst>
              <a:ext uri="{FF2B5EF4-FFF2-40B4-BE49-F238E27FC236}">
                <a16:creationId xmlns:a16="http://schemas.microsoft.com/office/drawing/2014/main" id="{85BB3A59-0F94-695F-6D05-7B9C6ED98A9F}"/>
              </a:ext>
            </a:extLst>
          </p:cNvPr>
          <p:cNvGrpSpPr/>
          <p:nvPr/>
        </p:nvGrpSpPr>
        <p:grpSpPr>
          <a:xfrm>
            <a:off x="538842" y="2807275"/>
            <a:ext cx="3181526" cy="2217359"/>
            <a:chOff x="538842" y="2807275"/>
            <a:chExt cx="3181526" cy="2217359"/>
          </a:xfrm>
        </p:grpSpPr>
        <p:grpSp>
          <p:nvGrpSpPr>
            <p:cNvPr id="8" name="Group 7">
              <a:extLst>
                <a:ext uri="{FF2B5EF4-FFF2-40B4-BE49-F238E27FC236}">
                  <a16:creationId xmlns:a16="http://schemas.microsoft.com/office/drawing/2014/main" id="{ECB18B44-D455-D54C-734B-2447F03AA412}"/>
                </a:ext>
              </a:extLst>
            </p:cNvPr>
            <p:cNvGrpSpPr/>
            <p:nvPr/>
          </p:nvGrpSpPr>
          <p:grpSpPr>
            <a:xfrm>
              <a:off x="538842" y="2807275"/>
              <a:ext cx="3181526" cy="1723564"/>
              <a:chOff x="538842" y="2691582"/>
              <a:chExt cx="3423310" cy="1852503"/>
            </a:xfrm>
          </p:grpSpPr>
          <p:pic>
            <p:nvPicPr>
              <p:cNvPr id="5122" name="Picture 2">
                <a:extLst>
                  <a:ext uri="{FF2B5EF4-FFF2-40B4-BE49-F238E27FC236}">
                    <a16:creationId xmlns:a16="http://schemas.microsoft.com/office/drawing/2014/main" id="{DB0B7755-47E9-47EE-8730-562D84309E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803" r="12407"/>
              <a:stretch>
                <a:fillRect/>
              </a:stretch>
            </p:blipFill>
            <p:spPr bwMode="auto">
              <a:xfrm>
                <a:off x="538842" y="2691582"/>
                <a:ext cx="2915920" cy="18525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481ABF-A471-824C-5BC2-3CC2E440FFB3}"/>
                  </a:ext>
                </a:extLst>
              </p:cNvPr>
              <p:cNvSpPr txBox="1"/>
              <p:nvPr/>
            </p:nvSpPr>
            <p:spPr>
              <a:xfrm>
                <a:off x="1604646" y="2691582"/>
                <a:ext cx="2357506" cy="276999"/>
              </a:xfrm>
              <a:prstGeom prst="rect">
                <a:avLst/>
              </a:prstGeom>
              <a:noFill/>
            </p:spPr>
            <p:txBody>
              <a:bodyPr wrap="square">
                <a:spAutoFit/>
              </a:bodyPr>
              <a:lstStyle/>
              <a:p>
                <a:r>
                  <a:rPr lang="en-US" sz="1200" i="1">
                    <a:solidFill>
                      <a:schemeClr val="bg1"/>
                    </a:solidFill>
                    <a:latin typeface="Arial" panose="020B0604020202020204" pitchFamily="34" charset="0"/>
                    <a:cs typeface="Arial" panose="020B0604020202020204" pitchFamily="34" charset="0"/>
                  </a:rPr>
                  <a:t>Image: ESA - P. Carril</a:t>
                </a:r>
              </a:p>
            </p:txBody>
          </p:sp>
        </p:grpSp>
        <p:sp>
          <p:nvSpPr>
            <p:cNvPr id="9" name="TextBox 8">
              <a:extLst>
                <a:ext uri="{FF2B5EF4-FFF2-40B4-BE49-F238E27FC236}">
                  <a16:creationId xmlns:a16="http://schemas.microsoft.com/office/drawing/2014/main" id="{E6ABA25F-4C85-F0AF-D611-E2A16DDB8938}"/>
                </a:ext>
              </a:extLst>
            </p:cNvPr>
            <p:cNvSpPr txBox="1"/>
            <p:nvPr/>
          </p:nvSpPr>
          <p:spPr>
            <a:xfrm>
              <a:off x="538842" y="4562969"/>
              <a:ext cx="2709972" cy="461665"/>
            </a:xfrm>
            <a:prstGeom prst="rect">
              <a:avLst/>
            </a:prstGeom>
            <a:noFill/>
          </p:spPr>
          <p:txBody>
            <a:bodyPr wrap="square" rtlCol="0">
              <a:spAutoFit/>
            </a:bodyPr>
            <a:lstStyle/>
            <a:p>
              <a:r>
                <a:rPr lang="en-US" sz="1200">
                  <a:solidFill>
                    <a:srgbClr val="05255D"/>
                  </a:solidFill>
                  <a:latin typeface="Arial" panose="020B0604020202020204" pitchFamily="34" charset="0"/>
                  <a:cs typeface="Arial" panose="020B0604020202020204" pitchFamily="34" charset="0"/>
                </a:rPr>
                <a:t>Lots of solar panels to generate electricity!</a:t>
              </a:r>
            </a:p>
          </p:txBody>
        </p:sp>
      </p:grpSp>
      <p:grpSp>
        <p:nvGrpSpPr>
          <p:cNvPr id="16" name="Group 15">
            <a:extLst>
              <a:ext uri="{FF2B5EF4-FFF2-40B4-BE49-F238E27FC236}">
                <a16:creationId xmlns:a16="http://schemas.microsoft.com/office/drawing/2014/main" id="{32B62AD1-DC60-537D-2EB9-A177302BCC50}"/>
              </a:ext>
            </a:extLst>
          </p:cNvPr>
          <p:cNvGrpSpPr/>
          <p:nvPr/>
        </p:nvGrpSpPr>
        <p:grpSpPr>
          <a:xfrm>
            <a:off x="3436864" y="2820494"/>
            <a:ext cx="2915920" cy="2397271"/>
            <a:chOff x="3436864" y="2820494"/>
            <a:chExt cx="2915920" cy="2397271"/>
          </a:xfrm>
        </p:grpSpPr>
        <p:pic>
          <p:nvPicPr>
            <p:cNvPr id="5124" name="Picture 4" descr="a metal cylinder lays on its side with metal bracings and a view screen. much of the visible cannister is clear, revealing lit red/orange rods.">
              <a:extLst>
                <a:ext uri="{FF2B5EF4-FFF2-40B4-BE49-F238E27FC236}">
                  <a16:creationId xmlns:a16="http://schemas.microsoft.com/office/drawing/2014/main" id="{6BA9242D-4821-E6E4-8A9B-667C9C357F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9585" y="2820494"/>
              <a:ext cx="2779571" cy="16658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1F97178-E796-C1F1-4AFC-32B613FEF9B1}"/>
                </a:ext>
              </a:extLst>
            </p:cNvPr>
            <p:cNvSpPr txBox="1"/>
            <p:nvPr/>
          </p:nvSpPr>
          <p:spPr>
            <a:xfrm>
              <a:off x="3539585" y="4209380"/>
              <a:ext cx="2190998" cy="276999"/>
            </a:xfrm>
            <a:prstGeom prst="rect">
              <a:avLst/>
            </a:prstGeom>
            <a:noFill/>
          </p:spPr>
          <p:txBody>
            <a:bodyPr wrap="square">
              <a:spAutoFit/>
            </a:bodyPr>
            <a:lstStyle/>
            <a:p>
              <a:r>
                <a:rPr lang="en-US" sz="1200" i="1">
                  <a:solidFill>
                    <a:schemeClr val="bg1"/>
                  </a:solidFill>
                  <a:latin typeface="Arial" panose="020B0604020202020204" pitchFamily="34" charset="0"/>
                  <a:cs typeface="Arial" panose="020B0604020202020204" pitchFamily="34" charset="0"/>
                </a:rPr>
                <a:t>Image: </a:t>
              </a:r>
              <a:r>
                <a:rPr lang="en-US" sz="1200" i="1">
                  <a:solidFill>
                    <a:schemeClr val="bg1"/>
                  </a:solidFill>
                </a:rPr>
                <a:t>Rolls-Royce</a:t>
              </a:r>
              <a:endParaRPr lang="en-US" sz="1200" i="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8FD87E7-AE4E-24B2-7B5E-7259D98B78E1}"/>
                </a:ext>
              </a:extLst>
            </p:cNvPr>
            <p:cNvSpPr txBox="1"/>
            <p:nvPr/>
          </p:nvSpPr>
          <p:spPr>
            <a:xfrm>
              <a:off x="3436864" y="4571434"/>
              <a:ext cx="2915920" cy="646331"/>
            </a:xfrm>
            <a:prstGeom prst="rect">
              <a:avLst/>
            </a:prstGeom>
            <a:noFill/>
          </p:spPr>
          <p:txBody>
            <a:bodyPr wrap="square" rtlCol="0">
              <a:spAutoFit/>
            </a:bodyPr>
            <a:lstStyle/>
            <a:p>
              <a:r>
                <a:rPr lang="en-US" sz="1200">
                  <a:solidFill>
                    <a:srgbClr val="05255D"/>
                  </a:solidFill>
                  <a:latin typeface="Arial" panose="020B0604020202020204" pitchFamily="34" charset="0"/>
                  <a:cs typeface="Arial" panose="020B0604020202020204" pitchFamily="34" charset="0"/>
                </a:rPr>
                <a:t>Rolls-Royce are developing a small nuclear reactor that could generate electricity in space!</a:t>
              </a:r>
            </a:p>
          </p:txBody>
        </p:sp>
      </p:grpSp>
      <p:grpSp>
        <p:nvGrpSpPr>
          <p:cNvPr id="26" name="Group 25">
            <a:extLst>
              <a:ext uri="{FF2B5EF4-FFF2-40B4-BE49-F238E27FC236}">
                <a16:creationId xmlns:a16="http://schemas.microsoft.com/office/drawing/2014/main" id="{4F8563F6-3E97-1196-2A06-07042A8158FB}"/>
              </a:ext>
            </a:extLst>
          </p:cNvPr>
          <p:cNvGrpSpPr/>
          <p:nvPr/>
        </p:nvGrpSpPr>
        <p:grpSpPr>
          <a:xfrm>
            <a:off x="3638103" y="7237771"/>
            <a:ext cx="2799411" cy="1806645"/>
            <a:chOff x="3638103" y="7237771"/>
            <a:chExt cx="2799411" cy="1806645"/>
          </a:xfrm>
        </p:grpSpPr>
        <p:pic>
          <p:nvPicPr>
            <p:cNvPr id="5126" name="Picture 6" descr="Cristoforetti wears a hot pink shirt, black pants with white stripes on the side, and blue running shoes and is watching a laptop in front of her. A white harness on her torso connects her to the sides of the green treadmill. Her legs are slightly blurred from the motion of her running and the entire image is tilted to the left so that she seems to be running down a steep hill.">
              <a:extLst>
                <a:ext uri="{FF2B5EF4-FFF2-40B4-BE49-F238E27FC236}">
                  <a16:creationId xmlns:a16="http://schemas.microsoft.com/office/drawing/2014/main" id="{FD9A5B4F-5232-42ED-78FB-EB2A925C4E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8103" y="7237771"/>
              <a:ext cx="2714681" cy="180664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D12EAB1-D4E4-F5A6-7044-BE5971B21D82}"/>
                </a:ext>
              </a:extLst>
            </p:cNvPr>
            <p:cNvSpPr txBox="1"/>
            <p:nvPr/>
          </p:nvSpPr>
          <p:spPr>
            <a:xfrm>
              <a:off x="4929370" y="8720122"/>
              <a:ext cx="1508144" cy="279448"/>
            </a:xfrm>
            <a:prstGeom prst="rect">
              <a:avLst/>
            </a:prstGeom>
            <a:noFill/>
          </p:spPr>
          <p:txBody>
            <a:bodyPr wrap="square">
              <a:spAutoFit/>
            </a:bodyPr>
            <a:lstStyle/>
            <a:p>
              <a:r>
                <a:rPr lang="en-US" sz="1200" i="1">
                  <a:solidFill>
                    <a:schemeClr val="bg1"/>
                  </a:solidFill>
                  <a:latin typeface="Arial" panose="020B0604020202020204" pitchFamily="34" charset="0"/>
                  <a:cs typeface="Arial" panose="020B0604020202020204" pitchFamily="34" charset="0"/>
                </a:rPr>
                <a:t>Image: ESA/NASA</a:t>
              </a:r>
            </a:p>
          </p:txBody>
        </p:sp>
      </p:grpSp>
      <p:pic>
        <p:nvPicPr>
          <p:cNvPr id="18" name="Picture 17" descr="A room with medical equipment&#10;&#10;AI-generated content may be incorrect.">
            <a:extLst>
              <a:ext uri="{FF2B5EF4-FFF2-40B4-BE49-F238E27FC236}">
                <a16:creationId xmlns:a16="http://schemas.microsoft.com/office/drawing/2014/main" id="{8552096A-538D-C139-C29C-B3BF4519A6DE}"/>
              </a:ext>
            </a:extLst>
          </p:cNvPr>
          <p:cNvPicPr>
            <a:picLocks noChangeAspect="1"/>
          </p:cNvPicPr>
          <p:nvPr/>
        </p:nvPicPr>
        <p:blipFill>
          <a:blip r:embed="rId8">
            <a:extLst>
              <a:ext uri="{28A0092B-C50C-407E-A947-70E740481C1C}">
                <a14:useLocalDpi xmlns:a14="http://schemas.microsoft.com/office/drawing/2010/main" val="0"/>
              </a:ext>
            </a:extLst>
          </a:blip>
          <a:srcRect t="32381"/>
          <a:stretch>
            <a:fillRect/>
          </a:stretch>
        </p:blipFill>
        <p:spPr>
          <a:xfrm>
            <a:off x="538841" y="7227532"/>
            <a:ext cx="2686959" cy="1816884"/>
          </a:xfrm>
          <a:prstGeom prst="rect">
            <a:avLst/>
          </a:prstGeom>
        </p:spPr>
      </p:pic>
    </p:spTree>
    <p:extLst>
      <p:ext uri="{BB962C8B-B14F-4D97-AF65-F5344CB8AC3E}">
        <p14:creationId xmlns:p14="http://schemas.microsoft.com/office/powerpoint/2010/main" val="773455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2CA8D-B230-B540-E864-776B15AFF726}"/>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BE5E986-0EF9-12F2-BC19-21ED025B7FBD}"/>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20C24154-A54D-0957-36D8-8AFD439782CE}"/>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AA1FD8A9-8270-7733-B366-039FD96294B9}"/>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What Do Humans Need To Survive?</a:t>
            </a:r>
            <a:endParaRPr lang="en-US" sz="2000" b="1">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F7C8F474-CCA2-9DBA-4B96-D7E193309751}"/>
              </a:ext>
            </a:extLst>
          </p:cNvPr>
          <p:cNvSpPr txBox="1"/>
          <p:nvPr/>
        </p:nvSpPr>
        <p:spPr>
          <a:xfrm>
            <a:off x="538842" y="1287616"/>
            <a:ext cx="5780314" cy="9140964"/>
          </a:xfrm>
          <a:prstGeom prst="rect">
            <a:avLst/>
          </a:prstGeom>
          <a:noFill/>
        </p:spPr>
        <p:txBody>
          <a:bodyPr wrap="square" rtlCol="0">
            <a:spAutoFit/>
          </a:bodyPr>
          <a:lstStyle/>
          <a:p>
            <a:r>
              <a:rPr lang="en-US" sz="1400" b="1" u="sng">
                <a:solidFill>
                  <a:srgbClr val="05255D"/>
                </a:solidFill>
                <a:latin typeface="Arial" panose="020B0604020202020204" pitchFamily="34" charset="0"/>
                <a:cs typeface="Arial" panose="020B0604020202020204" pitchFamily="34" charset="0"/>
              </a:rPr>
              <a:t>Science Lab</a:t>
            </a:r>
          </a:p>
          <a:p>
            <a:r>
              <a:rPr lang="en-US" sz="1400">
                <a:solidFill>
                  <a:srgbClr val="05255D"/>
                </a:solidFill>
                <a:latin typeface="Arial" panose="020B0604020202020204" pitchFamily="34" charset="0"/>
                <a:cs typeface="Arial" panose="020B0604020202020204" pitchFamily="34" charset="0"/>
              </a:rPr>
              <a:t>You might include:</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Microscope</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Glassware (like beakers, flasks, and test tubes)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Glass slides (for looking at samples under a microscope)</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Measuring cylinders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Funnels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Bunsen burner</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Safety goggles and gloves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Tweezers or forceps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Droppers or pipettes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Mixing rods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Thermometers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Stopwatches or timers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Scales for measuring mass</a:t>
            </a:r>
          </a:p>
          <a:p>
            <a:pPr marL="285750" indent="-285750">
              <a:buFont typeface="Arial" panose="020B0604020202020204" pitchFamily="34" charset="0"/>
              <a:buChar char="•"/>
            </a:pPr>
            <a:r>
              <a:rPr lang="en-US" sz="1400">
                <a:solidFill>
                  <a:srgbClr val="05255D"/>
                </a:solidFill>
                <a:latin typeface="Arial" panose="020B0604020202020204" pitchFamily="34" charset="0"/>
                <a:cs typeface="Arial" panose="020B0604020202020204" pitchFamily="34" charset="0"/>
              </a:rPr>
              <a:t>Notebooks for recording information/data</a:t>
            </a: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a:solidFill>
                <a:srgbClr val="05255D"/>
              </a:solidFill>
              <a:latin typeface="Arial" panose="020B0604020202020204" pitchFamily="34" charset="0"/>
              <a:cs typeface="Arial" panose="020B0604020202020204" pitchFamily="34" charset="0"/>
            </a:endParaRPr>
          </a:p>
        </p:txBody>
      </p:sp>
      <p:pic>
        <p:nvPicPr>
          <p:cNvPr id="7" name="Graphic 6" descr="Heart with pulse with solid fill">
            <a:extLst>
              <a:ext uri="{FF2B5EF4-FFF2-40B4-BE49-F238E27FC236}">
                <a16:creationId xmlns:a16="http://schemas.microsoft.com/office/drawing/2014/main" id="{AD7300E2-39E6-65CB-620B-BF135CD390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4616" y="761210"/>
            <a:ext cx="539625" cy="539625"/>
          </a:xfrm>
          <a:prstGeom prst="rect">
            <a:avLst/>
          </a:prstGeom>
        </p:spPr>
      </p:pic>
      <p:sp>
        <p:nvSpPr>
          <p:cNvPr id="13" name="object 11">
            <a:extLst>
              <a:ext uri="{FF2B5EF4-FFF2-40B4-BE49-F238E27FC236}">
                <a16:creationId xmlns:a16="http://schemas.microsoft.com/office/drawing/2014/main" id="{5989B532-1867-F543-4B61-4CEA0D7EB355}"/>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4" name="object 11">
            <a:extLst>
              <a:ext uri="{FF2B5EF4-FFF2-40B4-BE49-F238E27FC236}">
                <a16:creationId xmlns:a16="http://schemas.microsoft.com/office/drawing/2014/main" id="{A5EC9E46-B5BB-BDF5-1090-62EC79C46628}"/>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22</a:t>
            </a:r>
            <a:endParaRPr sz="1200">
              <a:latin typeface="Arial"/>
              <a:cs typeface="Arial"/>
            </a:endParaRPr>
          </a:p>
        </p:txBody>
      </p:sp>
      <p:pic>
        <p:nvPicPr>
          <p:cNvPr id="40" name="Picture 39" descr="Close up of glass vials">
            <a:extLst>
              <a:ext uri="{FF2B5EF4-FFF2-40B4-BE49-F238E27FC236}">
                <a16:creationId xmlns:a16="http://schemas.microsoft.com/office/drawing/2014/main" id="{ED08E4A3-706C-D388-513E-4D655FB65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511" y="5094148"/>
            <a:ext cx="1799976" cy="1349982"/>
          </a:xfrm>
          <a:prstGeom prst="rect">
            <a:avLst/>
          </a:prstGeom>
        </p:spPr>
      </p:pic>
      <p:pic>
        <p:nvPicPr>
          <p:cNvPr id="42" name="Picture 41" descr="Beakers with solution on shelf in lab">
            <a:extLst>
              <a:ext uri="{FF2B5EF4-FFF2-40B4-BE49-F238E27FC236}">
                <a16:creationId xmlns:a16="http://schemas.microsoft.com/office/drawing/2014/main" id="{A1BDAE94-752D-6E58-6474-9A0D6D2A20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289" y="6707333"/>
            <a:ext cx="2653402" cy="1767208"/>
          </a:xfrm>
          <a:prstGeom prst="rect">
            <a:avLst/>
          </a:prstGeom>
        </p:spPr>
      </p:pic>
      <p:grpSp>
        <p:nvGrpSpPr>
          <p:cNvPr id="48" name="Group 47">
            <a:extLst>
              <a:ext uri="{FF2B5EF4-FFF2-40B4-BE49-F238E27FC236}">
                <a16:creationId xmlns:a16="http://schemas.microsoft.com/office/drawing/2014/main" id="{3373A753-2AAC-8910-AE87-4DD1F8B02C76}"/>
              </a:ext>
            </a:extLst>
          </p:cNvPr>
          <p:cNvGrpSpPr/>
          <p:nvPr/>
        </p:nvGrpSpPr>
        <p:grpSpPr>
          <a:xfrm>
            <a:off x="3481023" y="6707333"/>
            <a:ext cx="3598720" cy="1776510"/>
            <a:chOff x="4157746" y="7387198"/>
            <a:chExt cx="2592969" cy="1399647"/>
          </a:xfrm>
        </p:grpSpPr>
        <p:pic>
          <p:nvPicPr>
            <p:cNvPr id="5128" name="Picture 8" descr="Plant Growth Experiment and Clean Bench Japanese Experiment Module – Kibo Mockup. Space Vehicle Mockup Facility – SVMF NASA Johnson Space Center, Texas, 2017">
              <a:extLst>
                <a:ext uri="{FF2B5EF4-FFF2-40B4-BE49-F238E27FC236}">
                  <a16:creationId xmlns:a16="http://schemas.microsoft.com/office/drawing/2014/main" id="{E962121D-6CFD-C8E3-602E-21A1DC5FFF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7746" y="7387198"/>
              <a:ext cx="2039579" cy="139113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6B729AA7-202B-4930-FD8E-D9B9DE39061B}"/>
                </a:ext>
              </a:extLst>
            </p:cNvPr>
            <p:cNvSpPr txBox="1"/>
            <p:nvPr/>
          </p:nvSpPr>
          <p:spPr>
            <a:xfrm>
              <a:off x="5128062" y="8509846"/>
              <a:ext cx="1622653" cy="276999"/>
            </a:xfrm>
            <a:prstGeom prst="rect">
              <a:avLst/>
            </a:prstGeom>
            <a:noFill/>
          </p:spPr>
          <p:txBody>
            <a:bodyPr wrap="square">
              <a:spAutoFit/>
            </a:bodyPr>
            <a:lstStyle/>
            <a:p>
              <a:r>
                <a:rPr lang="en-US" sz="1200" i="1">
                  <a:solidFill>
                    <a:schemeClr val="bg1"/>
                  </a:solidFill>
                  <a:latin typeface="Arial" panose="020B0604020202020204" pitchFamily="34" charset="0"/>
                  <a:cs typeface="Arial" panose="020B0604020202020204" pitchFamily="34" charset="0"/>
                </a:rPr>
                <a:t>Image: NASA/ASI</a:t>
              </a:r>
            </a:p>
          </p:txBody>
        </p:sp>
      </p:grpSp>
      <p:pic>
        <p:nvPicPr>
          <p:cNvPr id="49" name="Picture 48" descr="A close-up of a fire in a room&#10;&#10;AI-generated content may be incorrect.">
            <a:extLst>
              <a:ext uri="{FF2B5EF4-FFF2-40B4-BE49-F238E27FC236}">
                <a16:creationId xmlns:a16="http://schemas.microsoft.com/office/drawing/2014/main" id="{8122FAD5-00EA-EBB8-F5EB-FF316DD8B4EB}"/>
              </a:ext>
            </a:extLst>
          </p:cNvPr>
          <p:cNvPicPr>
            <a:picLocks noChangeAspect="1"/>
          </p:cNvPicPr>
          <p:nvPr/>
        </p:nvPicPr>
        <p:blipFill>
          <a:blip r:embed="rId8">
            <a:extLst>
              <a:ext uri="{28A0092B-C50C-407E-A947-70E740481C1C}">
                <a14:useLocalDpi xmlns:a14="http://schemas.microsoft.com/office/drawing/2010/main" val="0"/>
              </a:ext>
            </a:extLst>
          </a:blip>
          <a:srcRect l="16400" t="10533" r="34698" b="48062"/>
          <a:stretch>
            <a:fillRect/>
          </a:stretch>
        </p:blipFill>
        <p:spPr>
          <a:xfrm>
            <a:off x="2514959" y="5099328"/>
            <a:ext cx="1588365" cy="1344854"/>
          </a:xfrm>
          <a:prstGeom prst="rect">
            <a:avLst/>
          </a:prstGeom>
        </p:spPr>
      </p:pic>
      <p:pic>
        <p:nvPicPr>
          <p:cNvPr id="50" name="Picture 49" descr="Person in laboratory">
            <a:extLst>
              <a:ext uri="{FF2B5EF4-FFF2-40B4-BE49-F238E27FC236}">
                <a16:creationId xmlns:a16="http://schemas.microsoft.com/office/drawing/2014/main" id="{6502607A-4F05-6B48-ABB6-1A05F2A13F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1580" y="5094148"/>
            <a:ext cx="2014290" cy="1349982"/>
          </a:xfrm>
          <a:prstGeom prst="rect">
            <a:avLst/>
          </a:prstGeom>
        </p:spPr>
      </p:pic>
    </p:spTree>
    <p:extLst>
      <p:ext uri="{BB962C8B-B14F-4D97-AF65-F5344CB8AC3E}">
        <p14:creationId xmlns:p14="http://schemas.microsoft.com/office/powerpoint/2010/main" val="3607818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E9FBC-2FC1-EA58-EDAC-0076D36FB8F6}"/>
              </a:ext>
            </a:extLst>
          </p:cNvPr>
          <p:cNvSpPr txBox="1"/>
          <p:nvPr/>
        </p:nvSpPr>
        <p:spPr>
          <a:xfrm>
            <a:off x="1322798" y="4537501"/>
            <a:ext cx="4212404" cy="830997"/>
          </a:xfrm>
          <a:prstGeom prst="rect">
            <a:avLst/>
          </a:prstGeom>
          <a:noFill/>
        </p:spPr>
        <p:txBody>
          <a:bodyPr wrap="square" rtlCol="0">
            <a:spAutoFit/>
          </a:bodyPr>
          <a:lstStyle/>
          <a:p>
            <a:pPr algn="ctr"/>
            <a:r>
              <a:rPr lang="en-US" sz="2400" i="1" dirty="0">
                <a:solidFill>
                  <a:srgbClr val="00205B"/>
                </a:solidFill>
                <a:latin typeface="Arial" panose="020B0604020202020204" pitchFamily="34" charset="0"/>
                <a:cs typeface="Arial" panose="020B0604020202020204" pitchFamily="34" charset="0"/>
              </a:rPr>
              <a:t>Design your basecamp on the next pages! </a:t>
            </a:r>
          </a:p>
        </p:txBody>
      </p:sp>
      <p:sp>
        <p:nvSpPr>
          <p:cNvPr id="4" name="object 11">
            <a:extLst>
              <a:ext uri="{FF2B5EF4-FFF2-40B4-BE49-F238E27FC236}">
                <a16:creationId xmlns:a16="http://schemas.microsoft.com/office/drawing/2014/main" id="{A4885393-0247-7972-506D-3857B8EA4DC4}"/>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23</a:t>
            </a:r>
            <a:endParaRPr sz="1200">
              <a:latin typeface="Arial"/>
              <a:cs typeface="Arial"/>
            </a:endParaRPr>
          </a:p>
        </p:txBody>
      </p:sp>
    </p:spTree>
    <p:extLst>
      <p:ext uri="{BB962C8B-B14F-4D97-AF65-F5344CB8AC3E}">
        <p14:creationId xmlns:p14="http://schemas.microsoft.com/office/powerpoint/2010/main" val="3994932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3CD2D-7802-15EA-0657-FBC65B222535}"/>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0076BFC0-D600-A645-D6C6-24BC7C7CC8B2}"/>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EF8ECDC9-7425-4118-7A95-F42902E6FA73}"/>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A9B49DEE-1D10-4071-1BD1-BBC5488F610C}"/>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What Do Humans Need To Survive?</a:t>
            </a:r>
            <a:endParaRPr lang="en-US" sz="2000" b="1">
              <a:latin typeface="Arial Narrow" panose="020B0604020202020204" pitchFamily="34" charset="0"/>
              <a:cs typeface="Arial Narrow" panose="020B0604020202020204" pitchFamily="34" charset="0"/>
            </a:endParaRPr>
          </a:p>
        </p:txBody>
      </p:sp>
      <p:pic>
        <p:nvPicPr>
          <p:cNvPr id="8" name="Picture 7" descr="A diagram of a factory&#10;&#10;AI-generated content may be incorrect.">
            <a:extLst>
              <a:ext uri="{FF2B5EF4-FFF2-40B4-BE49-F238E27FC236}">
                <a16:creationId xmlns:a16="http://schemas.microsoft.com/office/drawing/2014/main" id="{88FAF3DA-1923-643B-4EC9-55DCB567739F}"/>
              </a:ext>
            </a:extLst>
          </p:cNvPr>
          <p:cNvPicPr>
            <a:picLocks noChangeAspect="1"/>
          </p:cNvPicPr>
          <p:nvPr/>
        </p:nvPicPr>
        <p:blipFill>
          <a:blip r:embed="rId3">
            <a:extLst>
              <a:ext uri="{28A0092B-C50C-407E-A947-70E740481C1C}">
                <a14:useLocalDpi xmlns:a14="http://schemas.microsoft.com/office/drawing/2010/main" val="0"/>
              </a:ext>
            </a:extLst>
          </a:blip>
          <a:srcRect r="50000"/>
          <a:stretch>
            <a:fillRect/>
          </a:stretch>
        </p:blipFill>
        <p:spPr>
          <a:xfrm>
            <a:off x="1073184" y="1245425"/>
            <a:ext cx="5784816" cy="8175689"/>
          </a:xfrm>
          <a:prstGeom prst="rect">
            <a:avLst/>
          </a:prstGeom>
        </p:spPr>
      </p:pic>
      <p:pic>
        <p:nvPicPr>
          <p:cNvPr id="6" name="Graphic 5" descr="Heart with pulse with solid fill">
            <a:extLst>
              <a:ext uri="{FF2B5EF4-FFF2-40B4-BE49-F238E27FC236}">
                <a16:creationId xmlns:a16="http://schemas.microsoft.com/office/drawing/2014/main" id="{168996B0-B3D9-5A43-E196-BFCEC95647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4616" y="761210"/>
            <a:ext cx="539625" cy="539625"/>
          </a:xfrm>
          <a:prstGeom prst="rect">
            <a:avLst/>
          </a:prstGeom>
        </p:spPr>
      </p:pic>
      <p:sp>
        <p:nvSpPr>
          <p:cNvPr id="10" name="object 11">
            <a:extLst>
              <a:ext uri="{FF2B5EF4-FFF2-40B4-BE49-F238E27FC236}">
                <a16:creationId xmlns:a16="http://schemas.microsoft.com/office/drawing/2014/main" id="{8935F2EA-CB72-22E3-48AA-C27DE3C06278}"/>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24</a:t>
            </a:r>
            <a:endParaRPr sz="1200">
              <a:latin typeface="Arial"/>
              <a:cs typeface="Arial"/>
            </a:endParaRPr>
          </a:p>
        </p:txBody>
      </p:sp>
      <p:sp>
        <p:nvSpPr>
          <p:cNvPr id="13" name="object 11">
            <a:extLst>
              <a:ext uri="{FF2B5EF4-FFF2-40B4-BE49-F238E27FC236}">
                <a16:creationId xmlns:a16="http://schemas.microsoft.com/office/drawing/2014/main" id="{DE25131B-2536-3935-C5D6-79AF9D129AC0}"/>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Tree>
    <p:extLst>
      <p:ext uri="{BB962C8B-B14F-4D97-AF65-F5344CB8AC3E}">
        <p14:creationId xmlns:p14="http://schemas.microsoft.com/office/powerpoint/2010/main" val="2406244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391B9-8B26-4A6D-7C2B-727841877B1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E24C121A-2169-FDCD-DEEE-F3FF178D5413}"/>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8692F8CB-535B-101B-7A56-6223C8E07BC2}"/>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C2612C42-C597-3F02-800D-B0447B905A97}"/>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What Do Humans Need To Survive?</a:t>
            </a:r>
            <a:endParaRPr lang="en-US" sz="2000" b="1">
              <a:latin typeface="Arial Narrow" panose="020B0604020202020204" pitchFamily="34" charset="0"/>
              <a:cs typeface="Arial Narrow" panose="020B0604020202020204" pitchFamily="34" charset="0"/>
            </a:endParaRPr>
          </a:p>
        </p:txBody>
      </p:sp>
      <p:pic>
        <p:nvPicPr>
          <p:cNvPr id="8" name="Picture 7" descr="A diagram of a factory&#10;&#10;AI-generated content may be incorrect.">
            <a:extLst>
              <a:ext uri="{FF2B5EF4-FFF2-40B4-BE49-F238E27FC236}">
                <a16:creationId xmlns:a16="http://schemas.microsoft.com/office/drawing/2014/main" id="{483A1A80-BC3E-ED84-4493-FE7543F16B4E}"/>
              </a:ext>
            </a:extLst>
          </p:cNvPr>
          <p:cNvPicPr>
            <a:picLocks noChangeAspect="1"/>
          </p:cNvPicPr>
          <p:nvPr/>
        </p:nvPicPr>
        <p:blipFill>
          <a:blip r:embed="rId3">
            <a:extLst>
              <a:ext uri="{28A0092B-C50C-407E-A947-70E740481C1C}">
                <a14:useLocalDpi xmlns:a14="http://schemas.microsoft.com/office/drawing/2010/main" val="0"/>
              </a:ext>
            </a:extLst>
          </a:blip>
          <a:srcRect l="50000"/>
          <a:stretch>
            <a:fillRect/>
          </a:stretch>
        </p:blipFill>
        <p:spPr>
          <a:xfrm>
            <a:off x="0" y="1245425"/>
            <a:ext cx="5784816" cy="8175689"/>
          </a:xfrm>
          <a:prstGeom prst="rect">
            <a:avLst/>
          </a:prstGeom>
        </p:spPr>
      </p:pic>
      <p:pic>
        <p:nvPicPr>
          <p:cNvPr id="6" name="Graphic 5" descr="Heart with pulse with solid fill">
            <a:extLst>
              <a:ext uri="{FF2B5EF4-FFF2-40B4-BE49-F238E27FC236}">
                <a16:creationId xmlns:a16="http://schemas.microsoft.com/office/drawing/2014/main" id="{3E28FBDD-6337-9F60-A2D9-5CAEFE0513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4616" y="761210"/>
            <a:ext cx="539625" cy="539625"/>
          </a:xfrm>
          <a:prstGeom prst="rect">
            <a:avLst/>
          </a:prstGeom>
        </p:spPr>
      </p:pic>
      <p:sp>
        <p:nvSpPr>
          <p:cNvPr id="7" name="object 11">
            <a:extLst>
              <a:ext uri="{FF2B5EF4-FFF2-40B4-BE49-F238E27FC236}">
                <a16:creationId xmlns:a16="http://schemas.microsoft.com/office/drawing/2014/main" id="{184040C3-56D4-45D0-6C24-B57046CFAE56}"/>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9" name="object 11">
            <a:extLst>
              <a:ext uri="{FF2B5EF4-FFF2-40B4-BE49-F238E27FC236}">
                <a16:creationId xmlns:a16="http://schemas.microsoft.com/office/drawing/2014/main" id="{266E4061-39B4-1AA3-FBC9-FFC002B10B40}"/>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25</a:t>
            </a:r>
            <a:endParaRPr sz="1200">
              <a:latin typeface="Arial"/>
              <a:cs typeface="Arial"/>
            </a:endParaRPr>
          </a:p>
        </p:txBody>
      </p:sp>
    </p:spTree>
    <p:extLst>
      <p:ext uri="{BB962C8B-B14F-4D97-AF65-F5344CB8AC3E}">
        <p14:creationId xmlns:p14="http://schemas.microsoft.com/office/powerpoint/2010/main" val="2695728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F8D22-D052-1305-7BEC-C8993D2EA80D}"/>
            </a:ext>
          </a:extLst>
        </p:cNvPr>
        <p:cNvGrpSpPr/>
        <p:nvPr/>
      </p:nvGrpSpPr>
      <p:grpSpPr>
        <a:xfrm>
          <a:off x="0" y="0"/>
          <a:ext cx="0" cy="0"/>
          <a:chOff x="0" y="0"/>
          <a:chExt cx="0" cy="0"/>
        </a:xfrm>
      </p:grpSpPr>
      <p:sp>
        <p:nvSpPr>
          <p:cNvPr id="2" name="object 11">
            <a:extLst>
              <a:ext uri="{FF2B5EF4-FFF2-40B4-BE49-F238E27FC236}">
                <a16:creationId xmlns:a16="http://schemas.microsoft.com/office/drawing/2014/main" id="{DAEB27D8-F587-12CC-89B3-8E1F4F058C5A}"/>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26</a:t>
            </a:r>
            <a:endParaRPr sz="1200">
              <a:latin typeface="Arial"/>
              <a:cs typeface="Arial"/>
            </a:endParaRPr>
          </a:p>
        </p:txBody>
      </p:sp>
    </p:spTree>
    <p:extLst>
      <p:ext uri="{BB962C8B-B14F-4D97-AF65-F5344CB8AC3E}">
        <p14:creationId xmlns:p14="http://schemas.microsoft.com/office/powerpoint/2010/main" val="220889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FADD5-E2EB-06F1-CFD3-F1F7926CE5F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A4E6080-8355-79B6-2BFE-6BD8B2760C67}"/>
              </a:ext>
            </a:extLst>
          </p:cNvPr>
          <p:cNvSpPr txBox="1"/>
          <p:nvPr/>
        </p:nvSpPr>
        <p:spPr>
          <a:xfrm>
            <a:off x="538843" y="1542008"/>
            <a:ext cx="5780314" cy="3477875"/>
          </a:xfrm>
          <a:prstGeom prst="rect">
            <a:avLst/>
          </a:prstGeom>
          <a:noFill/>
        </p:spPr>
        <p:txBody>
          <a:bodyPr wrap="square" rtlCol="0">
            <a:spAutoFit/>
          </a:bodyPr>
          <a:lstStyle/>
          <a:p>
            <a:pPr algn="ctr"/>
            <a:r>
              <a:rPr lang="en-US" sz="4400" b="1">
                <a:solidFill>
                  <a:srgbClr val="00205B"/>
                </a:solidFill>
                <a:latin typeface="Arial" panose="020B0604020202020204" pitchFamily="34" charset="0"/>
                <a:cs typeface="Arial" panose="020B0604020202020204" pitchFamily="34" charset="0"/>
              </a:rPr>
              <a:t>Investigation 3</a:t>
            </a:r>
          </a:p>
          <a:p>
            <a:pPr algn="ctr"/>
            <a:endParaRPr lang="en-US" sz="4400" b="1">
              <a:solidFill>
                <a:srgbClr val="00205B"/>
              </a:solidFill>
              <a:latin typeface="Arial" panose="020B0604020202020204" pitchFamily="34" charset="0"/>
              <a:cs typeface="Arial" panose="020B0604020202020204" pitchFamily="34" charset="0"/>
            </a:endParaRPr>
          </a:p>
          <a:p>
            <a:pPr algn="ctr"/>
            <a:endParaRPr lang="en-US" sz="4400" b="1">
              <a:solidFill>
                <a:srgbClr val="00205B"/>
              </a:solidFill>
              <a:latin typeface="Arial" panose="020B0604020202020204" pitchFamily="34" charset="0"/>
              <a:cs typeface="Arial" panose="020B0604020202020204" pitchFamily="34" charset="0"/>
            </a:endParaRPr>
          </a:p>
          <a:p>
            <a:pPr algn="ctr"/>
            <a:r>
              <a:rPr lang="en-US" sz="4400" b="1">
                <a:solidFill>
                  <a:srgbClr val="00205B"/>
                </a:solidFill>
                <a:latin typeface="Arial" panose="020B0604020202020204" pitchFamily="34" charset="0"/>
                <a:cs typeface="Arial" panose="020B0604020202020204" pitchFamily="34" charset="0"/>
              </a:rPr>
              <a:t>How Do You Control a Robot Rover?</a:t>
            </a:r>
          </a:p>
        </p:txBody>
      </p:sp>
      <p:sp>
        <p:nvSpPr>
          <p:cNvPr id="6" name="object 11">
            <a:extLst>
              <a:ext uri="{FF2B5EF4-FFF2-40B4-BE49-F238E27FC236}">
                <a16:creationId xmlns:a16="http://schemas.microsoft.com/office/drawing/2014/main" id="{CE8A4D51-3611-3627-7EAC-0DCBEA99BFB9}"/>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27</a:t>
            </a:r>
            <a:endParaRPr sz="1200">
              <a:latin typeface="Arial"/>
              <a:cs typeface="Arial"/>
            </a:endParaRPr>
          </a:p>
        </p:txBody>
      </p:sp>
      <p:pic>
        <p:nvPicPr>
          <p:cNvPr id="2" name="Graphic 1" descr="Robot with solid fill">
            <a:extLst>
              <a:ext uri="{FF2B5EF4-FFF2-40B4-BE49-F238E27FC236}">
                <a16:creationId xmlns:a16="http://schemas.microsoft.com/office/drawing/2014/main" id="{4A405E8A-8281-95CF-2C7D-4DB9D01514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31696" y="5695385"/>
            <a:ext cx="2991415" cy="2991415"/>
          </a:xfrm>
          <a:prstGeom prst="rect">
            <a:avLst/>
          </a:prstGeom>
        </p:spPr>
      </p:pic>
    </p:spTree>
    <p:extLst>
      <p:ext uri="{BB962C8B-B14F-4D97-AF65-F5344CB8AC3E}">
        <p14:creationId xmlns:p14="http://schemas.microsoft.com/office/powerpoint/2010/main" val="231351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519B0-0D72-2192-7CB7-DDEE01E99AD4}"/>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C6C3CC3A-23BA-B0C9-D55D-49ADE30F8F23}"/>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6D8BC6D7-CC9D-E139-C4E0-2575B169BA34}"/>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11" name="object 11">
            <a:extLst>
              <a:ext uri="{FF2B5EF4-FFF2-40B4-BE49-F238E27FC236}">
                <a16:creationId xmlns:a16="http://schemas.microsoft.com/office/drawing/2014/main" id="{385AAAEA-CD0F-5594-AAD7-8DA757351521}"/>
              </a:ext>
            </a:extLst>
          </p:cNvPr>
          <p:cNvSpPr txBox="1"/>
          <p:nvPr/>
        </p:nvSpPr>
        <p:spPr>
          <a:xfrm>
            <a:off x="538842" y="9621837"/>
            <a:ext cx="1809114"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2" name="object 11">
            <a:extLst>
              <a:ext uri="{FF2B5EF4-FFF2-40B4-BE49-F238E27FC236}">
                <a16:creationId xmlns:a16="http://schemas.microsoft.com/office/drawing/2014/main" id="{63BC6280-8AD5-CE3D-939E-31C72F044AC6}"/>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1</a:t>
            </a:r>
            <a:endParaRPr sz="1200">
              <a:latin typeface="Arial"/>
              <a:cs typeface="Arial"/>
            </a:endParaRPr>
          </a:p>
        </p:txBody>
      </p:sp>
      <p:sp>
        <p:nvSpPr>
          <p:cNvPr id="5" name="object 2">
            <a:extLst>
              <a:ext uri="{FF2B5EF4-FFF2-40B4-BE49-F238E27FC236}">
                <a16:creationId xmlns:a16="http://schemas.microsoft.com/office/drawing/2014/main" id="{8EE62C17-711F-5762-FFA6-BBF4941A04D3}"/>
              </a:ext>
            </a:extLst>
          </p:cNvPr>
          <p:cNvSpPr txBox="1"/>
          <p:nvPr/>
        </p:nvSpPr>
        <p:spPr>
          <a:xfrm>
            <a:off x="1308100" y="395722"/>
            <a:ext cx="4254500" cy="259674"/>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Can We Get Humans to Mars?</a:t>
            </a:r>
            <a:endParaRPr lang="en-US" sz="2000" b="1">
              <a:latin typeface="Arial Narrow" panose="020B0604020202020204" pitchFamily="34" charset="0"/>
              <a:cs typeface="Arial Narrow" panose="020B0604020202020204" pitchFamily="34" charset="0"/>
            </a:endParaRPr>
          </a:p>
        </p:txBody>
      </p:sp>
      <p:graphicFrame>
        <p:nvGraphicFramePr>
          <p:cNvPr id="15" name="Table 14">
            <a:extLst>
              <a:ext uri="{FF2B5EF4-FFF2-40B4-BE49-F238E27FC236}">
                <a16:creationId xmlns:a16="http://schemas.microsoft.com/office/drawing/2014/main" id="{7656F090-7622-B28C-70FD-61A0EE40E604}"/>
              </a:ext>
            </a:extLst>
          </p:cNvPr>
          <p:cNvGraphicFramePr>
            <a:graphicFrameLocks noGrp="1"/>
          </p:cNvGraphicFramePr>
          <p:nvPr>
            <p:extLst>
              <p:ext uri="{D42A27DB-BD31-4B8C-83A1-F6EECF244321}">
                <p14:modId xmlns:p14="http://schemas.microsoft.com/office/powerpoint/2010/main" val="2142466740"/>
              </p:ext>
            </p:extLst>
          </p:nvPr>
        </p:nvGraphicFramePr>
        <p:xfrm>
          <a:off x="545192" y="1844341"/>
          <a:ext cx="5780315" cy="2900680"/>
        </p:xfrm>
        <a:graphic>
          <a:graphicData uri="http://schemas.openxmlformats.org/drawingml/2006/table">
            <a:tbl>
              <a:tblPr firstRow="1" bandRow="1">
                <a:tableStyleId>{BC89EF96-8CEA-46FF-86C4-4CE0E7609802}</a:tableStyleId>
              </a:tblPr>
              <a:tblGrid>
                <a:gridCol w="4822103">
                  <a:extLst>
                    <a:ext uri="{9D8B030D-6E8A-4147-A177-3AD203B41FA5}">
                      <a16:colId xmlns:a16="http://schemas.microsoft.com/office/drawing/2014/main" val="925893493"/>
                    </a:ext>
                  </a:extLst>
                </a:gridCol>
                <a:gridCol w="958212">
                  <a:extLst>
                    <a:ext uri="{9D8B030D-6E8A-4147-A177-3AD203B41FA5}">
                      <a16:colId xmlns:a16="http://schemas.microsoft.com/office/drawing/2014/main" val="2873172427"/>
                    </a:ext>
                  </a:extLst>
                </a:gridCol>
              </a:tblGrid>
              <a:tr h="290818">
                <a:tc>
                  <a:txBody>
                    <a:bodyPr/>
                    <a:lstStyle/>
                    <a:p>
                      <a:pPr algn="ctr"/>
                      <a:r>
                        <a:rPr lang="en-US" sz="1400" b="1" i="0" dirty="0">
                          <a:solidFill>
                            <a:srgbClr val="05255D"/>
                          </a:solidFill>
                          <a:latin typeface="Arial" panose="020B0604020202020204" pitchFamily="34" charset="0"/>
                          <a:cs typeface="Arial" panose="020B0604020202020204" pitchFamily="34" charset="0"/>
                        </a:rPr>
                        <a:t>Content</a:t>
                      </a:r>
                    </a:p>
                  </a:txBody>
                  <a:tcPr/>
                </a:tc>
                <a:tc>
                  <a:txBody>
                    <a:bodyPr/>
                    <a:lstStyle/>
                    <a:p>
                      <a:pPr algn="ctr"/>
                      <a:r>
                        <a:rPr lang="en-US" sz="1400" b="1" i="0" dirty="0">
                          <a:solidFill>
                            <a:srgbClr val="05255D"/>
                          </a:solidFill>
                          <a:latin typeface="Arial" panose="020B0604020202020204" pitchFamily="34" charset="0"/>
                          <a:cs typeface="Arial" panose="020B0604020202020204" pitchFamily="34" charset="0"/>
                        </a:rPr>
                        <a:t>Page</a:t>
                      </a:r>
                    </a:p>
                  </a:txBody>
                  <a:tcPr/>
                </a:tc>
                <a:extLst>
                  <a:ext uri="{0D108BD9-81ED-4DB2-BD59-A6C34878D82A}">
                    <a16:rowId xmlns:a16="http://schemas.microsoft.com/office/drawing/2014/main" val="1008596236"/>
                  </a:ext>
                </a:extLst>
              </a:tr>
              <a:tr h="370840">
                <a:tc>
                  <a:txBody>
                    <a:bodyPr/>
                    <a:lstStyle/>
                    <a:p>
                      <a:r>
                        <a:rPr lang="en-US" sz="1400" b="0" i="0">
                          <a:solidFill>
                            <a:srgbClr val="05255D"/>
                          </a:solidFill>
                          <a:latin typeface="Arial" panose="020B0604020202020204" pitchFamily="34" charset="0"/>
                          <a:cs typeface="Arial" panose="020B0604020202020204" pitchFamily="34" charset="0"/>
                        </a:rPr>
                        <a:t>Investigation 1: Where Should We Build a Moon Base?</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2138541716"/>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0" i="0">
                          <a:solidFill>
                            <a:srgbClr val="05255D"/>
                          </a:solidFill>
                          <a:latin typeface="Arial" panose="020B0604020202020204" pitchFamily="34" charset="0"/>
                          <a:cs typeface="Arial" panose="020B0604020202020204" pitchFamily="34" charset="0"/>
                        </a:rPr>
                        <a:t>Investigation 2: What Do Humans Need to Survive?</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3204449061"/>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0" i="0">
                          <a:solidFill>
                            <a:srgbClr val="05255D"/>
                          </a:solidFill>
                          <a:latin typeface="Arial" panose="020B0604020202020204" pitchFamily="34" charset="0"/>
                          <a:cs typeface="Arial" panose="020B0604020202020204" pitchFamily="34" charset="0"/>
                        </a:rPr>
                        <a:t>Investigation 3: How Do You Control a Robot Rover?</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323726131"/>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0" i="0">
                          <a:solidFill>
                            <a:srgbClr val="05255D"/>
                          </a:solidFill>
                          <a:latin typeface="Arial" panose="020B0604020202020204" pitchFamily="34" charset="0"/>
                          <a:cs typeface="Arial" panose="020B0604020202020204" pitchFamily="34" charset="0"/>
                        </a:rPr>
                        <a:t>Investigation 4: How Do We Stay Healthy in Space?</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33</a:t>
                      </a:r>
                    </a:p>
                  </a:txBody>
                  <a:tcPr/>
                </a:tc>
                <a:extLst>
                  <a:ext uri="{0D108BD9-81ED-4DB2-BD59-A6C34878D82A}">
                    <a16:rowId xmlns:a16="http://schemas.microsoft.com/office/drawing/2014/main" val="208652606"/>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0" i="0">
                          <a:solidFill>
                            <a:srgbClr val="05255D"/>
                          </a:solidFill>
                          <a:latin typeface="Arial" panose="020B0604020202020204" pitchFamily="34" charset="0"/>
                          <a:cs typeface="Arial" panose="020B0604020202020204" pitchFamily="34" charset="0"/>
                        </a:rPr>
                        <a:t>Investigation 5: Why Does Mars Change Size?</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53</a:t>
                      </a:r>
                    </a:p>
                  </a:txBody>
                  <a:tcPr/>
                </a:tc>
                <a:extLst>
                  <a:ext uri="{0D108BD9-81ED-4DB2-BD59-A6C34878D82A}">
                    <a16:rowId xmlns:a16="http://schemas.microsoft.com/office/drawing/2014/main" val="3531453747"/>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0" i="0">
                          <a:solidFill>
                            <a:srgbClr val="05255D"/>
                          </a:solidFill>
                          <a:latin typeface="Arial" panose="020B0604020202020204" pitchFamily="34" charset="0"/>
                          <a:cs typeface="Arial" panose="020B0604020202020204" pitchFamily="34" charset="0"/>
                        </a:rPr>
                        <a:t>Investigation 6: When Should We Launch to Mars?</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67</a:t>
                      </a:r>
                    </a:p>
                  </a:txBody>
                  <a:tcPr/>
                </a:tc>
                <a:extLst>
                  <a:ext uri="{0D108BD9-81ED-4DB2-BD59-A6C34878D82A}">
                    <a16:rowId xmlns:a16="http://schemas.microsoft.com/office/drawing/2014/main" val="1888507164"/>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0" i="0" dirty="0">
                          <a:solidFill>
                            <a:srgbClr val="05255D"/>
                          </a:solidFill>
                          <a:latin typeface="Arial" panose="020B0604020202020204" pitchFamily="34" charset="0"/>
                          <a:cs typeface="Arial" panose="020B0604020202020204" pitchFamily="34" charset="0"/>
                        </a:rPr>
                        <a:t>Extra Pages</a:t>
                      </a:r>
                    </a:p>
                  </a:txBody>
                  <a:tcPr/>
                </a:tc>
                <a:tc>
                  <a:txBody>
                    <a:bodyPr/>
                    <a:lstStyle/>
                    <a:p>
                      <a:pPr algn="ctr"/>
                      <a:r>
                        <a:rPr lang="en-US" sz="1400" b="0" i="0">
                          <a:solidFill>
                            <a:srgbClr val="05255D"/>
                          </a:solidFill>
                          <a:latin typeface="Arial" panose="020B0604020202020204" pitchFamily="34" charset="0"/>
                          <a:cs typeface="Arial" panose="020B0604020202020204" pitchFamily="34" charset="0"/>
                        </a:rPr>
                        <a:t>74</a:t>
                      </a:r>
                    </a:p>
                  </a:txBody>
                  <a:tcPr/>
                </a:tc>
                <a:extLst>
                  <a:ext uri="{0D108BD9-81ED-4DB2-BD59-A6C34878D82A}">
                    <a16:rowId xmlns:a16="http://schemas.microsoft.com/office/drawing/2014/main" val="3481476897"/>
                  </a:ext>
                </a:extLst>
              </a:tr>
            </a:tbl>
          </a:graphicData>
        </a:graphic>
      </p:graphicFrame>
      <p:pic>
        <p:nvPicPr>
          <p:cNvPr id="18" name="Graphic 17" descr="Open book with solid fill">
            <a:extLst>
              <a:ext uri="{FF2B5EF4-FFF2-40B4-BE49-F238E27FC236}">
                <a16:creationId xmlns:a16="http://schemas.microsoft.com/office/drawing/2014/main" id="{FEAE5D85-D4D2-D585-1570-E95A1D3A61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06750" y="769037"/>
            <a:ext cx="457200" cy="457200"/>
          </a:xfrm>
          <a:prstGeom prst="rect">
            <a:avLst/>
          </a:prstGeom>
        </p:spPr>
      </p:pic>
      <p:sp>
        <p:nvSpPr>
          <p:cNvPr id="7" name="Text Placeholder 2">
            <a:extLst>
              <a:ext uri="{FF2B5EF4-FFF2-40B4-BE49-F238E27FC236}">
                <a16:creationId xmlns:a16="http://schemas.microsoft.com/office/drawing/2014/main" id="{57FFBD77-F25C-A01F-A57C-6AF761B0CB5F}"/>
              </a:ext>
            </a:extLst>
          </p:cNvPr>
          <p:cNvSpPr txBox="1">
            <a:spLocks/>
          </p:cNvSpPr>
          <p:nvPr/>
        </p:nvSpPr>
        <p:spPr>
          <a:xfrm>
            <a:off x="538840" y="1447522"/>
            <a:ext cx="5780315" cy="39681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600" b="1">
                <a:solidFill>
                  <a:srgbClr val="05255D"/>
                </a:solidFill>
                <a:latin typeface="Arial" panose="020B0604020202020204" pitchFamily="34" charset="0"/>
                <a:cs typeface="Arial" panose="020B0604020202020204" pitchFamily="34" charset="0"/>
              </a:rPr>
              <a:t>Table of Contents</a:t>
            </a: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a:p>
            <a:endParaRPr lang="en-US" sz="1600" b="1">
              <a:solidFill>
                <a:srgbClr val="05255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978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D17E9-2444-2F41-912E-F8A7867C2C0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3A5599DA-EEBF-6EAB-A853-8BCD02378971}"/>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DBECBB61-F4D1-7414-CC7D-D00E9153BA36}"/>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16" name="TextBox 15">
            <a:extLst>
              <a:ext uri="{FF2B5EF4-FFF2-40B4-BE49-F238E27FC236}">
                <a16:creationId xmlns:a16="http://schemas.microsoft.com/office/drawing/2014/main" id="{BE18EFF7-2531-A16B-5CF9-29137B6D2C4A}"/>
              </a:ext>
            </a:extLst>
          </p:cNvPr>
          <p:cNvSpPr txBox="1"/>
          <p:nvPr/>
        </p:nvSpPr>
        <p:spPr>
          <a:xfrm>
            <a:off x="538843" y="1274484"/>
            <a:ext cx="5780314" cy="4241995"/>
          </a:xfrm>
          <a:prstGeom prst="rect">
            <a:avLst/>
          </a:prstGeom>
          <a:noFill/>
        </p:spPr>
        <p:txBody>
          <a:bodyPr wrap="square" rtlCol="0">
            <a:spAutoFit/>
          </a:bodyPr>
          <a:lstStyle/>
          <a:p>
            <a:pPr algn="l">
              <a:lnSpc>
                <a:spcPct val="120000"/>
              </a:lnSpc>
            </a:pPr>
            <a:r>
              <a:rPr lang="en-GB" sz="1600" b="1">
                <a:solidFill>
                  <a:srgbClr val="001F5B"/>
                </a:solidFill>
                <a:latin typeface="Arial"/>
                <a:cs typeface="Arial"/>
              </a:rPr>
              <a:t>Introduction to your mission</a:t>
            </a:r>
          </a:p>
          <a:p>
            <a:pPr>
              <a:lnSpc>
                <a:spcPct val="120000"/>
              </a:lnSpc>
            </a:pPr>
            <a:r>
              <a:rPr lang="en-GB" sz="1400">
                <a:solidFill>
                  <a:srgbClr val="001F5B"/>
                </a:solidFill>
                <a:latin typeface="Arial"/>
                <a:cs typeface="Arial"/>
              </a:rPr>
              <a:t>Now that we know how to make bases beyond Earth, we need to learn more about Mars and what is on the planet!</a:t>
            </a:r>
          </a:p>
          <a:p>
            <a:pPr>
              <a:lnSpc>
                <a:spcPct val="120000"/>
              </a:lnSpc>
            </a:pPr>
            <a:endParaRPr lang="en-GB" sz="1400">
              <a:solidFill>
                <a:srgbClr val="001F5B"/>
              </a:solidFill>
              <a:latin typeface="Arial"/>
              <a:cs typeface="Arial"/>
            </a:endParaRPr>
          </a:p>
          <a:p>
            <a:pPr>
              <a:lnSpc>
                <a:spcPct val="120000"/>
              </a:lnSpc>
            </a:pPr>
            <a:r>
              <a:rPr lang="en-GB" sz="1400">
                <a:solidFill>
                  <a:srgbClr val="001F5B"/>
                </a:solidFill>
                <a:latin typeface="Arial"/>
                <a:cs typeface="Arial"/>
              </a:rPr>
              <a:t>In this mission, your team will become engineers and programmers, coding rovers to complete missions on Mars.</a:t>
            </a:r>
          </a:p>
          <a:p>
            <a:pPr>
              <a:lnSpc>
                <a:spcPct val="120000"/>
              </a:lnSpc>
            </a:pPr>
            <a:endParaRPr lang="en-GB" sz="1400">
              <a:solidFill>
                <a:srgbClr val="001F5B"/>
              </a:solidFill>
              <a:latin typeface="Arial"/>
              <a:cs typeface="Arial"/>
            </a:endParaRPr>
          </a:p>
          <a:p>
            <a:pPr>
              <a:lnSpc>
                <a:spcPct val="120000"/>
              </a:lnSpc>
            </a:pPr>
            <a:endParaRPr lang="en-GB" sz="1400">
              <a:solidFill>
                <a:srgbClr val="001F5B"/>
              </a:solidFill>
              <a:latin typeface="Arial"/>
              <a:cs typeface="Arial"/>
            </a:endParaRPr>
          </a:p>
          <a:p>
            <a:pPr>
              <a:lnSpc>
                <a:spcPct val="120000"/>
              </a:lnSpc>
            </a:pPr>
            <a:r>
              <a:rPr lang="en-GB" sz="1600" b="1">
                <a:solidFill>
                  <a:srgbClr val="05255D"/>
                </a:solidFill>
                <a:latin typeface="Arial"/>
                <a:cs typeface="Arial"/>
              </a:rPr>
              <a:t>Activity: Quick Rover Tests</a:t>
            </a:r>
          </a:p>
          <a:p>
            <a:pPr algn="l" rtl="0">
              <a:lnSpc>
                <a:spcPct val="120000"/>
              </a:lnSpc>
            </a:pPr>
            <a:r>
              <a:rPr lang="en-GB" sz="1400">
                <a:solidFill>
                  <a:srgbClr val="001F5B"/>
                </a:solidFill>
                <a:latin typeface="Arial"/>
                <a:cs typeface="Arial"/>
              </a:rPr>
              <a:t>Open the coding software on your device. Use the code examples to complete these quick tests on the Mars canvas.</a:t>
            </a:r>
          </a:p>
          <a:p>
            <a:pPr algn="l" rtl="0">
              <a:lnSpc>
                <a:spcPct val="120000"/>
              </a:lnSpc>
            </a:pPr>
            <a:endParaRPr lang="en-GB" sz="1400">
              <a:solidFill>
                <a:srgbClr val="001F5B"/>
              </a:solidFill>
              <a:latin typeface="Arial"/>
              <a:cs typeface="Arial"/>
            </a:endParaRPr>
          </a:p>
          <a:p>
            <a:pPr algn="l" rtl="0">
              <a:lnSpc>
                <a:spcPct val="120000"/>
              </a:lnSpc>
            </a:pPr>
            <a:r>
              <a:rPr lang="en-GB" sz="1400">
                <a:solidFill>
                  <a:srgbClr val="001F5B"/>
                </a:solidFill>
                <a:latin typeface="Arial"/>
                <a:cs typeface="Arial"/>
              </a:rPr>
              <a:t>Tick each box when your team has successfully completed the test.</a:t>
            </a:r>
            <a:endParaRPr lang="en-US" sz="1400">
              <a:solidFill>
                <a:srgbClr val="001F5B"/>
              </a:solidFill>
              <a:latin typeface="Arial"/>
              <a:cs typeface="Arial"/>
            </a:endParaRPr>
          </a:p>
          <a:p>
            <a:pPr>
              <a:lnSpc>
                <a:spcPct val="120000"/>
              </a:lnSpc>
            </a:pPr>
            <a:endParaRPr lang="en-GB" sz="1400" b="1">
              <a:solidFill>
                <a:srgbClr val="05255D"/>
              </a:solidFill>
              <a:latin typeface="Arial"/>
              <a:cs typeface="Arial"/>
            </a:endParaRPr>
          </a:p>
          <a:p>
            <a:pPr>
              <a:lnSpc>
                <a:spcPct val="120000"/>
              </a:lnSpc>
            </a:pPr>
            <a:endParaRPr lang="en-GB" sz="1400">
              <a:solidFill>
                <a:srgbClr val="001F5B"/>
              </a:solidFill>
              <a:latin typeface="Arial"/>
              <a:cs typeface="Arial"/>
            </a:endParaRPr>
          </a:p>
          <a:p>
            <a:pPr>
              <a:lnSpc>
                <a:spcPct val="120000"/>
              </a:lnSpc>
            </a:pPr>
            <a:endParaRPr lang="en-GB" sz="1400">
              <a:solidFill>
                <a:srgbClr val="001F5B"/>
              </a:solidFill>
              <a:latin typeface="Arial"/>
              <a:cs typeface="Arial"/>
            </a:endParaRPr>
          </a:p>
        </p:txBody>
      </p:sp>
      <p:sp>
        <p:nvSpPr>
          <p:cNvPr id="23" name="object 2">
            <a:extLst>
              <a:ext uri="{FF2B5EF4-FFF2-40B4-BE49-F238E27FC236}">
                <a16:creationId xmlns:a16="http://schemas.microsoft.com/office/drawing/2014/main" id="{79533FB0-DCF4-F20F-C669-2D79ECC7C746}"/>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a:t>
            </a:r>
            <a:r>
              <a:rPr lang="en-US" sz="2000" b="1">
                <a:solidFill>
                  <a:srgbClr val="05255D"/>
                </a:solidFill>
                <a:latin typeface="Arial Narrow" panose="020B0604020202020204" pitchFamily="34" charset="0"/>
                <a:cs typeface="Arial Narrow" panose="020B0604020202020204" pitchFamily="34" charset="0"/>
              </a:rPr>
              <a:t>You</a:t>
            </a:r>
            <a:r>
              <a:rPr lang="en-US" sz="2000" b="1">
                <a:solidFill>
                  <a:srgbClr val="001F5B"/>
                </a:solidFill>
                <a:latin typeface="Arial Narrow" panose="020B0604020202020204" pitchFamily="34" charset="0"/>
                <a:cs typeface="Arial Narrow" panose="020B0604020202020204" pitchFamily="34" charset="0"/>
              </a:rPr>
              <a:t> Control a Robot Rover?</a:t>
            </a:r>
            <a:endParaRPr lang="en-US" sz="2000" b="1">
              <a:latin typeface="Arial Narrow" panose="020B0604020202020204" pitchFamily="34" charset="0"/>
              <a:cs typeface="Arial Narrow" panose="020B0604020202020204" pitchFamily="34" charset="0"/>
            </a:endParaRPr>
          </a:p>
        </p:txBody>
      </p:sp>
      <p:pic>
        <p:nvPicPr>
          <p:cNvPr id="25" name="Graphic 24" descr="Robot with solid fill">
            <a:extLst>
              <a:ext uri="{FF2B5EF4-FFF2-40B4-BE49-F238E27FC236}">
                <a16:creationId xmlns:a16="http://schemas.microsoft.com/office/drawing/2014/main" id="{35B317A4-1894-6FAB-F0FD-6ACC43C834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5065" y="674584"/>
            <a:ext cx="584511" cy="584511"/>
          </a:xfrm>
          <a:prstGeom prst="rect">
            <a:avLst/>
          </a:prstGeom>
        </p:spPr>
      </p:pic>
      <p:sp>
        <p:nvSpPr>
          <p:cNvPr id="17" name="object 11">
            <a:extLst>
              <a:ext uri="{FF2B5EF4-FFF2-40B4-BE49-F238E27FC236}">
                <a16:creationId xmlns:a16="http://schemas.microsoft.com/office/drawing/2014/main" id="{963FC7DE-E1B9-AC02-0415-D55A50C7ABED}"/>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8" name="object 11">
            <a:extLst>
              <a:ext uri="{FF2B5EF4-FFF2-40B4-BE49-F238E27FC236}">
                <a16:creationId xmlns:a16="http://schemas.microsoft.com/office/drawing/2014/main" id="{F3A86737-21D6-3458-1E70-4BBF28DA5D8F}"/>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28</a:t>
            </a:r>
            <a:endParaRPr sz="1200">
              <a:latin typeface="Arial"/>
              <a:cs typeface="Arial"/>
            </a:endParaRPr>
          </a:p>
        </p:txBody>
      </p:sp>
      <p:pic>
        <p:nvPicPr>
          <p:cNvPr id="13" name="Picture 12" descr="A screen shot of a computer&#10;&#10;AI-generated content may be incorrect.">
            <a:extLst>
              <a:ext uri="{FF2B5EF4-FFF2-40B4-BE49-F238E27FC236}">
                <a16:creationId xmlns:a16="http://schemas.microsoft.com/office/drawing/2014/main" id="{5017D2F1-0A41-B3F8-D9A1-03EAEBA24C51}"/>
              </a:ext>
            </a:extLst>
          </p:cNvPr>
          <p:cNvPicPr>
            <a:picLocks noChangeAspect="1"/>
          </p:cNvPicPr>
          <p:nvPr/>
        </p:nvPicPr>
        <p:blipFill>
          <a:blip r:embed="rId5">
            <a:extLst>
              <a:ext uri="{28A0092B-C50C-407E-A947-70E740481C1C}">
                <a14:useLocalDpi xmlns:a14="http://schemas.microsoft.com/office/drawing/2010/main" val="0"/>
              </a:ext>
            </a:extLst>
          </a:blip>
          <a:srcRect t="45622" b="38150"/>
          <a:stretch>
            <a:fillRect/>
          </a:stretch>
        </p:blipFill>
        <p:spPr>
          <a:xfrm>
            <a:off x="119149" y="5549920"/>
            <a:ext cx="6031832" cy="1503284"/>
          </a:xfrm>
          <a:prstGeom prst="rect">
            <a:avLst/>
          </a:prstGeom>
        </p:spPr>
      </p:pic>
      <p:pic>
        <p:nvPicPr>
          <p:cNvPr id="22" name="Picture 21" descr="A screenshot of a computer&#10;&#10;AI-generated content may be incorrect.">
            <a:extLst>
              <a:ext uri="{FF2B5EF4-FFF2-40B4-BE49-F238E27FC236}">
                <a16:creationId xmlns:a16="http://schemas.microsoft.com/office/drawing/2014/main" id="{065FFA10-F48E-271A-60D0-6B236BC2C2A5}"/>
              </a:ext>
            </a:extLst>
          </p:cNvPr>
          <p:cNvPicPr>
            <a:picLocks noChangeAspect="1"/>
          </p:cNvPicPr>
          <p:nvPr/>
        </p:nvPicPr>
        <p:blipFill>
          <a:blip r:embed="rId6">
            <a:extLst>
              <a:ext uri="{28A0092B-C50C-407E-A947-70E740481C1C}">
                <a14:useLocalDpi xmlns:a14="http://schemas.microsoft.com/office/drawing/2010/main" val="0"/>
              </a:ext>
            </a:extLst>
          </a:blip>
          <a:srcRect t="67540" r="5334" b="12096"/>
          <a:stretch>
            <a:fillRect/>
          </a:stretch>
        </p:blipFill>
        <p:spPr>
          <a:xfrm>
            <a:off x="0" y="7886628"/>
            <a:ext cx="6150981" cy="1885425"/>
          </a:xfrm>
          <a:prstGeom prst="rect">
            <a:avLst/>
          </a:prstGeom>
        </p:spPr>
      </p:pic>
      <p:grpSp>
        <p:nvGrpSpPr>
          <p:cNvPr id="7" name="Group 6">
            <a:extLst>
              <a:ext uri="{FF2B5EF4-FFF2-40B4-BE49-F238E27FC236}">
                <a16:creationId xmlns:a16="http://schemas.microsoft.com/office/drawing/2014/main" id="{A8836120-79C5-64B5-3FB6-1E1F3734D157}"/>
              </a:ext>
            </a:extLst>
          </p:cNvPr>
          <p:cNvGrpSpPr/>
          <p:nvPr/>
        </p:nvGrpSpPr>
        <p:grpSpPr>
          <a:xfrm>
            <a:off x="538843" y="4958423"/>
            <a:ext cx="4656693" cy="523220"/>
            <a:chOff x="562383" y="4343653"/>
            <a:chExt cx="4656693" cy="523220"/>
          </a:xfrm>
        </p:grpSpPr>
        <p:sp>
          <p:nvSpPr>
            <p:cNvPr id="5" name="TextBox 4">
              <a:extLst>
                <a:ext uri="{FF2B5EF4-FFF2-40B4-BE49-F238E27FC236}">
                  <a16:creationId xmlns:a16="http://schemas.microsoft.com/office/drawing/2014/main" id="{3A568D74-B266-106B-CBCE-84A145D3ECA0}"/>
                </a:ext>
              </a:extLst>
            </p:cNvPr>
            <p:cNvSpPr txBox="1"/>
            <p:nvPr/>
          </p:nvSpPr>
          <p:spPr>
            <a:xfrm>
              <a:off x="562383" y="4343653"/>
              <a:ext cx="3603872" cy="523220"/>
            </a:xfrm>
            <a:prstGeom prst="rect">
              <a:avLst/>
            </a:prstGeom>
            <a:noFill/>
          </p:spPr>
          <p:txBody>
            <a:bodyPr wrap="none" rtlCol="0">
              <a:spAutoFit/>
            </a:bodyPr>
            <a:lstStyle/>
            <a:p>
              <a:pPr algn="l" rtl="0"/>
              <a:r>
                <a:rPr lang="en-GB" sz="1400" b="1">
                  <a:solidFill>
                    <a:srgbClr val="001F5B"/>
                  </a:solidFill>
                  <a:latin typeface="Arial"/>
                  <a:cs typeface="Arial"/>
                </a:rPr>
                <a:t>Test 1: Move forward</a:t>
              </a:r>
              <a:br>
                <a:rPr lang="en-GB" sz="1400">
                  <a:solidFill>
                    <a:srgbClr val="001F5B"/>
                  </a:solidFill>
                  <a:latin typeface="Arial"/>
                  <a:cs typeface="Arial"/>
                </a:rPr>
              </a:br>
              <a:r>
                <a:rPr lang="en-GB" sz="1400">
                  <a:solidFill>
                    <a:srgbClr val="001F5B"/>
                  </a:solidFill>
                  <a:latin typeface="Arial"/>
                  <a:cs typeface="Arial"/>
                </a:rPr>
                <a:t>Make your rover move one square forward.</a:t>
              </a:r>
              <a:endParaRPr lang="en-US" sz="1400">
                <a:solidFill>
                  <a:srgbClr val="001F5B"/>
                </a:solidFill>
                <a:latin typeface="Arial"/>
                <a:cs typeface="Arial"/>
              </a:endParaRPr>
            </a:p>
          </p:txBody>
        </p:sp>
        <p:sp>
          <p:nvSpPr>
            <p:cNvPr id="24" name="Rectangle 23">
              <a:extLst>
                <a:ext uri="{FF2B5EF4-FFF2-40B4-BE49-F238E27FC236}">
                  <a16:creationId xmlns:a16="http://schemas.microsoft.com/office/drawing/2014/main" id="{53046377-748D-14C6-FCED-5635F1F58379}"/>
                </a:ext>
              </a:extLst>
            </p:cNvPr>
            <p:cNvSpPr/>
            <p:nvPr/>
          </p:nvSpPr>
          <p:spPr>
            <a:xfrm>
              <a:off x="4777116" y="4418471"/>
              <a:ext cx="441960" cy="42693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5" name="TextBox 14">
            <a:extLst>
              <a:ext uri="{FF2B5EF4-FFF2-40B4-BE49-F238E27FC236}">
                <a16:creationId xmlns:a16="http://schemas.microsoft.com/office/drawing/2014/main" id="{C6EBF0DE-FCE2-62B8-E773-539131EE9D45}"/>
              </a:ext>
            </a:extLst>
          </p:cNvPr>
          <p:cNvSpPr txBox="1"/>
          <p:nvPr/>
        </p:nvSpPr>
        <p:spPr>
          <a:xfrm>
            <a:off x="497303" y="7459697"/>
            <a:ext cx="3518912" cy="523220"/>
          </a:xfrm>
          <a:prstGeom prst="rect">
            <a:avLst/>
          </a:prstGeom>
          <a:noFill/>
        </p:spPr>
        <p:txBody>
          <a:bodyPr wrap="none" rtlCol="0">
            <a:spAutoFit/>
          </a:bodyPr>
          <a:lstStyle/>
          <a:p>
            <a:pPr algn="l" rtl="0"/>
            <a:r>
              <a:rPr lang="en-GB" sz="1400" b="1">
                <a:solidFill>
                  <a:srgbClr val="001F5B"/>
                </a:solidFill>
                <a:latin typeface="Arial"/>
                <a:cs typeface="Arial"/>
              </a:rPr>
              <a:t>Test 2: Turn 90°</a:t>
            </a:r>
            <a:br>
              <a:rPr lang="en-GB" sz="1400">
                <a:solidFill>
                  <a:srgbClr val="001F5B"/>
                </a:solidFill>
                <a:latin typeface="Arial"/>
                <a:cs typeface="Arial"/>
              </a:rPr>
            </a:br>
            <a:r>
              <a:rPr lang="en-GB" sz="1400">
                <a:solidFill>
                  <a:srgbClr val="001F5B"/>
                </a:solidFill>
                <a:latin typeface="Arial"/>
                <a:cs typeface="Arial"/>
              </a:rPr>
              <a:t>Make your rover turn 90° left or 90° right.</a:t>
            </a:r>
            <a:endParaRPr lang="en-US" sz="1400">
              <a:solidFill>
                <a:srgbClr val="001F5B"/>
              </a:solidFill>
              <a:latin typeface="Arial"/>
              <a:cs typeface="Arial"/>
            </a:endParaRPr>
          </a:p>
        </p:txBody>
      </p:sp>
      <p:sp>
        <p:nvSpPr>
          <p:cNvPr id="9" name="Rectangle 8">
            <a:extLst>
              <a:ext uri="{FF2B5EF4-FFF2-40B4-BE49-F238E27FC236}">
                <a16:creationId xmlns:a16="http://schemas.microsoft.com/office/drawing/2014/main" id="{FD07F948-86BC-6818-070D-F3126FB7CBBA}"/>
              </a:ext>
            </a:extLst>
          </p:cNvPr>
          <p:cNvSpPr/>
          <p:nvPr/>
        </p:nvSpPr>
        <p:spPr>
          <a:xfrm>
            <a:off x="4753576" y="7464494"/>
            <a:ext cx="441960" cy="42693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907436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E99B7-2B5B-7569-B1E1-45E4BF45906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4393365-57C5-5A85-D6A5-B7694F1EBC7A}"/>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8CE8CDEB-D048-6C98-5BB2-4FEFB14F6EC5}"/>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9" name="TextBox 8">
            <a:extLst>
              <a:ext uri="{FF2B5EF4-FFF2-40B4-BE49-F238E27FC236}">
                <a16:creationId xmlns:a16="http://schemas.microsoft.com/office/drawing/2014/main" id="{9F84722B-B68A-E358-2E97-B1B56F7834F2}"/>
              </a:ext>
            </a:extLst>
          </p:cNvPr>
          <p:cNvSpPr txBox="1"/>
          <p:nvPr/>
        </p:nvSpPr>
        <p:spPr>
          <a:xfrm>
            <a:off x="2024603" y="4865803"/>
            <a:ext cx="4292873" cy="415498"/>
          </a:xfrm>
          <a:custGeom>
            <a:avLst/>
            <a:gdLst>
              <a:gd name="csX0" fmla="*/ 0 w 4292873"/>
              <a:gd name="csY0" fmla="*/ 0 h 415498"/>
              <a:gd name="csX1" fmla="*/ 527410 w 4292873"/>
              <a:gd name="csY1" fmla="*/ 0 h 415498"/>
              <a:gd name="csX2" fmla="*/ 1011891 w 4292873"/>
              <a:gd name="csY2" fmla="*/ 0 h 415498"/>
              <a:gd name="csX3" fmla="*/ 1496373 w 4292873"/>
              <a:gd name="csY3" fmla="*/ 0 h 415498"/>
              <a:gd name="csX4" fmla="*/ 2195498 w 4292873"/>
              <a:gd name="csY4" fmla="*/ 0 h 415498"/>
              <a:gd name="csX5" fmla="*/ 2894623 w 4292873"/>
              <a:gd name="csY5" fmla="*/ 0 h 415498"/>
              <a:gd name="csX6" fmla="*/ 3422033 w 4292873"/>
              <a:gd name="csY6" fmla="*/ 0 h 415498"/>
              <a:gd name="csX7" fmla="*/ 4292873 w 4292873"/>
              <a:gd name="csY7" fmla="*/ 0 h 415498"/>
              <a:gd name="csX8" fmla="*/ 4292873 w 4292873"/>
              <a:gd name="csY8" fmla="*/ 415498 h 415498"/>
              <a:gd name="csX9" fmla="*/ 3636677 w 4292873"/>
              <a:gd name="csY9" fmla="*/ 415498 h 415498"/>
              <a:gd name="csX10" fmla="*/ 3152195 w 4292873"/>
              <a:gd name="csY10" fmla="*/ 415498 h 415498"/>
              <a:gd name="csX11" fmla="*/ 2624785 w 4292873"/>
              <a:gd name="csY11" fmla="*/ 415498 h 415498"/>
              <a:gd name="csX12" fmla="*/ 1925660 w 4292873"/>
              <a:gd name="csY12" fmla="*/ 415498 h 415498"/>
              <a:gd name="csX13" fmla="*/ 1269464 w 4292873"/>
              <a:gd name="csY13" fmla="*/ 415498 h 415498"/>
              <a:gd name="csX14" fmla="*/ 699125 w 4292873"/>
              <a:gd name="csY14" fmla="*/ 415498 h 415498"/>
              <a:gd name="csX15" fmla="*/ 0 w 4292873"/>
              <a:gd name="csY15" fmla="*/ 415498 h 415498"/>
              <a:gd name="csX16" fmla="*/ 0 w 4292873"/>
              <a:gd name="csY16" fmla="*/ 0 h 4154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92873" h="415498" fill="none" extrusionOk="0">
                <a:moveTo>
                  <a:pt x="0" y="0"/>
                </a:moveTo>
                <a:cubicBezTo>
                  <a:pt x="225732" y="4671"/>
                  <a:pt x="317072" y="21605"/>
                  <a:pt x="527410" y="0"/>
                </a:cubicBezTo>
                <a:cubicBezTo>
                  <a:pt x="737748" y="-21605"/>
                  <a:pt x="871007" y="-867"/>
                  <a:pt x="1011891" y="0"/>
                </a:cubicBezTo>
                <a:cubicBezTo>
                  <a:pt x="1152775" y="867"/>
                  <a:pt x="1296155" y="5732"/>
                  <a:pt x="1496373" y="0"/>
                </a:cubicBezTo>
                <a:cubicBezTo>
                  <a:pt x="1696591" y="-5732"/>
                  <a:pt x="1858954" y="-24622"/>
                  <a:pt x="2195498" y="0"/>
                </a:cubicBezTo>
                <a:cubicBezTo>
                  <a:pt x="2532043" y="24622"/>
                  <a:pt x="2658671" y="26370"/>
                  <a:pt x="2894623" y="0"/>
                </a:cubicBezTo>
                <a:cubicBezTo>
                  <a:pt x="3130575" y="-26370"/>
                  <a:pt x="3194963" y="-7253"/>
                  <a:pt x="3422033" y="0"/>
                </a:cubicBezTo>
                <a:cubicBezTo>
                  <a:pt x="3649103" y="7253"/>
                  <a:pt x="4079714" y="3851"/>
                  <a:pt x="4292873" y="0"/>
                </a:cubicBezTo>
                <a:cubicBezTo>
                  <a:pt x="4286117" y="180143"/>
                  <a:pt x="4284451" y="328228"/>
                  <a:pt x="4292873" y="415498"/>
                </a:cubicBezTo>
                <a:cubicBezTo>
                  <a:pt x="4037199" y="446813"/>
                  <a:pt x="3828381" y="419930"/>
                  <a:pt x="3636677" y="415498"/>
                </a:cubicBezTo>
                <a:cubicBezTo>
                  <a:pt x="3444973" y="411066"/>
                  <a:pt x="3269227" y="394814"/>
                  <a:pt x="3152195" y="415498"/>
                </a:cubicBezTo>
                <a:cubicBezTo>
                  <a:pt x="3035163" y="436182"/>
                  <a:pt x="2870951" y="395007"/>
                  <a:pt x="2624785" y="415498"/>
                </a:cubicBezTo>
                <a:cubicBezTo>
                  <a:pt x="2378619" y="435990"/>
                  <a:pt x="2135147" y="435013"/>
                  <a:pt x="1925660" y="415498"/>
                </a:cubicBezTo>
                <a:cubicBezTo>
                  <a:pt x="1716173" y="395983"/>
                  <a:pt x="1513023" y="407412"/>
                  <a:pt x="1269464" y="415498"/>
                </a:cubicBezTo>
                <a:cubicBezTo>
                  <a:pt x="1025905" y="423584"/>
                  <a:pt x="921779" y="440602"/>
                  <a:pt x="699125" y="415498"/>
                </a:cubicBezTo>
                <a:cubicBezTo>
                  <a:pt x="476471" y="390394"/>
                  <a:pt x="218871" y="405447"/>
                  <a:pt x="0" y="415498"/>
                </a:cubicBezTo>
                <a:cubicBezTo>
                  <a:pt x="7017" y="280360"/>
                  <a:pt x="-10176" y="95647"/>
                  <a:pt x="0" y="0"/>
                </a:cubicBezTo>
                <a:close/>
              </a:path>
              <a:path w="4292873" h="415498" stroke="0" extrusionOk="0">
                <a:moveTo>
                  <a:pt x="0" y="0"/>
                </a:moveTo>
                <a:cubicBezTo>
                  <a:pt x="199343" y="4862"/>
                  <a:pt x="418219" y="-24319"/>
                  <a:pt x="613268" y="0"/>
                </a:cubicBezTo>
                <a:cubicBezTo>
                  <a:pt x="808317" y="24319"/>
                  <a:pt x="1051894" y="5566"/>
                  <a:pt x="1312393" y="0"/>
                </a:cubicBezTo>
                <a:cubicBezTo>
                  <a:pt x="1572892" y="-5566"/>
                  <a:pt x="1624042" y="-23813"/>
                  <a:pt x="1796874" y="0"/>
                </a:cubicBezTo>
                <a:cubicBezTo>
                  <a:pt x="1969706" y="23813"/>
                  <a:pt x="2235882" y="6430"/>
                  <a:pt x="2367213" y="0"/>
                </a:cubicBezTo>
                <a:cubicBezTo>
                  <a:pt x="2498544" y="-6430"/>
                  <a:pt x="2865422" y="22259"/>
                  <a:pt x="3023409" y="0"/>
                </a:cubicBezTo>
                <a:cubicBezTo>
                  <a:pt x="3181396" y="-22259"/>
                  <a:pt x="3503654" y="1428"/>
                  <a:pt x="3722534" y="0"/>
                </a:cubicBezTo>
                <a:cubicBezTo>
                  <a:pt x="3941415" y="-1428"/>
                  <a:pt x="4164604" y="-4720"/>
                  <a:pt x="4292873" y="0"/>
                </a:cubicBezTo>
                <a:cubicBezTo>
                  <a:pt x="4295058" y="175839"/>
                  <a:pt x="4311267" y="263694"/>
                  <a:pt x="4292873" y="415498"/>
                </a:cubicBezTo>
                <a:cubicBezTo>
                  <a:pt x="4144218" y="412214"/>
                  <a:pt x="3971963" y="410189"/>
                  <a:pt x="3808392" y="415498"/>
                </a:cubicBezTo>
                <a:cubicBezTo>
                  <a:pt x="3644821" y="420807"/>
                  <a:pt x="3342757" y="396111"/>
                  <a:pt x="3109267" y="415498"/>
                </a:cubicBezTo>
                <a:cubicBezTo>
                  <a:pt x="2875777" y="434885"/>
                  <a:pt x="2816540" y="413455"/>
                  <a:pt x="2624785" y="415498"/>
                </a:cubicBezTo>
                <a:cubicBezTo>
                  <a:pt x="2433030" y="417541"/>
                  <a:pt x="2085462" y="424990"/>
                  <a:pt x="1925660" y="415498"/>
                </a:cubicBezTo>
                <a:cubicBezTo>
                  <a:pt x="1765858" y="406006"/>
                  <a:pt x="1628384" y="407218"/>
                  <a:pt x="1398250" y="415498"/>
                </a:cubicBezTo>
                <a:cubicBezTo>
                  <a:pt x="1168116" y="423779"/>
                  <a:pt x="1059640" y="433549"/>
                  <a:pt x="827911" y="415498"/>
                </a:cubicBezTo>
                <a:cubicBezTo>
                  <a:pt x="596182" y="397447"/>
                  <a:pt x="252452" y="439849"/>
                  <a:pt x="0" y="415498"/>
                </a:cubicBezTo>
                <a:cubicBezTo>
                  <a:pt x="-2184" y="254080"/>
                  <a:pt x="8016" y="135710"/>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lgn="l" rtl="0">
              <a:spcBef>
                <a:spcPts val="600"/>
              </a:spcBef>
              <a:spcAft>
                <a:spcPts val="600"/>
              </a:spcAft>
            </a:pPr>
            <a:endParaRPr lang="en-GB" sz="1600"/>
          </a:p>
        </p:txBody>
      </p:sp>
      <p:sp>
        <p:nvSpPr>
          <p:cNvPr id="10" name="TextBox 9">
            <a:extLst>
              <a:ext uri="{FF2B5EF4-FFF2-40B4-BE49-F238E27FC236}">
                <a16:creationId xmlns:a16="http://schemas.microsoft.com/office/drawing/2014/main" id="{608F8121-B1AC-F722-0C01-01F950A18E62}"/>
              </a:ext>
            </a:extLst>
          </p:cNvPr>
          <p:cNvSpPr txBox="1"/>
          <p:nvPr/>
        </p:nvSpPr>
        <p:spPr>
          <a:xfrm>
            <a:off x="691886" y="4894326"/>
            <a:ext cx="1963725" cy="307777"/>
          </a:xfrm>
          <a:prstGeom prst="rect">
            <a:avLst/>
          </a:prstGeom>
          <a:noFill/>
        </p:spPr>
        <p:txBody>
          <a:bodyPr wrap="square" rtlCol="0">
            <a:spAutoFit/>
          </a:bodyPr>
          <a:lstStyle/>
          <a:p>
            <a:r>
              <a:rPr lang="en-GB" sz="1400" b="1">
                <a:solidFill>
                  <a:srgbClr val="001F5B"/>
                </a:solidFill>
                <a:latin typeface="Arial"/>
                <a:cs typeface="Arial"/>
              </a:rPr>
              <a:t>Rover Name:</a:t>
            </a:r>
            <a:endParaRPr lang="en-US" sz="1400" b="1">
              <a:solidFill>
                <a:srgbClr val="001F5B"/>
              </a:solidFill>
              <a:latin typeface="Arial"/>
              <a:cs typeface="Arial"/>
            </a:endParaRPr>
          </a:p>
        </p:txBody>
      </p:sp>
      <p:sp>
        <p:nvSpPr>
          <p:cNvPr id="14" name="TextBox 13">
            <a:extLst>
              <a:ext uri="{FF2B5EF4-FFF2-40B4-BE49-F238E27FC236}">
                <a16:creationId xmlns:a16="http://schemas.microsoft.com/office/drawing/2014/main" id="{287DE4F2-5F9D-8B88-1620-E42397D1127A}"/>
              </a:ext>
            </a:extLst>
          </p:cNvPr>
          <p:cNvSpPr txBox="1"/>
          <p:nvPr/>
        </p:nvSpPr>
        <p:spPr>
          <a:xfrm>
            <a:off x="691886" y="5471401"/>
            <a:ext cx="1674968" cy="307777"/>
          </a:xfrm>
          <a:prstGeom prst="rect">
            <a:avLst/>
          </a:prstGeom>
          <a:noFill/>
        </p:spPr>
        <p:txBody>
          <a:bodyPr wrap="square" rtlCol="0">
            <a:spAutoFit/>
          </a:bodyPr>
          <a:lstStyle/>
          <a:p>
            <a:r>
              <a:rPr lang="en-GB" sz="1400" b="1">
                <a:solidFill>
                  <a:srgbClr val="001F5B"/>
                </a:solidFill>
                <a:latin typeface="Arial"/>
                <a:cs typeface="Arial"/>
              </a:rPr>
              <a:t>Mission Title:</a:t>
            </a:r>
            <a:endParaRPr lang="en-US" sz="1400" b="1">
              <a:solidFill>
                <a:srgbClr val="001F5B"/>
              </a:solidFill>
              <a:latin typeface="Arial"/>
              <a:cs typeface="Arial"/>
            </a:endParaRPr>
          </a:p>
        </p:txBody>
      </p:sp>
      <p:sp>
        <p:nvSpPr>
          <p:cNvPr id="20" name="TextBox 19">
            <a:extLst>
              <a:ext uri="{FF2B5EF4-FFF2-40B4-BE49-F238E27FC236}">
                <a16:creationId xmlns:a16="http://schemas.microsoft.com/office/drawing/2014/main" id="{7549CD74-BDAB-E8B7-BCDF-1E8FF3C73983}"/>
              </a:ext>
            </a:extLst>
          </p:cNvPr>
          <p:cNvSpPr txBox="1"/>
          <p:nvPr/>
        </p:nvSpPr>
        <p:spPr>
          <a:xfrm>
            <a:off x="2024602" y="5417541"/>
            <a:ext cx="4292874" cy="415498"/>
          </a:xfrm>
          <a:custGeom>
            <a:avLst/>
            <a:gdLst>
              <a:gd name="csX0" fmla="*/ 0 w 4292874"/>
              <a:gd name="csY0" fmla="*/ 0 h 415498"/>
              <a:gd name="csX1" fmla="*/ 527410 w 4292874"/>
              <a:gd name="csY1" fmla="*/ 0 h 415498"/>
              <a:gd name="csX2" fmla="*/ 1011892 w 4292874"/>
              <a:gd name="csY2" fmla="*/ 0 h 415498"/>
              <a:gd name="csX3" fmla="*/ 1496373 w 4292874"/>
              <a:gd name="csY3" fmla="*/ 0 h 415498"/>
              <a:gd name="csX4" fmla="*/ 2195498 w 4292874"/>
              <a:gd name="csY4" fmla="*/ 0 h 415498"/>
              <a:gd name="csX5" fmla="*/ 2894624 w 4292874"/>
              <a:gd name="csY5" fmla="*/ 0 h 415498"/>
              <a:gd name="csX6" fmla="*/ 3422034 w 4292874"/>
              <a:gd name="csY6" fmla="*/ 0 h 415498"/>
              <a:gd name="csX7" fmla="*/ 4292874 w 4292874"/>
              <a:gd name="csY7" fmla="*/ 0 h 415498"/>
              <a:gd name="csX8" fmla="*/ 4292874 w 4292874"/>
              <a:gd name="csY8" fmla="*/ 415498 h 415498"/>
              <a:gd name="csX9" fmla="*/ 3636678 w 4292874"/>
              <a:gd name="csY9" fmla="*/ 415498 h 415498"/>
              <a:gd name="csX10" fmla="*/ 3152196 w 4292874"/>
              <a:gd name="csY10" fmla="*/ 415498 h 415498"/>
              <a:gd name="csX11" fmla="*/ 2624786 w 4292874"/>
              <a:gd name="csY11" fmla="*/ 415498 h 415498"/>
              <a:gd name="csX12" fmla="*/ 1925661 w 4292874"/>
              <a:gd name="csY12" fmla="*/ 415498 h 415498"/>
              <a:gd name="csX13" fmla="*/ 1269464 w 4292874"/>
              <a:gd name="csY13" fmla="*/ 415498 h 415498"/>
              <a:gd name="csX14" fmla="*/ 699125 w 4292874"/>
              <a:gd name="csY14" fmla="*/ 415498 h 415498"/>
              <a:gd name="csX15" fmla="*/ 0 w 4292874"/>
              <a:gd name="csY15" fmla="*/ 415498 h 415498"/>
              <a:gd name="csX16" fmla="*/ 0 w 4292874"/>
              <a:gd name="csY16" fmla="*/ 0 h 4154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92874" h="415498" fill="none" extrusionOk="0">
                <a:moveTo>
                  <a:pt x="0" y="0"/>
                </a:moveTo>
                <a:cubicBezTo>
                  <a:pt x="225732" y="4671"/>
                  <a:pt x="317072" y="21605"/>
                  <a:pt x="527410" y="0"/>
                </a:cubicBezTo>
                <a:cubicBezTo>
                  <a:pt x="737748" y="-21605"/>
                  <a:pt x="866075" y="-4991"/>
                  <a:pt x="1011892" y="0"/>
                </a:cubicBezTo>
                <a:cubicBezTo>
                  <a:pt x="1157709" y="4991"/>
                  <a:pt x="1298469" y="8581"/>
                  <a:pt x="1496373" y="0"/>
                </a:cubicBezTo>
                <a:cubicBezTo>
                  <a:pt x="1694277" y="-8581"/>
                  <a:pt x="1858954" y="-24622"/>
                  <a:pt x="2195498" y="0"/>
                </a:cubicBezTo>
                <a:cubicBezTo>
                  <a:pt x="2532043" y="24622"/>
                  <a:pt x="2658279" y="22406"/>
                  <a:pt x="2894624" y="0"/>
                </a:cubicBezTo>
                <a:cubicBezTo>
                  <a:pt x="3130969" y="-22406"/>
                  <a:pt x="3194964" y="-7253"/>
                  <a:pt x="3422034" y="0"/>
                </a:cubicBezTo>
                <a:cubicBezTo>
                  <a:pt x="3649104" y="7253"/>
                  <a:pt x="4079715" y="3851"/>
                  <a:pt x="4292874" y="0"/>
                </a:cubicBezTo>
                <a:cubicBezTo>
                  <a:pt x="4286118" y="180143"/>
                  <a:pt x="4284452" y="328228"/>
                  <a:pt x="4292874" y="415498"/>
                </a:cubicBezTo>
                <a:cubicBezTo>
                  <a:pt x="4037200" y="446813"/>
                  <a:pt x="3828382" y="419930"/>
                  <a:pt x="3636678" y="415498"/>
                </a:cubicBezTo>
                <a:cubicBezTo>
                  <a:pt x="3444974" y="411066"/>
                  <a:pt x="3269228" y="394814"/>
                  <a:pt x="3152196" y="415498"/>
                </a:cubicBezTo>
                <a:cubicBezTo>
                  <a:pt x="3035164" y="436182"/>
                  <a:pt x="2870952" y="395007"/>
                  <a:pt x="2624786" y="415498"/>
                </a:cubicBezTo>
                <a:cubicBezTo>
                  <a:pt x="2378620" y="435990"/>
                  <a:pt x="2135148" y="435013"/>
                  <a:pt x="1925661" y="415498"/>
                </a:cubicBezTo>
                <a:cubicBezTo>
                  <a:pt x="1716174" y="395983"/>
                  <a:pt x="1513872" y="412770"/>
                  <a:pt x="1269464" y="415498"/>
                </a:cubicBezTo>
                <a:cubicBezTo>
                  <a:pt x="1025056" y="418226"/>
                  <a:pt x="921779" y="440602"/>
                  <a:pt x="699125" y="415498"/>
                </a:cubicBezTo>
                <a:cubicBezTo>
                  <a:pt x="476471" y="390394"/>
                  <a:pt x="218871" y="405447"/>
                  <a:pt x="0" y="415498"/>
                </a:cubicBezTo>
                <a:cubicBezTo>
                  <a:pt x="7017" y="280360"/>
                  <a:pt x="-10176" y="95647"/>
                  <a:pt x="0" y="0"/>
                </a:cubicBezTo>
                <a:close/>
              </a:path>
              <a:path w="4292874" h="415498" stroke="0" extrusionOk="0">
                <a:moveTo>
                  <a:pt x="0" y="0"/>
                </a:moveTo>
                <a:cubicBezTo>
                  <a:pt x="199343" y="4862"/>
                  <a:pt x="418219" y="-24319"/>
                  <a:pt x="613268" y="0"/>
                </a:cubicBezTo>
                <a:cubicBezTo>
                  <a:pt x="808317" y="24319"/>
                  <a:pt x="1051894" y="5566"/>
                  <a:pt x="1312393" y="0"/>
                </a:cubicBezTo>
                <a:cubicBezTo>
                  <a:pt x="1572892" y="-5566"/>
                  <a:pt x="1624042" y="-23813"/>
                  <a:pt x="1796874" y="0"/>
                </a:cubicBezTo>
                <a:cubicBezTo>
                  <a:pt x="1969706" y="23813"/>
                  <a:pt x="2235882" y="6430"/>
                  <a:pt x="2367213" y="0"/>
                </a:cubicBezTo>
                <a:cubicBezTo>
                  <a:pt x="2498544" y="-6430"/>
                  <a:pt x="2858935" y="20109"/>
                  <a:pt x="3023410" y="0"/>
                </a:cubicBezTo>
                <a:cubicBezTo>
                  <a:pt x="3187885" y="-20109"/>
                  <a:pt x="3503655" y="1428"/>
                  <a:pt x="3722535" y="0"/>
                </a:cubicBezTo>
                <a:cubicBezTo>
                  <a:pt x="3941416" y="-1428"/>
                  <a:pt x="4164605" y="-4720"/>
                  <a:pt x="4292874" y="0"/>
                </a:cubicBezTo>
                <a:cubicBezTo>
                  <a:pt x="4295059" y="175839"/>
                  <a:pt x="4311268" y="263694"/>
                  <a:pt x="4292874" y="415498"/>
                </a:cubicBezTo>
                <a:cubicBezTo>
                  <a:pt x="4144219" y="412214"/>
                  <a:pt x="3971964" y="410189"/>
                  <a:pt x="3808393" y="415498"/>
                </a:cubicBezTo>
                <a:cubicBezTo>
                  <a:pt x="3644822" y="420807"/>
                  <a:pt x="3345773" y="400494"/>
                  <a:pt x="3109267" y="415498"/>
                </a:cubicBezTo>
                <a:cubicBezTo>
                  <a:pt x="2872761" y="430502"/>
                  <a:pt x="2812772" y="408767"/>
                  <a:pt x="2624786" y="415498"/>
                </a:cubicBezTo>
                <a:cubicBezTo>
                  <a:pt x="2436800" y="422229"/>
                  <a:pt x="2085463" y="424990"/>
                  <a:pt x="1925661" y="415498"/>
                </a:cubicBezTo>
                <a:cubicBezTo>
                  <a:pt x="1765859" y="406006"/>
                  <a:pt x="1628773" y="408144"/>
                  <a:pt x="1398250" y="415498"/>
                </a:cubicBezTo>
                <a:cubicBezTo>
                  <a:pt x="1167727" y="422852"/>
                  <a:pt x="1059640" y="433549"/>
                  <a:pt x="827911" y="415498"/>
                </a:cubicBezTo>
                <a:cubicBezTo>
                  <a:pt x="596182" y="397447"/>
                  <a:pt x="252452" y="439849"/>
                  <a:pt x="0" y="415498"/>
                </a:cubicBezTo>
                <a:cubicBezTo>
                  <a:pt x="-2184" y="254080"/>
                  <a:pt x="8016" y="135710"/>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lgn="l" rtl="0">
              <a:spcBef>
                <a:spcPts val="600"/>
              </a:spcBef>
              <a:spcAft>
                <a:spcPts val="600"/>
              </a:spcAft>
            </a:pPr>
            <a:endParaRPr lang="en-GB" sz="1600"/>
          </a:p>
        </p:txBody>
      </p:sp>
      <p:sp>
        <p:nvSpPr>
          <p:cNvPr id="21" name="TextBox 20">
            <a:extLst>
              <a:ext uri="{FF2B5EF4-FFF2-40B4-BE49-F238E27FC236}">
                <a16:creationId xmlns:a16="http://schemas.microsoft.com/office/drawing/2014/main" id="{A9862EAD-6839-F00C-507E-38F89C45FA45}"/>
              </a:ext>
            </a:extLst>
          </p:cNvPr>
          <p:cNvSpPr txBox="1"/>
          <p:nvPr/>
        </p:nvSpPr>
        <p:spPr>
          <a:xfrm>
            <a:off x="554306" y="3413803"/>
            <a:ext cx="5780314" cy="1398140"/>
          </a:xfrm>
          <a:prstGeom prst="rect">
            <a:avLst/>
          </a:prstGeom>
          <a:noFill/>
        </p:spPr>
        <p:txBody>
          <a:bodyPr wrap="square" rtlCol="0">
            <a:spAutoFit/>
          </a:bodyPr>
          <a:lstStyle/>
          <a:p>
            <a:pPr>
              <a:lnSpc>
                <a:spcPct val="120000"/>
              </a:lnSpc>
            </a:pPr>
            <a:r>
              <a:rPr lang="en-GB" sz="1600" b="1">
                <a:solidFill>
                  <a:srgbClr val="05255D"/>
                </a:solidFill>
                <a:latin typeface="Arial"/>
                <a:cs typeface="Arial"/>
              </a:rPr>
              <a:t>Activity: Mission on Mars</a:t>
            </a:r>
          </a:p>
          <a:p>
            <a:pPr marL="285750" indent="-285750">
              <a:lnSpc>
                <a:spcPct val="120000"/>
              </a:lnSpc>
              <a:buFont typeface="Arial" panose="020B0604020202020204" pitchFamily="34" charset="0"/>
              <a:buChar char="•"/>
            </a:pPr>
            <a:r>
              <a:rPr lang="en-GB" sz="1400">
                <a:solidFill>
                  <a:srgbClr val="001F5B"/>
                </a:solidFill>
                <a:latin typeface="Arial"/>
                <a:cs typeface="Arial"/>
              </a:rPr>
              <a:t>Talk with your team and choose a name for your rover.</a:t>
            </a:r>
          </a:p>
          <a:p>
            <a:pPr marL="285750" indent="-285750">
              <a:lnSpc>
                <a:spcPct val="120000"/>
              </a:lnSpc>
              <a:buFont typeface="Arial" panose="020B0604020202020204" pitchFamily="34" charset="0"/>
              <a:buChar char="•"/>
            </a:pPr>
            <a:r>
              <a:rPr lang="en-GB" sz="1400">
                <a:solidFill>
                  <a:srgbClr val="001F5B"/>
                </a:solidFill>
                <a:latin typeface="Arial"/>
                <a:cs typeface="Arial"/>
              </a:rPr>
              <a:t>Check the mission title on your mission card.</a:t>
            </a:r>
          </a:p>
          <a:p>
            <a:pPr marL="285750" indent="-285750">
              <a:lnSpc>
                <a:spcPct val="120000"/>
              </a:lnSpc>
              <a:buFont typeface="Arial" panose="020B0604020202020204" pitchFamily="34" charset="0"/>
              <a:buChar char="•"/>
            </a:pPr>
            <a:endParaRPr lang="en-GB" sz="1400">
              <a:solidFill>
                <a:srgbClr val="001F5B"/>
              </a:solidFill>
              <a:latin typeface="Arial"/>
              <a:cs typeface="Arial"/>
            </a:endParaRPr>
          </a:p>
          <a:p>
            <a:pPr>
              <a:lnSpc>
                <a:spcPct val="120000"/>
              </a:lnSpc>
            </a:pPr>
            <a:r>
              <a:rPr lang="en-GB" sz="1400">
                <a:solidFill>
                  <a:srgbClr val="001F5B"/>
                </a:solidFill>
                <a:latin typeface="Arial"/>
                <a:cs typeface="Arial"/>
              </a:rPr>
              <a:t>Write this information in the boxes below:</a:t>
            </a:r>
            <a:endParaRPr lang="en-US" sz="1400">
              <a:solidFill>
                <a:srgbClr val="001F5B"/>
              </a:solidFill>
              <a:latin typeface="Arial"/>
              <a:cs typeface="Arial"/>
            </a:endParaRPr>
          </a:p>
        </p:txBody>
      </p:sp>
      <p:sp>
        <p:nvSpPr>
          <p:cNvPr id="23" name="object 2">
            <a:extLst>
              <a:ext uri="{FF2B5EF4-FFF2-40B4-BE49-F238E27FC236}">
                <a16:creationId xmlns:a16="http://schemas.microsoft.com/office/drawing/2014/main" id="{F4CAD375-2B57-E215-9776-E03994D27950}"/>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a:t>
            </a:r>
            <a:r>
              <a:rPr lang="en-US" sz="2000" b="1">
                <a:solidFill>
                  <a:srgbClr val="05255D"/>
                </a:solidFill>
                <a:latin typeface="Arial Narrow" panose="020B0604020202020204" pitchFamily="34" charset="0"/>
                <a:cs typeface="Arial Narrow" panose="020B0604020202020204" pitchFamily="34" charset="0"/>
              </a:rPr>
              <a:t>You</a:t>
            </a:r>
            <a:r>
              <a:rPr lang="en-US" sz="2000" b="1">
                <a:solidFill>
                  <a:srgbClr val="001F5B"/>
                </a:solidFill>
                <a:latin typeface="Arial Narrow" panose="020B0604020202020204" pitchFamily="34" charset="0"/>
                <a:cs typeface="Arial Narrow" panose="020B0604020202020204" pitchFamily="34" charset="0"/>
              </a:rPr>
              <a:t> Control a Robot Rover?</a:t>
            </a:r>
            <a:endParaRPr lang="en-US" sz="2000" b="1">
              <a:latin typeface="Arial Narrow" panose="020B0604020202020204" pitchFamily="34" charset="0"/>
              <a:cs typeface="Arial Narrow" panose="020B0604020202020204" pitchFamily="34" charset="0"/>
            </a:endParaRPr>
          </a:p>
        </p:txBody>
      </p:sp>
      <p:pic>
        <p:nvPicPr>
          <p:cNvPr id="25" name="Graphic 24" descr="Robot with solid fill">
            <a:extLst>
              <a:ext uri="{FF2B5EF4-FFF2-40B4-BE49-F238E27FC236}">
                <a16:creationId xmlns:a16="http://schemas.microsoft.com/office/drawing/2014/main" id="{AF201F56-376E-0F8B-CB19-C4341DF92A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5065" y="674584"/>
            <a:ext cx="584511" cy="584511"/>
          </a:xfrm>
          <a:prstGeom prst="rect">
            <a:avLst/>
          </a:prstGeom>
        </p:spPr>
      </p:pic>
      <p:sp>
        <p:nvSpPr>
          <p:cNvPr id="6" name="TextBox 5">
            <a:extLst>
              <a:ext uri="{FF2B5EF4-FFF2-40B4-BE49-F238E27FC236}">
                <a16:creationId xmlns:a16="http://schemas.microsoft.com/office/drawing/2014/main" id="{37D0EE15-D915-6E4E-7140-89CBCCC02AAB}"/>
              </a:ext>
            </a:extLst>
          </p:cNvPr>
          <p:cNvSpPr txBox="1"/>
          <p:nvPr/>
        </p:nvSpPr>
        <p:spPr>
          <a:xfrm>
            <a:off x="554306" y="6110495"/>
            <a:ext cx="4551246" cy="523220"/>
          </a:xfrm>
          <a:prstGeom prst="rect">
            <a:avLst/>
          </a:prstGeom>
          <a:noFill/>
        </p:spPr>
        <p:txBody>
          <a:bodyPr wrap="none" rtlCol="0">
            <a:spAutoFit/>
          </a:bodyPr>
          <a:lstStyle/>
          <a:p>
            <a:pPr algn="l" rtl="0"/>
            <a:r>
              <a:rPr lang="en-GB" sz="1400" b="1">
                <a:solidFill>
                  <a:srgbClr val="05255D"/>
                </a:solidFill>
                <a:latin typeface="Arial"/>
                <a:cs typeface="Arial"/>
              </a:rPr>
              <a:t>Step-by-step</a:t>
            </a:r>
          </a:p>
          <a:p>
            <a:pPr algn="l" rtl="0"/>
            <a:r>
              <a:rPr lang="en-GB" sz="1400">
                <a:solidFill>
                  <a:srgbClr val="001F5B"/>
                </a:solidFill>
                <a:latin typeface="Arial"/>
                <a:cs typeface="Arial"/>
              </a:rPr>
              <a:t>Read your mission card, then complete the sentences:</a:t>
            </a:r>
            <a:endParaRPr lang="en-US" sz="1400">
              <a:solidFill>
                <a:srgbClr val="001F5B"/>
              </a:solidFill>
              <a:latin typeface="Arial"/>
              <a:cs typeface="Arial"/>
            </a:endParaRPr>
          </a:p>
        </p:txBody>
      </p:sp>
      <p:pic>
        <p:nvPicPr>
          <p:cNvPr id="13" name="Picture 12" descr="A screenshot of a computer&#10;&#10;AI-generated content may be incorrect.">
            <a:extLst>
              <a:ext uri="{FF2B5EF4-FFF2-40B4-BE49-F238E27FC236}">
                <a16:creationId xmlns:a16="http://schemas.microsoft.com/office/drawing/2014/main" id="{8D296111-AC80-F331-E154-C797013B7937}"/>
              </a:ext>
            </a:extLst>
          </p:cNvPr>
          <p:cNvPicPr>
            <a:picLocks noChangeAspect="1"/>
          </p:cNvPicPr>
          <p:nvPr/>
        </p:nvPicPr>
        <p:blipFill>
          <a:blip r:embed="rId5">
            <a:extLst>
              <a:ext uri="{28A0092B-C50C-407E-A947-70E740481C1C}">
                <a14:useLocalDpi xmlns:a14="http://schemas.microsoft.com/office/drawing/2010/main" val="0"/>
              </a:ext>
            </a:extLst>
          </a:blip>
          <a:srcRect t="47773" b="33394"/>
          <a:stretch>
            <a:fillRect/>
          </a:stretch>
        </p:blipFill>
        <p:spPr>
          <a:xfrm>
            <a:off x="-17535" y="1726097"/>
            <a:ext cx="6431693" cy="1714075"/>
          </a:xfrm>
          <a:prstGeom prst="rect">
            <a:avLst/>
          </a:prstGeom>
        </p:spPr>
      </p:pic>
      <p:sp>
        <p:nvSpPr>
          <p:cNvPr id="2" name="TextBox 1">
            <a:extLst>
              <a:ext uri="{FF2B5EF4-FFF2-40B4-BE49-F238E27FC236}">
                <a16:creationId xmlns:a16="http://schemas.microsoft.com/office/drawing/2014/main" id="{D63FD80E-9D2D-F1BD-8FD9-3489B1D9CFE2}"/>
              </a:ext>
            </a:extLst>
          </p:cNvPr>
          <p:cNvSpPr txBox="1"/>
          <p:nvPr/>
        </p:nvSpPr>
        <p:spPr>
          <a:xfrm>
            <a:off x="554306" y="1308904"/>
            <a:ext cx="3794629" cy="523220"/>
          </a:xfrm>
          <a:prstGeom prst="rect">
            <a:avLst/>
          </a:prstGeom>
          <a:noFill/>
        </p:spPr>
        <p:txBody>
          <a:bodyPr wrap="none" rtlCol="0">
            <a:spAutoFit/>
          </a:bodyPr>
          <a:lstStyle/>
          <a:p>
            <a:pPr algn="l" rtl="0"/>
            <a:r>
              <a:rPr lang="en-GB" sz="1400" b="1">
                <a:solidFill>
                  <a:srgbClr val="001F5B"/>
                </a:solidFill>
                <a:latin typeface="Arial"/>
                <a:cs typeface="Arial"/>
              </a:rPr>
              <a:t>Test 3: Sound or light signal</a:t>
            </a:r>
            <a:br>
              <a:rPr lang="en-GB" sz="1400" b="1">
                <a:solidFill>
                  <a:srgbClr val="001F5B"/>
                </a:solidFill>
                <a:latin typeface="Arial"/>
                <a:cs typeface="Arial"/>
              </a:rPr>
            </a:br>
            <a:r>
              <a:rPr lang="en-GB" sz="1400">
                <a:solidFill>
                  <a:srgbClr val="001F5B"/>
                </a:solidFill>
                <a:latin typeface="Arial"/>
                <a:cs typeface="Arial"/>
              </a:rPr>
              <a:t>Make your rover play a sound or show a light.</a:t>
            </a:r>
            <a:endParaRPr lang="en-US" sz="1400">
              <a:solidFill>
                <a:srgbClr val="001F5B"/>
              </a:solidFill>
              <a:latin typeface="Arial"/>
              <a:cs typeface="Arial"/>
            </a:endParaRPr>
          </a:p>
        </p:txBody>
      </p:sp>
      <p:sp>
        <p:nvSpPr>
          <p:cNvPr id="7" name="Rectangle 6">
            <a:extLst>
              <a:ext uri="{FF2B5EF4-FFF2-40B4-BE49-F238E27FC236}">
                <a16:creationId xmlns:a16="http://schemas.microsoft.com/office/drawing/2014/main" id="{E834CA06-E8D3-30D3-CD22-FADE12E10C6E}"/>
              </a:ext>
            </a:extLst>
          </p:cNvPr>
          <p:cNvSpPr/>
          <p:nvPr/>
        </p:nvSpPr>
        <p:spPr>
          <a:xfrm>
            <a:off x="4920776" y="1304035"/>
            <a:ext cx="441960" cy="42693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26" name="Group 25">
            <a:extLst>
              <a:ext uri="{FF2B5EF4-FFF2-40B4-BE49-F238E27FC236}">
                <a16:creationId xmlns:a16="http://schemas.microsoft.com/office/drawing/2014/main" id="{56EAC466-9536-8971-B660-2EED2976E3BF}"/>
              </a:ext>
            </a:extLst>
          </p:cNvPr>
          <p:cNvGrpSpPr/>
          <p:nvPr/>
        </p:nvGrpSpPr>
        <p:grpSpPr>
          <a:xfrm>
            <a:off x="538843" y="6651298"/>
            <a:ext cx="5859852" cy="2912400"/>
            <a:chOff x="538843" y="6651298"/>
            <a:chExt cx="5859852" cy="2912400"/>
          </a:xfrm>
        </p:grpSpPr>
        <p:sp>
          <p:nvSpPr>
            <p:cNvPr id="12" name="TextBox 11">
              <a:extLst>
                <a:ext uri="{FF2B5EF4-FFF2-40B4-BE49-F238E27FC236}">
                  <a16:creationId xmlns:a16="http://schemas.microsoft.com/office/drawing/2014/main" id="{32AE1483-1CE4-85BD-6969-6B0AF9F3CF99}"/>
                </a:ext>
              </a:extLst>
            </p:cNvPr>
            <p:cNvSpPr txBox="1"/>
            <p:nvPr/>
          </p:nvSpPr>
          <p:spPr>
            <a:xfrm>
              <a:off x="538843" y="6651298"/>
              <a:ext cx="5859852" cy="2912400"/>
            </a:xfrm>
            <a:custGeom>
              <a:avLst/>
              <a:gdLst>
                <a:gd name="csX0" fmla="*/ 0 w 5859852"/>
                <a:gd name="csY0" fmla="*/ 0 h 2912400"/>
                <a:gd name="csX1" fmla="*/ 533898 w 5859852"/>
                <a:gd name="csY1" fmla="*/ 0 h 2912400"/>
                <a:gd name="csX2" fmla="*/ 1009197 w 5859852"/>
                <a:gd name="csY2" fmla="*/ 0 h 2912400"/>
                <a:gd name="csX3" fmla="*/ 1660291 w 5859852"/>
                <a:gd name="csY3" fmla="*/ 0 h 2912400"/>
                <a:gd name="csX4" fmla="*/ 2194189 w 5859852"/>
                <a:gd name="csY4" fmla="*/ 0 h 2912400"/>
                <a:gd name="csX5" fmla="*/ 2962481 w 5859852"/>
                <a:gd name="csY5" fmla="*/ 0 h 2912400"/>
                <a:gd name="csX6" fmla="*/ 3496378 w 5859852"/>
                <a:gd name="csY6" fmla="*/ 0 h 2912400"/>
                <a:gd name="csX7" fmla="*/ 4147473 w 5859852"/>
                <a:gd name="csY7" fmla="*/ 0 h 2912400"/>
                <a:gd name="csX8" fmla="*/ 4681371 w 5859852"/>
                <a:gd name="csY8" fmla="*/ 0 h 2912400"/>
                <a:gd name="csX9" fmla="*/ 5215268 w 5859852"/>
                <a:gd name="csY9" fmla="*/ 0 h 2912400"/>
                <a:gd name="csX10" fmla="*/ 5859852 w 5859852"/>
                <a:gd name="csY10" fmla="*/ 0 h 2912400"/>
                <a:gd name="csX11" fmla="*/ 5859852 w 5859852"/>
                <a:gd name="csY11" fmla="*/ 553356 h 2912400"/>
                <a:gd name="csX12" fmla="*/ 5859852 w 5859852"/>
                <a:gd name="csY12" fmla="*/ 1077588 h 2912400"/>
                <a:gd name="csX13" fmla="*/ 5859852 w 5859852"/>
                <a:gd name="csY13" fmla="*/ 1630944 h 2912400"/>
                <a:gd name="csX14" fmla="*/ 5859852 w 5859852"/>
                <a:gd name="csY14" fmla="*/ 2242548 h 2912400"/>
                <a:gd name="csX15" fmla="*/ 5859852 w 5859852"/>
                <a:gd name="csY15" fmla="*/ 2912400 h 2912400"/>
                <a:gd name="csX16" fmla="*/ 5325954 w 5859852"/>
                <a:gd name="csY16" fmla="*/ 2912400 h 2912400"/>
                <a:gd name="csX17" fmla="*/ 4674860 w 5859852"/>
                <a:gd name="csY17" fmla="*/ 2912400 h 2912400"/>
                <a:gd name="csX18" fmla="*/ 3906568 w 5859852"/>
                <a:gd name="csY18" fmla="*/ 2912400 h 2912400"/>
                <a:gd name="csX19" fmla="*/ 3431269 w 5859852"/>
                <a:gd name="csY19" fmla="*/ 2912400 h 2912400"/>
                <a:gd name="csX20" fmla="*/ 2662977 w 5859852"/>
                <a:gd name="csY20" fmla="*/ 2912400 h 2912400"/>
                <a:gd name="csX21" fmla="*/ 2070481 w 5859852"/>
                <a:gd name="csY21" fmla="*/ 2912400 h 2912400"/>
                <a:gd name="csX22" fmla="*/ 1595182 w 5859852"/>
                <a:gd name="csY22" fmla="*/ 2912400 h 2912400"/>
                <a:gd name="csX23" fmla="*/ 1061284 w 5859852"/>
                <a:gd name="csY23" fmla="*/ 2912400 h 2912400"/>
                <a:gd name="csX24" fmla="*/ 0 w 5859852"/>
                <a:gd name="csY24" fmla="*/ 2912400 h 2912400"/>
                <a:gd name="csX25" fmla="*/ 0 w 5859852"/>
                <a:gd name="csY25" fmla="*/ 2329920 h 2912400"/>
                <a:gd name="csX26" fmla="*/ 0 w 5859852"/>
                <a:gd name="csY26" fmla="*/ 1834812 h 2912400"/>
                <a:gd name="csX27" fmla="*/ 0 w 5859852"/>
                <a:gd name="csY27" fmla="*/ 1223208 h 2912400"/>
                <a:gd name="csX28" fmla="*/ 0 w 5859852"/>
                <a:gd name="csY28" fmla="*/ 640728 h 2912400"/>
                <a:gd name="csX29" fmla="*/ 0 w 5859852"/>
                <a:gd name="csY29" fmla="*/ 0 h 2912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5859852" h="2912400" fill="none" extrusionOk="0">
                  <a:moveTo>
                    <a:pt x="0" y="0"/>
                  </a:moveTo>
                  <a:cubicBezTo>
                    <a:pt x="130968" y="-19341"/>
                    <a:pt x="312586" y="-9030"/>
                    <a:pt x="533898" y="0"/>
                  </a:cubicBezTo>
                  <a:cubicBezTo>
                    <a:pt x="755210" y="9030"/>
                    <a:pt x="779349" y="15039"/>
                    <a:pt x="1009197" y="0"/>
                  </a:cubicBezTo>
                  <a:cubicBezTo>
                    <a:pt x="1239045" y="-15039"/>
                    <a:pt x="1477075" y="-29635"/>
                    <a:pt x="1660291" y="0"/>
                  </a:cubicBezTo>
                  <a:cubicBezTo>
                    <a:pt x="1843507" y="29635"/>
                    <a:pt x="1954714" y="14287"/>
                    <a:pt x="2194189" y="0"/>
                  </a:cubicBezTo>
                  <a:cubicBezTo>
                    <a:pt x="2433664" y="-14287"/>
                    <a:pt x="2722849" y="3294"/>
                    <a:pt x="2962481" y="0"/>
                  </a:cubicBezTo>
                  <a:cubicBezTo>
                    <a:pt x="3202113" y="-3294"/>
                    <a:pt x="3312951" y="24208"/>
                    <a:pt x="3496378" y="0"/>
                  </a:cubicBezTo>
                  <a:cubicBezTo>
                    <a:pt x="3679805" y="-24208"/>
                    <a:pt x="3852797" y="-350"/>
                    <a:pt x="4147473" y="0"/>
                  </a:cubicBezTo>
                  <a:cubicBezTo>
                    <a:pt x="4442149" y="350"/>
                    <a:pt x="4557809" y="-15068"/>
                    <a:pt x="4681371" y="0"/>
                  </a:cubicBezTo>
                  <a:cubicBezTo>
                    <a:pt x="4804933" y="15068"/>
                    <a:pt x="4997886" y="8283"/>
                    <a:pt x="5215268" y="0"/>
                  </a:cubicBezTo>
                  <a:cubicBezTo>
                    <a:pt x="5432650" y="-8283"/>
                    <a:pt x="5705531" y="-23147"/>
                    <a:pt x="5859852" y="0"/>
                  </a:cubicBezTo>
                  <a:cubicBezTo>
                    <a:pt x="5860750" y="209927"/>
                    <a:pt x="5850796" y="426034"/>
                    <a:pt x="5859852" y="553356"/>
                  </a:cubicBezTo>
                  <a:cubicBezTo>
                    <a:pt x="5868908" y="680678"/>
                    <a:pt x="5859934" y="888178"/>
                    <a:pt x="5859852" y="1077588"/>
                  </a:cubicBezTo>
                  <a:cubicBezTo>
                    <a:pt x="5859770" y="1266998"/>
                    <a:pt x="5877048" y="1403002"/>
                    <a:pt x="5859852" y="1630944"/>
                  </a:cubicBezTo>
                  <a:cubicBezTo>
                    <a:pt x="5842656" y="1858886"/>
                    <a:pt x="5888887" y="2102781"/>
                    <a:pt x="5859852" y="2242548"/>
                  </a:cubicBezTo>
                  <a:cubicBezTo>
                    <a:pt x="5830817" y="2382315"/>
                    <a:pt x="5875468" y="2742405"/>
                    <a:pt x="5859852" y="2912400"/>
                  </a:cubicBezTo>
                  <a:cubicBezTo>
                    <a:pt x="5620176" y="2921045"/>
                    <a:pt x="5461355" y="2921875"/>
                    <a:pt x="5325954" y="2912400"/>
                  </a:cubicBezTo>
                  <a:cubicBezTo>
                    <a:pt x="5190553" y="2902925"/>
                    <a:pt x="4911617" y="2927366"/>
                    <a:pt x="4674860" y="2912400"/>
                  </a:cubicBezTo>
                  <a:cubicBezTo>
                    <a:pt x="4438103" y="2897434"/>
                    <a:pt x="4259970" y="2901866"/>
                    <a:pt x="3906568" y="2912400"/>
                  </a:cubicBezTo>
                  <a:cubicBezTo>
                    <a:pt x="3553166" y="2922934"/>
                    <a:pt x="3591148" y="2904382"/>
                    <a:pt x="3431269" y="2912400"/>
                  </a:cubicBezTo>
                  <a:cubicBezTo>
                    <a:pt x="3271390" y="2920418"/>
                    <a:pt x="2908654" y="2943662"/>
                    <a:pt x="2662977" y="2912400"/>
                  </a:cubicBezTo>
                  <a:cubicBezTo>
                    <a:pt x="2417300" y="2881138"/>
                    <a:pt x="2285460" y="2887024"/>
                    <a:pt x="2070481" y="2912400"/>
                  </a:cubicBezTo>
                  <a:cubicBezTo>
                    <a:pt x="1855502" y="2937776"/>
                    <a:pt x="1763371" y="2935477"/>
                    <a:pt x="1595182" y="2912400"/>
                  </a:cubicBezTo>
                  <a:cubicBezTo>
                    <a:pt x="1426993" y="2889323"/>
                    <a:pt x="1195588" y="2907924"/>
                    <a:pt x="1061284" y="2912400"/>
                  </a:cubicBezTo>
                  <a:cubicBezTo>
                    <a:pt x="926980" y="2916876"/>
                    <a:pt x="286533" y="2951489"/>
                    <a:pt x="0" y="2912400"/>
                  </a:cubicBezTo>
                  <a:cubicBezTo>
                    <a:pt x="25549" y="2759473"/>
                    <a:pt x="29067" y="2551710"/>
                    <a:pt x="0" y="2329920"/>
                  </a:cubicBezTo>
                  <a:cubicBezTo>
                    <a:pt x="-29067" y="2108130"/>
                    <a:pt x="-5202" y="1946323"/>
                    <a:pt x="0" y="1834812"/>
                  </a:cubicBezTo>
                  <a:cubicBezTo>
                    <a:pt x="5202" y="1723301"/>
                    <a:pt x="5804" y="1389347"/>
                    <a:pt x="0" y="1223208"/>
                  </a:cubicBezTo>
                  <a:cubicBezTo>
                    <a:pt x="-5804" y="1057069"/>
                    <a:pt x="-19040" y="770130"/>
                    <a:pt x="0" y="640728"/>
                  </a:cubicBezTo>
                  <a:cubicBezTo>
                    <a:pt x="19040" y="511326"/>
                    <a:pt x="31927" y="152320"/>
                    <a:pt x="0" y="0"/>
                  </a:cubicBezTo>
                  <a:close/>
                </a:path>
                <a:path w="5859852" h="2912400" stroke="0" extrusionOk="0">
                  <a:moveTo>
                    <a:pt x="0" y="0"/>
                  </a:moveTo>
                  <a:cubicBezTo>
                    <a:pt x="178636" y="-17461"/>
                    <a:pt x="429144" y="-9800"/>
                    <a:pt x="651095" y="0"/>
                  </a:cubicBezTo>
                  <a:cubicBezTo>
                    <a:pt x="873046" y="9800"/>
                    <a:pt x="1221885" y="13858"/>
                    <a:pt x="1419386" y="0"/>
                  </a:cubicBezTo>
                  <a:cubicBezTo>
                    <a:pt x="1616887" y="-13858"/>
                    <a:pt x="1761461" y="-6655"/>
                    <a:pt x="1894685" y="0"/>
                  </a:cubicBezTo>
                  <a:cubicBezTo>
                    <a:pt x="2027909" y="6655"/>
                    <a:pt x="2254727" y="-24524"/>
                    <a:pt x="2487182" y="0"/>
                  </a:cubicBezTo>
                  <a:cubicBezTo>
                    <a:pt x="2719637" y="24524"/>
                    <a:pt x="3023957" y="26221"/>
                    <a:pt x="3196875" y="0"/>
                  </a:cubicBezTo>
                  <a:cubicBezTo>
                    <a:pt x="3369793" y="-26221"/>
                    <a:pt x="3677024" y="36132"/>
                    <a:pt x="3965167" y="0"/>
                  </a:cubicBezTo>
                  <a:cubicBezTo>
                    <a:pt x="4253310" y="-36132"/>
                    <a:pt x="4467164" y="11056"/>
                    <a:pt x="4733458" y="0"/>
                  </a:cubicBezTo>
                  <a:cubicBezTo>
                    <a:pt x="4999752" y="-11056"/>
                    <a:pt x="5033586" y="-14801"/>
                    <a:pt x="5267356" y="0"/>
                  </a:cubicBezTo>
                  <a:cubicBezTo>
                    <a:pt x="5501126" y="14801"/>
                    <a:pt x="5737482" y="-26831"/>
                    <a:pt x="5859852" y="0"/>
                  </a:cubicBezTo>
                  <a:cubicBezTo>
                    <a:pt x="5835039" y="170822"/>
                    <a:pt x="5849229" y="385619"/>
                    <a:pt x="5859852" y="524232"/>
                  </a:cubicBezTo>
                  <a:cubicBezTo>
                    <a:pt x="5870475" y="662845"/>
                    <a:pt x="5834504" y="948156"/>
                    <a:pt x="5859852" y="1077588"/>
                  </a:cubicBezTo>
                  <a:cubicBezTo>
                    <a:pt x="5885200" y="1207020"/>
                    <a:pt x="5861716" y="1556740"/>
                    <a:pt x="5859852" y="1689192"/>
                  </a:cubicBezTo>
                  <a:cubicBezTo>
                    <a:pt x="5857988" y="1821644"/>
                    <a:pt x="5840649" y="2025122"/>
                    <a:pt x="5859852" y="2329920"/>
                  </a:cubicBezTo>
                  <a:cubicBezTo>
                    <a:pt x="5879055" y="2634718"/>
                    <a:pt x="5866276" y="2625196"/>
                    <a:pt x="5859852" y="2912400"/>
                  </a:cubicBezTo>
                  <a:cubicBezTo>
                    <a:pt x="5705762" y="2941596"/>
                    <a:pt x="5425474" y="2894179"/>
                    <a:pt x="5267356" y="2912400"/>
                  </a:cubicBezTo>
                  <a:cubicBezTo>
                    <a:pt x="5109238" y="2930621"/>
                    <a:pt x="4913188" y="2932772"/>
                    <a:pt x="4733458" y="2912400"/>
                  </a:cubicBezTo>
                  <a:cubicBezTo>
                    <a:pt x="4553728" y="2892028"/>
                    <a:pt x="4210636" y="2933259"/>
                    <a:pt x="3965167" y="2912400"/>
                  </a:cubicBezTo>
                  <a:cubicBezTo>
                    <a:pt x="3719698" y="2891541"/>
                    <a:pt x="3514304" y="2938902"/>
                    <a:pt x="3255473" y="2912400"/>
                  </a:cubicBezTo>
                  <a:cubicBezTo>
                    <a:pt x="2996642" y="2885898"/>
                    <a:pt x="2910700" y="2900305"/>
                    <a:pt x="2662977" y="2912400"/>
                  </a:cubicBezTo>
                  <a:cubicBezTo>
                    <a:pt x="2415254" y="2924495"/>
                    <a:pt x="2261455" y="2937917"/>
                    <a:pt x="2070481" y="2912400"/>
                  </a:cubicBezTo>
                  <a:cubicBezTo>
                    <a:pt x="1879507" y="2886883"/>
                    <a:pt x="1785458" y="2916590"/>
                    <a:pt x="1595182" y="2912400"/>
                  </a:cubicBezTo>
                  <a:cubicBezTo>
                    <a:pt x="1404906" y="2908210"/>
                    <a:pt x="1307960" y="2902620"/>
                    <a:pt x="1119883" y="2912400"/>
                  </a:cubicBezTo>
                  <a:cubicBezTo>
                    <a:pt x="931806" y="2922180"/>
                    <a:pt x="327597" y="2912864"/>
                    <a:pt x="0" y="2912400"/>
                  </a:cubicBezTo>
                  <a:cubicBezTo>
                    <a:pt x="29027" y="2682084"/>
                    <a:pt x="-2504" y="2501625"/>
                    <a:pt x="0" y="2300796"/>
                  </a:cubicBezTo>
                  <a:cubicBezTo>
                    <a:pt x="2504" y="2099967"/>
                    <a:pt x="1156" y="1937001"/>
                    <a:pt x="0" y="1660068"/>
                  </a:cubicBezTo>
                  <a:cubicBezTo>
                    <a:pt x="-1156" y="1383135"/>
                    <a:pt x="15423" y="1308075"/>
                    <a:pt x="0" y="1077588"/>
                  </a:cubicBezTo>
                  <a:cubicBezTo>
                    <a:pt x="-15423" y="847101"/>
                    <a:pt x="15553" y="736315"/>
                    <a:pt x="0" y="524232"/>
                  </a:cubicBezTo>
                  <a:cubicBezTo>
                    <a:pt x="-15553" y="312149"/>
                    <a:pt x="8644" y="256104"/>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nSpc>
                  <a:spcPct val="120000"/>
                </a:lnSpc>
              </a:pPr>
              <a:r>
                <a:rPr lang="en-GB" sz="1400" b="1">
                  <a:solidFill>
                    <a:srgbClr val="001F5B"/>
                  </a:solidFill>
                  <a:latin typeface="Arial"/>
                  <a:cs typeface="Arial"/>
                </a:rPr>
                <a:t>Step 1:</a:t>
              </a:r>
              <a:r>
                <a:rPr lang="en-GB" sz="1400">
                  <a:solidFill>
                    <a:srgbClr val="001F5B"/>
                  </a:solidFill>
                  <a:latin typeface="Arial"/>
                  <a:cs typeface="Arial"/>
                </a:rPr>
                <a:t> I will place my rover on the Base at</a:t>
              </a:r>
            </a:p>
            <a:p>
              <a:pPr>
                <a:lnSpc>
                  <a:spcPct val="120000"/>
                </a:lnSpc>
              </a:pPr>
              <a:r>
                <a:rPr lang="en-GB" sz="1400">
                  <a:solidFill>
                    <a:srgbClr val="001F5B"/>
                  </a:solidFill>
                  <a:latin typeface="Arial"/>
                  <a:cs typeface="Arial"/>
                </a:rPr>
                <a:t>and make sure it is facing up the grid. </a:t>
              </a:r>
            </a:p>
            <a:p>
              <a:pPr marL="342900" indent="-342900">
                <a:lnSpc>
                  <a:spcPct val="120000"/>
                </a:lnSpc>
                <a:buAutoNum type="arabicPeriod"/>
              </a:pPr>
              <a:endParaRPr lang="en-GB" sz="1400">
                <a:solidFill>
                  <a:srgbClr val="001F5B"/>
                </a:solidFill>
                <a:latin typeface="Arial"/>
                <a:cs typeface="Arial"/>
              </a:endParaRPr>
            </a:p>
            <a:p>
              <a:pPr>
                <a:lnSpc>
                  <a:spcPct val="120000"/>
                </a:lnSpc>
              </a:pPr>
              <a:r>
                <a:rPr lang="en-GB" sz="1400" b="1">
                  <a:solidFill>
                    <a:srgbClr val="001F5B"/>
                  </a:solidFill>
                  <a:latin typeface="Arial"/>
                  <a:cs typeface="Arial"/>
                </a:rPr>
                <a:t>Step 2:</a:t>
              </a:r>
              <a:r>
                <a:rPr lang="en-GB" sz="1400">
                  <a:solidFill>
                    <a:srgbClr val="001F5B"/>
                  </a:solidFill>
                  <a:latin typeface="Arial"/>
                  <a:cs typeface="Arial"/>
                </a:rPr>
                <a:t> I will drive my rover to the ______________________  (</a:t>
              </a:r>
              <a:r>
                <a:rPr lang="en-GB" sz="1400" i="1">
                  <a:solidFill>
                    <a:srgbClr val="001F5B"/>
                  </a:solidFill>
                  <a:latin typeface="Arial"/>
                  <a:cs typeface="Arial"/>
                </a:rPr>
                <a:t>object name</a:t>
              </a:r>
              <a:r>
                <a:rPr lang="en-GB" sz="1400">
                  <a:solidFill>
                    <a:srgbClr val="001F5B"/>
                  </a:solidFill>
                  <a:latin typeface="Arial"/>
                  <a:cs typeface="Arial"/>
                </a:rPr>
                <a:t>) at _________ (</a:t>
              </a:r>
              <a:r>
                <a:rPr lang="en-GB" sz="1400" i="1">
                  <a:solidFill>
                    <a:srgbClr val="001F5B"/>
                  </a:solidFill>
                  <a:latin typeface="Arial"/>
                  <a:cs typeface="Arial"/>
                </a:rPr>
                <a:t>grid square</a:t>
              </a:r>
              <a:r>
                <a:rPr lang="en-GB" sz="1400">
                  <a:solidFill>
                    <a:srgbClr val="001F5B"/>
                  </a:solidFill>
                  <a:latin typeface="Arial"/>
                  <a:cs typeface="Arial"/>
                </a:rPr>
                <a:t>) then stop the rover fully inside.</a:t>
              </a:r>
            </a:p>
            <a:p>
              <a:pPr>
                <a:lnSpc>
                  <a:spcPct val="120000"/>
                </a:lnSpc>
              </a:pPr>
              <a:endParaRPr lang="en-GB" sz="1400">
                <a:solidFill>
                  <a:srgbClr val="001F5B"/>
                </a:solidFill>
                <a:latin typeface="Arial"/>
                <a:cs typeface="Arial"/>
              </a:endParaRPr>
            </a:p>
            <a:p>
              <a:pPr>
                <a:lnSpc>
                  <a:spcPct val="120000"/>
                </a:lnSpc>
              </a:pPr>
              <a:r>
                <a:rPr lang="en-GB" sz="1400" b="1">
                  <a:solidFill>
                    <a:srgbClr val="001F5B"/>
                  </a:solidFill>
                  <a:latin typeface="Arial"/>
                  <a:cs typeface="Arial"/>
                </a:rPr>
                <a:t>Step 3: </a:t>
              </a:r>
              <a:r>
                <a:rPr lang="en-GB" sz="1400">
                  <a:solidFill>
                    <a:srgbClr val="001F5B"/>
                  </a:solidFill>
                  <a:latin typeface="Arial"/>
                  <a:cs typeface="Arial"/>
                </a:rPr>
                <a:t>I will run the check using                                        .</a:t>
              </a:r>
            </a:p>
            <a:p>
              <a:pPr>
                <a:lnSpc>
                  <a:spcPct val="120000"/>
                </a:lnSpc>
              </a:pPr>
              <a:endParaRPr lang="en-GB" sz="1400">
                <a:solidFill>
                  <a:srgbClr val="001F5B"/>
                </a:solidFill>
                <a:latin typeface="Arial"/>
                <a:cs typeface="Arial"/>
              </a:endParaRPr>
            </a:p>
            <a:p>
              <a:pPr>
                <a:lnSpc>
                  <a:spcPct val="120000"/>
                </a:lnSpc>
              </a:pPr>
              <a:r>
                <a:rPr lang="en-GB" sz="1400" b="1">
                  <a:solidFill>
                    <a:srgbClr val="001F5B"/>
                  </a:solidFill>
                  <a:latin typeface="Arial"/>
                  <a:cs typeface="Arial"/>
                </a:rPr>
                <a:t>Step 4:</a:t>
              </a:r>
              <a:r>
                <a:rPr lang="en-GB" sz="1400">
                  <a:solidFill>
                    <a:srgbClr val="001F5B"/>
                  </a:solidFill>
                  <a:latin typeface="Arial"/>
                  <a:cs typeface="Arial"/>
                </a:rPr>
                <a:t> If I have time, I will drive the rover to the Base, which is located at                                               .</a:t>
              </a:r>
            </a:p>
            <a:p>
              <a:pPr>
                <a:lnSpc>
                  <a:spcPct val="120000"/>
                </a:lnSpc>
              </a:pPr>
              <a:endParaRPr lang="en-GB" sz="1400">
                <a:solidFill>
                  <a:srgbClr val="001F5B"/>
                </a:solidFill>
                <a:latin typeface="Arial"/>
                <a:cs typeface="Arial"/>
              </a:endParaRPr>
            </a:p>
          </p:txBody>
        </p:sp>
        <p:sp>
          <p:nvSpPr>
            <p:cNvPr id="8" name="TextBox 7">
              <a:extLst>
                <a:ext uri="{FF2B5EF4-FFF2-40B4-BE49-F238E27FC236}">
                  <a16:creationId xmlns:a16="http://schemas.microsoft.com/office/drawing/2014/main" id="{DAE9A084-88A4-4BC9-C8AF-6688E508589F}"/>
                </a:ext>
              </a:extLst>
            </p:cNvPr>
            <p:cNvSpPr txBox="1"/>
            <p:nvPr/>
          </p:nvSpPr>
          <p:spPr>
            <a:xfrm>
              <a:off x="4105257" y="6686464"/>
              <a:ext cx="2144558" cy="384721"/>
            </a:xfrm>
            <a:custGeom>
              <a:avLst/>
              <a:gdLst>
                <a:gd name="csX0" fmla="*/ 0 w 2144558"/>
                <a:gd name="csY0" fmla="*/ 0 h 384721"/>
                <a:gd name="csX1" fmla="*/ 579031 w 2144558"/>
                <a:gd name="csY1" fmla="*/ 0 h 384721"/>
                <a:gd name="csX2" fmla="*/ 1072279 w 2144558"/>
                <a:gd name="csY2" fmla="*/ 0 h 384721"/>
                <a:gd name="csX3" fmla="*/ 1586973 w 2144558"/>
                <a:gd name="csY3" fmla="*/ 0 h 384721"/>
                <a:gd name="csX4" fmla="*/ 2144558 w 2144558"/>
                <a:gd name="csY4" fmla="*/ 0 h 384721"/>
                <a:gd name="csX5" fmla="*/ 2144558 w 2144558"/>
                <a:gd name="csY5" fmla="*/ 384721 h 384721"/>
                <a:gd name="csX6" fmla="*/ 1586973 w 2144558"/>
                <a:gd name="csY6" fmla="*/ 384721 h 384721"/>
                <a:gd name="csX7" fmla="*/ 1029388 w 2144558"/>
                <a:gd name="csY7" fmla="*/ 384721 h 384721"/>
                <a:gd name="csX8" fmla="*/ 514694 w 2144558"/>
                <a:gd name="csY8" fmla="*/ 384721 h 384721"/>
                <a:gd name="csX9" fmla="*/ 0 w 2144558"/>
                <a:gd name="csY9" fmla="*/ 384721 h 384721"/>
                <a:gd name="csX10" fmla="*/ 0 w 2144558"/>
                <a:gd name="csY10" fmla="*/ 0 h 3847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144558" h="384721" fill="none" extrusionOk="0">
                  <a:moveTo>
                    <a:pt x="0" y="0"/>
                  </a:moveTo>
                  <a:cubicBezTo>
                    <a:pt x="286695" y="-26056"/>
                    <a:pt x="306782" y="24194"/>
                    <a:pt x="579031" y="0"/>
                  </a:cubicBezTo>
                  <a:cubicBezTo>
                    <a:pt x="851280" y="-24194"/>
                    <a:pt x="923146" y="-2831"/>
                    <a:pt x="1072279" y="0"/>
                  </a:cubicBezTo>
                  <a:cubicBezTo>
                    <a:pt x="1221412" y="2831"/>
                    <a:pt x="1461828" y="-3125"/>
                    <a:pt x="1586973" y="0"/>
                  </a:cubicBezTo>
                  <a:cubicBezTo>
                    <a:pt x="1712118" y="3125"/>
                    <a:pt x="2017341" y="-21925"/>
                    <a:pt x="2144558" y="0"/>
                  </a:cubicBezTo>
                  <a:cubicBezTo>
                    <a:pt x="2155841" y="183708"/>
                    <a:pt x="2146650" y="297163"/>
                    <a:pt x="2144558" y="384721"/>
                  </a:cubicBezTo>
                  <a:cubicBezTo>
                    <a:pt x="1896663" y="377416"/>
                    <a:pt x="1719132" y="368393"/>
                    <a:pt x="1586973" y="384721"/>
                  </a:cubicBezTo>
                  <a:cubicBezTo>
                    <a:pt x="1454814" y="401049"/>
                    <a:pt x="1191832" y="389390"/>
                    <a:pt x="1029388" y="384721"/>
                  </a:cubicBezTo>
                  <a:cubicBezTo>
                    <a:pt x="866945" y="380052"/>
                    <a:pt x="765154" y="399557"/>
                    <a:pt x="514694" y="384721"/>
                  </a:cubicBezTo>
                  <a:cubicBezTo>
                    <a:pt x="264234" y="369885"/>
                    <a:pt x="189010" y="377837"/>
                    <a:pt x="0" y="384721"/>
                  </a:cubicBezTo>
                  <a:cubicBezTo>
                    <a:pt x="-12344" y="220838"/>
                    <a:pt x="372" y="174842"/>
                    <a:pt x="0" y="0"/>
                  </a:cubicBezTo>
                  <a:close/>
                </a:path>
                <a:path w="2144558" h="384721" stroke="0" extrusionOk="0">
                  <a:moveTo>
                    <a:pt x="0" y="0"/>
                  </a:moveTo>
                  <a:cubicBezTo>
                    <a:pt x="266732" y="24409"/>
                    <a:pt x="344526" y="20259"/>
                    <a:pt x="536140" y="0"/>
                  </a:cubicBezTo>
                  <a:cubicBezTo>
                    <a:pt x="727754" y="-20259"/>
                    <a:pt x="948179" y="28912"/>
                    <a:pt x="1115170" y="0"/>
                  </a:cubicBezTo>
                  <a:cubicBezTo>
                    <a:pt x="1282161" y="-28912"/>
                    <a:pt x="1396361" y="14745"/>
                    <a:pt x="1586973" y="0"/>
                  </a:cubicBezTo>
                  <a:cubicBezTo>
                    <a:pt x="1777585" y="-14745"/>
                    <a:pt x="2027499" y="6081"/>
                    <a:pt x="2144558" y="0"/>
                  </a:cubicBezTo>
                  <a:cubicBezTo>
                    <a:pt x="2131678" y="125652"/>
                    <a:pt x="2137692" y="284799"/>
                    <a:pt x="2144558" y="384721"/>
                  </a:cubicBezTo>
                  <a:cubicBezTo>
                    <a:pt x="1898257" y="390149"/>
                    <a:pt x="1781648" y="409930"/>
                    <a:pt x="1608419" y="384721"/>
                  </a:cubicBezTo>
                  <a:cubicBezTo>
                    <a:pt x="1435190" y="359512"/>
                    <a:pt x="1308725" y="373138"/>
                    <a:pt x="1072279" y="384721"/>
                  </a:cubicBezTo>
                  <a:cubicBezTo>
                    <a:pt x="835833" y="396304"/>
                    <a:pt x="779987" y="388851"/>
                    <a:pt x="493248" y="384721"/>
                  </a:cubicBezTo>
                  <a:cubicBezTo>
                    <a:pt x="206509" y="380591"/>
                    <a:pt x="226271" y="373770"/>
                    <a:pt x="0" y="384721"/>
                  </a:cubicBezTo>
                  <a:cubicBezTo>
                    <a:pt x="-2783" y="207025"/>
                    <a:pt x="-6103" y="119355"/>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lgn="ctr">
                <a:spcBef>
                  <a:spcPts val="600"/>
                </a:spcBef>
                <a:spcAft>
                  <a:spcPts val="600"/>
                </a:spcAft>
              </a:pPr>
              <a:r>
                <a:rPr lang="en-GB" sz="1400" b="1">
                  <a:solidFill>
                    <a:srgbClr val="00205B"/>
                  </a:solidFill>
                  <a:latin typeface="Arial" panose="020B0604020202020204" pitchFamily="34" charset="0"/>
                  <a:cs typeface="Arial" panose="020B0604020202020204" pitchFamily="34" charset="0"/>
                </a:rPr>
                <a:t>A1   /   B1   /  D1   /   E1</a:t>
              </a:r>
            </a:p>
          </p:txBody>
        </p:sp>
        <p:sp>
          <p:nvSpPr>
            <p:cNvPr id="16" name="TextBox 15">
              <a:extLst>
                <a:ext uri="{FF2B5EF4-FFF2-40B4-BE49-F238E27FC236}">
                  <a16:creationId xmlns:a16="http://schemas.microsoft.com/office/drawing/2014/main" id="{C0C7B784-6B60-BDE0-8133-439F1A667E17}"/>
                </a:ext>
              </a:extLst>
            </p:cNvPr>
            <p:cNvSpPr txBox="1"/>
            <p:nvPr/>
          </p:nvSpPr>
          <p:spPr>
            <a:xfrm>
              <a:off x="3270541" y="8183223"/>
              <a:ext cx="1832233" cy="384721"/>
            </a:xfrm>
            <a:custGeom>
              <a:avLst/>
              <a:gdLst>
                <a:gd name="csX0" fmla="*/ 0 w 1832233"/>
                <a:gd name="csY0" fmla="*/ 0 h 384721"/>
                <a:gd name="csX1" fmla="*/ 574100 w 1832233"/>
                <a:gd name="csY1" fmla="*/ 0 h 384721"/>
                <a:gd name="csX2" fmla="*/ 1203166 w 1832233"/>
                <a:gd name="csY2" fmla="*/ 0 h 384721"/>
                <a:gd name="csX3" fmla="*/ 1832233 w 1832233"/>
                <a:gd name="csY3" fmla="*/ 0 h 384721"/>
                <a:gd name="csX4" fmla="*/ 1832233 w 1832233"/>
                <a:gd name="csY4" fmla="*/ 384721 h 384721"/>
                <a:gd name="csX5" fmla="*/ 1221489 w 1832233"/>
                <a:gd name="csY5" fmla="*/ 384721 h 384721"/>
                <a:gd name="csX6" fmla="*/ 665711 w 1832233"/>
                <a:gd name="csY6" fmla="*/ 384721 h 384721"/>
                <a:gd name="csX7" fmla="*/ 0 w 1832233"/>
                <a:gd name="csY7" fmla="*/ 384721 h 384721"/>
                <a:gd name="csX8" fmla="*/ 0 w 1832233"/>
                <a:gd name="csY8" fmla="*/ 0 h 3847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832233" h="384721" fill="none" extrusionOk="0">
                  <a:moveTo>
                    <a:pt x="0" y="0"/>
                  </a:moveTo>
                  <a:cubicBezTo>
                    <a:pt x="279355" y="16421"/>
                    <a:pt x="444547" y="1105"/>
                    <a:pt x="574100" y="0"/>
                  </a:cubicBezTo>
                  <a:cubicBezTo>
                    <a:pt x="703653" y="-1105"/>
                    <a:pt x="955065" y="28656"/>
                    <a:pt x="1203166" y="0"/>
                  </a:cubicBezTo>
                  <a:cubicBezTo>
                    <a:pt x="1451267" y="-28656"/>
                    <a:pt x="1549656" y="-14476"/>
                    <a:pt x="1832233" y="0"/>
                  </a:cubicBezTo>
                  <a:cubicBezTo>
                    <a:pt x="1823446" y="162659"/>
                    <a:pt x="1823110" y="280502"/>
                    <a:pt x="1832233" y="384721"/>
                  </a:cubicBezTo>
                  <a:cubicBezTo>
                    <a:pt x="1601065" y="360410"/>
                    <a:pt x="1431134" y="365667"/>
                    <a:pt x="1221489" y="384721"/>
                  </a:cubicBezTo>
                  <a:cubicBezTo>
                    <a:pt x="1011844" y="403775"/>
                    <a:pt x="872356" y="410097"/>
                    <a:pt x="665711" y="384721"/>
                  </a:cubicBezTo>
                  <a:cubicBezTo>
                    <a:pt x="459066" y="359345"/>
                    <a:pt x="176158" y="392606"/>
                    <a:pt x="0" y="384721"/>
                  </a:cubicBezTo>
                  <a:cubicBezTo>
                    <a:pt x="19062" y="234542"/>
                    <a:pt x="10811" y="98634"/>
                    <a:pt x="0" y="0"/>
                  </a:cubicBezTo>
                  <a:close/>
                </a:path>
                <a:path w="1832233" h="384721" stroke="0" extrusionOk="0">
                  <a:moveTo>
                    <a:pt x="0" y="0"/>
                  </a:moveTo>
                  <a:cubicBezTo>
                    <a:pt x="148295" y="3281"/>
                    <a:pt x="352027" y="2254"/>
                    <a:pt x="610744" y="0"/>
                  </a:cubicBezTo>
                  <a:cubicBezTo>
                    <a:pt x="869461" y="-2254"/>
                    <a:pt x="959416" y="-25022"/>
                    <a:pt x="1258133" y="0"/>
                  </a:cubicBezTo>
                  <a:cubicBezTo>
                    <a:pt x="1556850" y="25022"/>
                    <a:pt x="1567092" y="-21619"/>
                    <a:pt x="1832233" y="0"/>
                  </a:cubicBezTo>
                  <a:cubicBezTo>
                    <a:pt x="1819222" y="77155"/>
                    <a:pt x="1842824" y="200321"/>
                    <a:pt x="1832233" y="384721"/>
                  </a:cubicBezTo>
                  <a:cubicBezTo>
                    <a:pt x="1660984" y="400424"/>
                    <a:pt x="1442286" y="378698"/>
                    <a:pt x="1276456" y="384721"/>
                  </a:cubicBezTo>
                  <a:cubicBezTo>
                    <a:pt x="1110626" y="390744"/>
                    <a:pt x="864963" y="354651"/>
                    <a:pt x="629067" y="384721"/>
                  </a:cubicBezTo>
                  <a:cubicBezTo>
                    <a:pt x="393171" y="414791"/>
                    <a:pt x="190312" y="359787"/>
                    <a:pt x="0" y="384721"/>
                  </a:cubicBezTo>
                  <a:cubicBezTo>
                    <a:pt x="13910" y="306157"/>
                    <a:pt x="-18609" y="128662"/>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lgn="ctr">
                <a:spcBef>
                  <a:spcPts val="600"/>
                </a:spcBef>
                <a:spcAft>
                  <a:spcPts val="600"/>
                </a:spcAft>
              </a:pPr>
              <a:r>
                <a:rPr lang="en-GB" sz="1400" b="1">
                  <a:solidFill>
                    <a:srgbClr val="00205B"/>
                  </a:solidFill>
                  <a:latin typeface="Arial" panose="020B0604020202020204" pitchFamily="34" charset="0"/>
                  <a:cs typeface="Arial" panose="020B0604020202020204" pitchFamily="34" charset="0"/>
                </a:rPr>
                <a:t>light    /   sound</a:t>
              </a:r>
            </a:p>
          </p:txBody>
        </p:sp>
        <p:sp>
          <p:nvSpPr>
            <p:cNvPr id="19" name="TextBox 18">
              <a:extLst>
                <a:ext uri="{FF2B5EF4-FFF2-40B4-BE49-F238E27FC236}">
                  <a16:creationId xmlns:a16="http://schemas.microsoft.com/office/drawing/2014/main" id="{1D1C723A-9B90-70D7-5CFD-A5A7D72CFADB}"/>
                </a:ext>
              </a:extLst>
            </p:cNvPr>
            <p:cNvSpPr txBox="1"/>
            <p:nvPr/>
          </p:nvSpPr>
          <p:spPr>
            <a:xfrm>
              <a:off x="859028" y="8985234"/>
              <a:ext cx="2144558" cy="384721"/>
            </a:xfrm>
            <a:custGeom>
              <a:avLst/>
              <a:gdLst>
                <a:gd name="csX0" fmla="*/ 0 w 2144558"/>
                <a:gd name="csY0" fmla="*/ 0 h 384721"/>
                <a:gd name="csX1" fmla="*/ 579031 w 2144558"/>
                <a:gd name="csY1" fmla="*/ 0 h 384721"/>
                <a:gd name="csX2" fmla="*/ 1072279 w 2144558"/>
                <a:gd name="csY2" fmla="*/ 0 h 384721"/>
                <a:gd name="csX3" fmla="*/ 1586973 w 2144558"/>
                <a:gd name="csY3" fmla="*/ 0 h 384721"/>
                <a:gd name="csX4" fmla="*/ 2144558 w 2144558"/>
                <a:gd name="csY4" fmla="*/ 0 h 384721"/>
                <a:gd name="csX5" fmla="*/ 2144558 w 2144558"/>
                <a:gd name="csY5" fmla="*/ 384721 h 384721"/>
                <a:gd name="csX6" fmla="*/ 1586973 w 2144558"/>
                <a:gd name="csY6" fmla="*/ 384721 h 384721"/>
                <a:gd name="csX7" fmla="*/ 1029388 w 2144558"/>
                <a:gd name="csY7" fmla="*/ 384721 h 384721"/>
                <a:gd name="csX8" fmla="*/ 514694 w 2144558"/>
                <a:gd name="csY8" fmla="*/ 384721 h 384721"/>
                <a:gd name="csX9" fmla="*/ 0 w 2144558"/>
                <a:gd name="csY9" fmla="*/ 384721 h 384721"/>
                <a:gd name="csX10" fmla="*/ 0 w 2144558"/>
                <a:gd name="csY10" fmla="*/ 0 h 3847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144558" h="384721" fill="none" extrusionOk="0">
                  <a:moveTo>
                    <a:pt x="0" y="0"/>
                  </a:moveTo>
                  <a:cubicBezTo>
                    <a:pt x="286695" y="-26056"/>
                    <a:pt x="306782" y="24194"/>
                    <a:pt x="579031" y="0"/>
                  </a:cubicBezTo>
                  <a:cubicBezTo>
                    <a:pt x="851280" y="-24194"/>
                    <a:pt x="923146" y="-2831"/>
                    <a:pt x="1072279" y="0"/>
                  </a:cubicBezTo>
                  <a:cubicBezTo>
                    <a:pt x="1221412" y="2831"/>
                    <a:pt x="1461828" y="-3125"/>
                    <a:pt x="1586973" y="0"/>
                  </a:cubicBezTo>
                  <a:cubicBezTo>
                    <a:pt x="1712118" y="3125"/>
                    <a:pt x="2017341" y="-21925"/>
                    <a:pt x="2144558" y="0"/>
                  </a:cubicBezTo>
                  <a:cubicBezTo>
                    <a:pt x="2155841" y="183708"/>
                    <a:pt x="2146650" y="297163"/>
                    <a:pt x="2144558" y="384721"/>
                  </a:cubicBezTo>
                  <a:cubicBezTo>
                    <a:pt x="1896663" y="377416"/>
                    <a:pt x="1719132" y="368393"/>
                    <a:pt x="1586973" y="384721"/>
                  </a:cubicBezTo>
                  <a:cubicBezTo>
                    <a:pt x="1454814" y="401049"/>
                    <a:pt x="1191832" y="389390"/>
                    <a:pt x="1029388" y="384721"/>
                  </a:cubicBezTo>
                  <a:cubicBezTo>
                    <a:pt x="866945" y="380052"/>
                    <a:pt x="765154" y="399557"/>
                    <a:pt x="514694" y="384721"/>
                  </a:cubicBezTo>
                  <a:cubicBezTo>
                    <a:pt x="264234" y="369885"/>
                    <a:pt x="189010" y="377837"/>
                    <a:pt x="0" y="384721"/>
                  </a:cubicBezTo>
                  <a:cubicBezTo>
                    <a:pt x="-12344" y="220838"/>
                    <a:pt x="372" y="174842"/>
                    <a:pt x="0" y="0"/>
                  </a:cubicBezTo>
                  <a:close/>
                </a:path>
                <a:path w="2144558" h="384721" stroke="0" extrusionOk="0">
                  <a:moveTo>
                    <a:pt x="0" y="0"/>
                  </a:moveTo>
                  <a:cubicBezTo>
                    <a:pt x="266732" y="24409"/>
                    <a:pt x="344526" y="20259"/>
                    <a:pt x="536140" y="0"/>
                  </a:cubicBezTo>
                  <a:cubicBezTo>
                    <a:pt x="727754" y="-20259"/>
                    <a:pt x="948179" y="28912"/>
                    <a:pt x="1115170" y="0"/>
                  </a:cubicBezTo>
                  <a:cubicBezTo>
                    <a:pt x="1282161" y="-28912"/>
                    <a:pt x="1396361" y="14745"/>
                    <a:pt x="1586973" y="0"/>
                  </a:cubicBezTo>
                  <a:cubicBezTo>
                    <a:pt x="1777585" y="-14745"/>
                    <a:pt x="2027499" y="6081"/>
                    <a:pt x="2144558" y="0"/>
                  </a:cubicBezTo>
                  <a:cubicBezTo>
                    <a:pt x="2131678" y="125652"/>
                    <a:pt x="2137692" y="284799"/>
                    <a:pt x="2144558" y="384721"/>
                  </a:cubicBezTo>
                  <a:cubicBezTo>
                    <a:pt x="1898257" y="390149"/>
                    <a:pt x="1781648" y="409930"/>
                    <a:pt x="1608419" y="384721"/>
                  </a:cubicBezTo>
                  <a:cubicBezTo>
                    <a:pt x="1435190" y="359512"/>
                    <a:pt x="1308725" y="373138"/>
                    <a:pt x="1072279" y="384721"/>
                  </a:cubicBezTo>
                  <a:cubicBezTo>
                    <a:pt x="835833" y="396304"/>
                    <a:pt x="779987" y="388851"/>
                    <a:pt x="493248" y="384721"/>
                  </a:cubicBezTo>
                  <a:cubicBezTo>
                    <a:pt x="206509" y="380591"/>
                    <a:pt x="226271" y="373770"/>
                    <a:pt x="0" y="384721"/>
                  </a:cubicBezTo>
                  <a:cubicBezTo>
                    <a:pt x="-2783" y="207025"/>
                    <a:pt x="-6103" y="119355"/>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lgn="ctr">
                <a:spcBef>
                  <a:spcPts val="600"/>
                </a:spcBef>
                <a:spcAft>
                  <a:spcPts val="600"/>
                </a:spcAft>
              </a:pPr>
              <a:r>
                <a:rPr lang="en-GB" sz="1400" b="1">
                  <a:solidFill>
                    <a:srgbClr val="00205B"/>
                  </a:solidFill>
                  <a:latin typeface="Arial" panose="020B0604020202020204" pitchFamily="34" charset="0"/>
                  <a:cs typeface="Arial" panose="020B0604020202020204" pitchFamily="34" charset="0"/>
                </a:rPr>
                <a:t>A1   /   B1   /  D1   /   E1</a:t>
              </a:r>
            </a:p>
          </p:txBody>
        </p:sp>
      </p:grpSp>
      <p:sp>
        <p:nvSpPr>
          <p:cNvPr id="22" name="object 11">
            <a:extLst>
              <a:ext uri="{FF2B5EF4-FFF2-40B4-BE49-F238E27FC236}">
                <a16:creationId xmlns:a16="http://schemas.microsoft.com/office/drawing/2014/main" id="{542962CE-77AB-88F0-023F-CA513230149A}"/>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4" name="object 11">
            <a:extLst>
              <a:ext uri="{FF2B5EF4-FFF2-40B4-BE49-F238E27FC236}">
                <a16:creationId xmlns:a16="http://schemas.microsoft.com/office/drawing/2014/main" id="{6149444E-F1FE-B7FA-573A-CFA93D282464}"/>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29</a:t>
            </a:r>
            <a:endParaRPr sz="1200">
              <a:latin typeface="Arial"/>
              <a:cs typeface="Arial"/>
            </a:endParaRPr>
          </a:p>
        </p:txBody>
      </p:sp>
    </p:spTree>
    <p:extLst>
      <p:ext uri="{BB962C8B-B14F-4D97-AF65-F5344CB8AC3E}">
        <p14:creationId xmlns:p14="http://schemas.microsoft.com/office/powerpoint/2010/main" val="3239248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4D9F2-63FC-CDDF-FBAF-006D1CB4B174}"/>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18AD534-0D43-4C77-4A9F-7F0868F4C606}"/>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9E92EF28-AFBB-1A07-AD06-F51C7B48CB86}"/>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2" name="TextBox 1">
            <a:extLst>
              <a:ext uri="{FF2B5EF4-FFF2-40B4-BE49-F238E27FC236}">
                <a16:creationId xmlns:a16="http://schemas.microsoft.com/office/drawing/2014/main" id="{95D853E4-A3FC-3B4E-8F78-74C3C53A471D}"/>
              </a:ext>
            </a:extLst>
          </p:cNvPr>
          <p:cNvSpPr txBox="1"/>
          <p:nvPr/>
        </p:nvSpPr>
        <p:spPr>
          <a:xfrm>
            <a:off x="628783" y="1254656"/>
            <a:ext cx="5780314" cy="585610"/>
          </a:xfrm>
          <a:prstGeom prst="rect">
            <a:avLst/>
          </a:prstGeom>
          <a:noFill/>
        </p:spPr>
        <p:txBody>
          <a:bodyPr wrap="square" rtlCol="0">
            <a:spAutoFit/>
          </a:bodyPr>
          <a:lstStyle/>
          <a:p>
            <a:pPr algn="l" rtl="0">
              <a:lnSpc>
                <a:spcPct val="120000"/>
              </a:lnSpc>
            </a:pPr>
            <a:r>
              <a:rPr lang="en-GB" sz="1400">
                <a:solidFill>
                  <a:srgbClr val="001F5B"/>
                </a:solidFill>
                <a:latin typeface="Arial"/>
                <a:cs typeface="Arial"/>
              </a:rPr>
              <a:t>Use the Mars canvas grid below to plan your rover’s journey. Draw your best planned path here to complete your mission.</a:t>
            </a:r>
            <a:endParaRPr lang="en-US" sz="1400">
              <a:solidFill>
                <a:srgbClr val="001F5B"/>
              </a:solidFill>
              <a:latin typeface="Arial"/>
              <a:cs typeface="Arial"/>
            </a:endParaRPr>
          </a:p>
        </p:txBody>
      </p:sp>
      <p:sp>
        <p:nvSpPr>
          <p:cNvPr id="10" name="object 11">
            <a:extLst>
              <a:ext uri="{FF2B5EF4-FFF2-40B4-BE49-F238E27FC236}">
                <a16:creationId xmlns:a16="http://schemas.microsoft.com/office/drawing/2014/main" id="{5C36C5FB-D7D4-D627-3B90-4AEA0ABFEE03}"/>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4" name="object 11">
            <a:extLst>
              <a:ext uri="{FF2B5EF4-FFF2-40B4-BE49-F238E27FC236}">
                <a16:creationId xmlns:a16="http://schemas.microsoft.com/office/drawing/2014/main" id="{0FEB7B59-6829-A31E-3A5B-1C259077B2A0}"/>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30</a:t>
            </a:r>
            <a:endParaRPr sz="1200">
              <a:latin typeface="Arial"/>
              <a:cs typeface="Arial"/>
            </a:endParaRPr>
          </a:p>
        </p:txBody>
      </p:sp>
      <p:sp>
        <p:nvSpPr>
          <p:cNvPr id="15" name="object 2">
            <a:extLst>
              <a:ext uri="{FF2B5EF4-FFF2-40B4-BE49-F238E27FC236}">
                <a16:creationId xmlns:a16="http://schemas.microsoft.com/office/drawing/2014/main" id="{8B25E2CD-300D-82D4-2971-560F201575F4}"/>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a:t>
            </a:r>
            <a:r>
              <a:rPr lang="en-US" sz="2000" b="1">
                <a:solidFill>
                  <a:srgbClr val="05255D"/>
                </a:solidFill>
                <a:latin typeface="Arial Narrow" panose="020B0604020202020204" pitchFamily="34" charset="0"/>
                <a:cs typeface="Arial Narrow" panose="020B0604020202020204" pitchFamily="34" charset="0"/>
              </a:rPr>
              <a:t>You</a:t>
            </a:r>
            <a:r>
              <a:rPr lang="en-US" sz="2000" b="1">
                <a:solidFill>
                  <a:srgbClr val="001F5B"/>
                </a:solidFill>
                <a:latin typeface="Arial Narrow" panose="020B0604020202020204" pitchFamily="34" charset="0"/>
                <a:cs typeface="Arial Narrow" panose="020B0604020202020204" pitchFamily="34" charset="0"/>
              </a:rPr>
              <a:t> Control a Robot Rover?</a:t>
            </a:r>
            <a:endParaRPr lang="en-US" sz="2000" b="1">
              <a:latin typeface="Arial Narrow" panose="020B0604020202020204" pitchFamily="34" charset="0"/>
              <a:cs typeface="Arial Narrow" panose="020B0604020202020204" pitchFamily="34" charset="0"/>
            </a:endParaRPr>
          </a:p>
        </p:txBody>
      </p:sp>
      <p:pic>
        <p:nvPicPr>
          <p:cNvPr id="16" name="Graphic 15" descr="Robot with solid fill">
            <a:extLst>
              <a:ext uri="{FF2B5EF4-FFF2-40B4-BE49-F238E27FC236}">
                <a16:creationId xmlns:a16="http://schemas.microsoft.com/office/drawing/2014/main" id="{69572DD3-6108-C9B7-F7A8-48CA5C3B83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5065" y="674584"/>
            <a:ext cx="584511" cy="584511"/>
          </a:xfrm>
          <a:prstGeom prst="rect">
            <a:avLst/>
          </a:prstGeom>
        </p:spPr>
      </p:pic>
      <p:pic>
        <p:nvPicPr>
          <p:cNvPr id="7" name="Picture 6" descr="A screenshot of a game&#10;&#10;AI-generated content may be incorrect.">
            <a:extLst>
              <a:ext uri="{FF2B5EF4-FFF2-40B4-BE49-F238E27FC236}">
                <a16:creationId xmlns:a16="http://schemas.microsoft.com/office/drawing/2014/main" id="{E6594B46-AD0A-5C4C-47FB-1F09853001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723" y="1837871"/>
            <a:ext cx="5404757" cy="7640114"/>
          </a:xfrm>
          <a:prstGeom prst="rect">
            <a:avLst/>
          </a:prstGeom>
        </p:spPr>
      </p:pic>
    </p:spTree>
    <p:extLst>
      <p:ext uri="{BB962C8B-B14F-4D97-AF65-F5344CB8AC3E}">
        <p14:creationId xmlns:p14="http://schemas.microsoft.com/office/powerpoint/2010/main" val="967604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F6D49-E859-A2BE-8D5E-3F85C7ED49F3}"/>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CC467FB9-1288-7DD6-D4FF-6E03137299B2}"/>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5779A22B-653F-B2B9-24CF-AEC48FA4682A}"/>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grpSp>
        <p:nvGrpSpPr>
          <p:cNvPr id="6" name="Group 5">
            <a:extLst>
              <a:ext uri="{FF2B5EF4-FFF2-40B4-BE49-F238E27FC236}">
                <a16:creationId xmlns:a16="http://schemas.microsoft.com/office/drawing/2014/main" id="{ACC6EDBD-0E40-1BA7-8AEA-99CC452EBD9D}"/>
              </a:ext>
            </a:extLst>
          </p:cNvPr>
          <p:cNvGrpSpPr/>
          <p:nvPr/>
        </p:nvGrpSpPr>
        <p:grpSpPr>
          <a:xfrm>
            <a:off x="567237" y="2408959"/>
            <a:ext cx="5751918" cy="877163"/>
            <a:chOff x="538843" y="1974460"/>
            <a:chExt cx="5751918" cy="877163"/>
          </a:xfrm>
        </p:grpSpPr>
        <p:sp>
          <p:nvSpPr>
            <p:cNvPr id="7" name="TextBox 6">
              <a:extLst>
                <a:ext uri="{FF2B5EF4-FFF2-40B4-BE49-F238E27FC236}">
                  <a16:creationId xmlns:a16="http://schemas.microsoft.com/office/drawing/2014/main" id="{1C6D6F62-6E70-3A97-EB61-441B4911608F}"/>
                </a:ext>
              </a:extLst>
            </p:cNvPr>
            <p:cNvSpPr txBox="1"/>
            <p:nvPr/>
          </p:nvSpPr>
          <p:spPr>
            <a:xfrm>
              <a:off x="2026284" y="1974460"/>
              <a:ext cx="4264477" cy="877163"/>
            </a:xfrm>
            <a:custGeom>
              <a:avLst/>
              <a:gdLst>
                <a:gd name="csX0" fmla="*/ 0 w 4264477"/>
                <a:gd name="csY0" fmla="*/ 0 h 877163"/>
                <a:gd name="csX1" fmla="*/ 651856 w 4264477"/>
                <a:gd name="csY1" fmla="*/ 0 h 877163"/>
                <a:gd name="csX2" fmla="*/ 1346356 w 4264477"/>
                <a:gd name="csY2" fmla="*/ 0 h 877163"/>
                <a:gd name="csX3" fmla="*/ 2040857 w 4264477"/>
                <a:gd name="csY3" fmla="*/ 0 h 877163"/>
                <a:gd name="csX4" fmla="*/ 2564778 w 4264477"/>
                <a:gd name="csY4" fmla="*/ 0 h 877163"/>
                <a:gd name="csX5" fmla="*/ 3046055 w 4264477"/>
                <a:gd name="csY5" fmla="*/ 0 h 877163"/>
                <a:gd name="csX6" fmla="*/ 3569976 w 4264477"/>
                <a:gd name="csY6" fmla="*/ 0 h 877163"/>
                <a:gd name="csX7" fmla="*/ 4264477 w 4264477"/>
                <a:gd name="csY7" fmla="*/ 0 h 877163"/>
                <a:gd name="csX8" fmla="*/ 4264477 w 4264477"/>
                <a:gd name="csY8" fmla="*/ 438582 h 877163"/>
                <a:gd name="csX9" fmla="*/ 4264477 w 4264477"/>
                <a:gd name="csY9" fmla="*/ 877163 h 877163"/>
                <a:gd name="csX10" fmla="*/ 3655266 w 4264477"/>
                <a:gd name="csY10" fmla="*/ 877163 h 877163"/>
                <a:gd name="csX11" fmla="*/ 3003410 w 4264477"/>
                <a:gd name="csY11" fmla="*/ 877163 h 877163"/>
                <a:gd name="csX12" fmla="*/ 2436844 w 4264477"/>
                <a:gd name="csY12" fmla="*/ 877163 h 877163"/>
                <a:gd name="csX13" fmla="*/ 1955567 w 4264477"/>
                <a:gd name="csY13" fmla="*/ 877163 h 877163"/>
                <a:gd name="csX14" fmla="*/ 1261067 w 4264477"/>
                <a:gd name="csY14" fmla="*/ 877163 h 877163"/>
                <a:gd name="csX15" fmla="*/ 609211 w 4264477"/>
                <a:gd name="csY15" fmla="*/ 877163 h 877163"/>
                <a:gd name="csX16" fmla="*/ 0 w 4264477"/>
                <a:gd name="csY16" fmla="*/ 877163 h 877163"/>
                <a:gd name="csX17" fmla="*/ 0 w 4264477"/>
                <a:gd name="csY17" fmla="*/ 447353 h 877163"/>
                <a:gd name="csX18" fmla="*/ 0 w 4264477"/>
                <a:gd name="csY18" fmla="*/ 0 h 8771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264477" h="877163" fill="none" extrusionOk="0">
                  <a:moveTo>
                    <a:pt x="0" y="0"/>
                  </a:moveTo>
                  <a:cubicBezTo>
                    <a:pt x="239756" y="-18738"/>
                    <a:pt x="335908" y="-1761"/>
                    <a:pt x="651856" y="0"/>
                  </a:cubicBezTo>
                  <a:cubicBezTo>
                    <a:pt x="967804" y="1761"/>
                    <a:pt x="1064523" y="30597"/>
                    <a:pt x="1346356" y="0"/>
                  </a:cubicBezTo>
                  <a:cubicBezTo>
                    <a:pt x="1628189" y="-30597"/>
                    <a:pt x="1747900" y="22698"/>
                    <a:pt x="2040857" y="0"/>
                  </a:cubicBezTo>
                  <a:cubicBezTo>
                    <a:pt x="2333814" y="-22698"/>
                    <a:pt x="2439453" y="-23740"/>
                    <a:pt x="2564778" y="0"/>
                  </a:cubicBezTo>
                  <a:cubicBezTo>
                    <a:pt x="2690103" y="23740"/>
                    <a:pt x="2839134" y="15740"/>
                    <a:pt x="3046055" y="0"/>
                  </a:cubicBezTo>
                  <a:cubicBezTo>
                    <a:pt x="3252976" y="-15740"/>
                    <a:pt x="3330749" y="-7792"/>
                    <a:pt x="3569976" y="0"/>
                  </a:cubicBezTo>
                  <a:cubicBezTo>
                    <a:pt x="3809203" y="7792"/>
                    <a:pt x="3964896" y="-30075"/>
                    <a:pt x="4264477" y="0"/>
                  </a:cubicBezTo>
                  <a:cubicBezTo>
                    <a:pt x="4250513" y="118706"/>
                    <a:pt x="4260579" y="299758"/>
                    <a:pt x="4264477" y="438582"/>
                  </a:cubicBezTo>
                  <a:cubicBezTo>
                    <a:pt x="4268375" y="577406"/>
                    <a:pt x="4270618" y="695006"/>
                    <a:pt x="4264477" y="877163"/>
                  </a:cubicBezTo>
                  <a:cubicBezTo>
                    <a:pt x="4016543" y="873558"/>
                    <a:pt x="3938601" y="882712"/>
                    <a:pt x="3655266" y="877163"/>
                  </a:cubicBezTo>
                  <a:cubicBezTo>
                    <a:pt x="3371931" y="871614"/>
                    <a:pt x="3278342" y="890306"/>
                    <a:pt x="3003410" y="877163"/>
                  </a:cubicBezTo>
                  <a:cubicBezTo>
                    <a:pt x="2728478" y="864020"/>
                    <a:pt x="2616237" y="868114"/>
                    <a:pt x="2436844" y="877163"/>
                  </a:cubicBezTo>
                  <a:cubicBezTo>
                    <a:pt x="2257451" y="886212"/>
                    <a:pt x="2174867" y="858174"/>
                    <a:pt x="1955567" y="877163"/>
                  </a:cubicBezTo>
                  <a:cubicBezTo>
                    <a:pt x="1736267" y="896152"/>
                    <a:pt x="1405630" y="863011"/>
                    <a:pt x="1261067" y="877163"/>
                  </a:cubicBezTo>
                  <a:cubicBezTo>
                    <a:pt x="1116504" y="891315"/>
                    <a:pt x="903338" y="875216"/>
                    <a:pt x="609211" y="877163"/>
                  </a:cubicBezTo>
                  <a:cubicBezTo>
                    <a:pt x="315084" y="879110"/>
                    <a:pt x="240954" y="882865"/>
                    <a:pt x="0" y="877163"/>
                  </a:cubicBezTo>
                  <a:cubicBezTo>
                    <a:pt x="10749" y="675823"/>
                    <a:pt x="-2825" y="594316"/>
                    <a:pt x="0" y="447353"/>
                  </a:cubicBezTo>
                  <a:cubicBezTo>
                    <a:pt x="2825" y="300390"/>
                    <a:pt x="-12452" y="205514"/>
                    <a:pt x="0" y="0"/>
                  </a:cubicBezTo>
                  <a:close/>
                </a:path>
                <a:path w="4264477" h="877163" stroke="0" extrusionOk="0">
                  <a:moveTo>
                    <a:pt x="0" y="0"/>
                  </a:moveTo>
                  <a:cubicBezTo>
                    <a:pt x="262319" y="8786"/>
                    <a:pt x="456853" y="24527"/>
                    <a:pt x="609211" y="0"/>
                  </a:cubicBezTo>
                  <a:cubicBezTo>
                    <a:pt x="761569" y="-24527"/>
                    <a:pt x="965170" y="-34267"/>
                    <a:pt x="1303712" y="0"/>
                  </a:cubicBezTo>
                  <a:cubicBezTo>
                    <a:pt x="1642254" y="34267"/>
                    <a:pt x="1677787" y="-2199"/>
                    <a:pt x="1784988" y="0"/>
                  </a:cubicBezTo>
                  <a:cubicBezTo>
                    <a:pt x="1892189" y="2199"/>
                    <a:pt x="2095354" y="23543"/>
                    <a:pt x="2351554" y="0"/>
                  </a:cubicBezTo>
                  <a:cubicBezTo>
                    <a:pt x="2607754" y="-23543"/>
                    <a:pt x="2840415" y="-31948"/>
                    <a:pt x="3003410" y="0"/>
                  </a:cubicBezTo>
                  <a:cubicBezTo>
                    <a:pt x="3166405" y="31948"/>
                    <a:pt x="3412709" y="-2601"/>
                    <a:pt x="3697911" y="0"/>
                  </a:cubicBezTo>
                  <a:cubicBezTo>
                    <a:pt x="3983113" y="2601"/>
                    <a:pt x="4128516" y="-21571"/>
                    <a:pt x="4264477" y="0"/>
                  </a:cubicBezTo>
                  <a:cubicBezTo>
                    <a:pt x="4248126" y="178717"/>
                    <a:pt x="4272327" y="304802"/>
                    <a:pt x="4264477" y="421038"/>
                  </a:cubicBezTo>
                  <a:cubicBezTo>
                    <a:pt x="4256627" y="537274"/>
                    <a:pt x="4242801" y="733528"/>
                    <a:pt x="4264477" y="877163"/>
                  </a:cubicBezTo>
                  <a:cubicBezTo>
                    <a:pt x="4087693" y="866118"/>
                    <a:pt x="3931290" y="858484"/>
                    <a:pt x="3697911" y="877163"/>
                  </a:cubicBezTo>
                  <a:cubicBezTo>
                    <a:pt x="3464532" y="895842"/>
                    <a:pt x="3314227" y="866723"/>
                    <a:pt x="3216634" y="877163"/>
                  </a:cubicBezTo>
                  <a:cubicBezTo>
                    <a:pt x="3119041" y="887603"/>
                    <a:pt x="2814926" y="848011"/>
                    <a:pt x="2522134" y="877163"/>
                  </a:cubicBezTo>
                  <a:cubicBezTo>
                    <a:pt x="2229342" y="906315"/>
                    <a:pt x="2127888" y="887137"/>
                    <a:pt x="1998212" y="877163"/>
                  </a:cubicBezTo>
                  <a:cubicBezTo>
                    <a:pt x="1868536" y="867189"/>
                    <a:pt x="1704682" y="849680"/>
                    <a:pt x="1431646" y="877163"/>
                  </a:cubicBezTo>
                  <a:cubicBezTo>
                    <a:pt x="1158610" y="904646"/>
                    <a:pt x="1070544" y="874282"/>
                    <a:pt x="822435" y="877163"/>
                  </a:cubicBezTo>
                  <a:cubicBezTo>
                    <a:pt x="574326" y="880044"/>
                    <a:pt x="241127" y="880245"/>
                    <a:pt x="0" y="877163"/>
                  </a:cubicBezTo>
                  <a:cubicBezTo>
                    <a:pt x="-21514" y="783694"/>
                    <a:pt x="-11806" y="648912"/>
                    <a:pt x="0" y="421038"/>
                  </a:cubicBezTo>
                  <a:cubicBezTo>
                    <a:pt x="11806" y="193165"/>
                    <a:pt x="-19641" y="168564"/>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lgn="l" rtl="0">
                <a:spcBef>
                  <a:spcPts val="600"/>
                </a:spcBef>
                <a:spcAft>
                  <a:spcPts val="600"/>
                </a:spcAft>
              </a:pPr>
              <a:endParaRPr lang="en-GB"/>
            </a:p>
            <a:p>
              <a:pPr algn="l" rtl="0">
                <a:spcBef>
                  <a:spcPts val="600"/>
                </a:spcBef>
                <a:spcAft>
                  <a:spcPts val="600"/>
                </a:spcAft>
              </a:pPr>
              <a:endParaRPr lang="en-GB"/>
            </a:p>
          </p:txBody>
        </p:sp>
        <p:sp>
          <p:nvSpPr>
            <p:cNvPr id="9" name="TextBox 8">
              <a:extLst>
                <a:ext uri="{FF2B5EF4-FFF2-40B4-BE49-F238E27FC236}">
                  <a16:creationId xmlns:a16="http://schemas.microsoft.com/office/drawing/2014/main" id="{E81E0B6A-52A3-4D1D-4106-F061693F35CA}"/>
                </a:ext>
              </a:extLst>
            </p:cNvPr>
            <p:cNvSpPr txBox="1"/>
            <p:nvPr/>
          </p:nvSpPr>
          <p:spPr>
            <a:xfrm>
              <a:off x="538843" y="2259152"/>
              <a:ext cx="1963725" cy="307777"/>
            </a:xfrm>
            <a:prstGeom prst="rect">
              <a:avLst/>
            </a:prstGeom>
            <a:noFill/>
          </p:spPr>
          <p:txBody>
            <a:bodyPr wrap="square" rtlCol="0">
              <a:spAutoFit/>
            </a:bodyPr>
            <a:lstStyle/>
            <a:p>
              <a:pPr algn="l" rtl="0"/>
              <a:r>
                <a:rPr lang="en-US" sz="1400">
                  <a:solidFill>
                    <a:srgbClr val="001F5B"/>
                  </a:solidFill>
                  <a:latin typeface="Arial"/>
                  <a:cs typeface="Arial"/>
                </a:rPr>
                <a:t>Our Readings:</a:t>
              </a:r>
            </a:p>
          </p:txBody>
        </p:sp>
      </p:grpSp>
      <p:sp>
        <p:nvSpPr>
          <p:cNvPr id="14" name="TextBox 13">
            <a:extLst>
              <a:ext uri="{FF2B5EF4-FFF2-40B4-BE49-F238E27FC236}">
                <a16:creationId xmlns:a16="http://schemas.microsoft.com/office/drawing/2014/main" id="{16E56728-84CC-A620-A620-C263B0D9382F}"/>
              </a:ext>
            </a:extLst>
          </p:cNvPr>
          <p:cNvSpPr txBox="1"/>
          <p:nvPr/>
        </p:nvSpPr>
        <p:spPr>
          <a:xfrm>
            <a:off x="538842" y="3597523"/>
            <a:ext cx="5780313" cy="1969770"/>
          </a:xfrm>
          <a:custGeom>
            <a:avLst/>
            <a:gdLst>
              <a:gd name="csX0" fmla="*/ 0 w 5780313"/>
              <a:gd name="csY0" fmla="*/ 0 h 1969770"/>
              <a:gd name="csX1" fmla="*/ 468848 w 5780313"/>
              <a:gd name="csY1" fmla="*/ 0 h 1969770"/>
              <a:gd name="csX2" fmla="*/ 1226711 w 5780313"/>
              <a:gd name="csY2" fmla="*/ 0 h 1969770"/>
              <a:gd name="csX3" fmla="*/ 1926771 w 5780313"/>
              <a:gd name="csY3" fmla="*/ 0 h 1969770"/>
              <a:gd name="csX4" fmla="*/ 2395619 w 5780313"/>
              <a:gd name="csY4" fmla="*/ 0 h 1969770"/>
              <a:gd name="csX5" fmla="*/ 2980072 w 5780313"/>
              <a:gd name="csY5" fmla="*/ 0 h 1969770"/>
              <a:gd name="csX6" fmla="*/ 3737936 w 5780313"/>
              <a:gd name="csY6" fmla="*/ 0 h 1969770"/>
              <a:gd name="csX7" fmla="*/ 4380193 w 5780313"/>
              <a:gd name="csY7" fmla="*/ 0 h 1969770"/>
              <a:gd name="csX8" fmla="*/ 5080253 w 5780313"/>
              <a:gd name="csY8" fmla="*/ 0 h 1969770"/>
              <a:gd name="csX9" fmla="*/ 5780313 w 5780313"/>
              <a:gd name="csY9" fmla="*/ 0 h 1969770"/>
              <a:gd name="csX10" fmla="*/ 5780313 w 5780313"/>
              <a:gd name="csY10" fmla="*/ 656590 h 1969770"/>
              <a:gd name="csX11" fmla="*/ 5780313 w 5780313"/>
              <a:gd name="csY11" fmla="*/ 1332878 h 1969770"/>
              <a:gd name="csX12" fmla="*/ 5780313 w 5780313"/>
              <a:gd name="csY12" fmla="*/ 1969770 h 1969770"/>
              <a:gd name="csX13" fmla="*/ 5311465 w 5780313"/>
              <a:gd name="csY13" fmla="*/ 1969770 h 1969770"/>
              <a:gd name="csX14" fmla="*/ 4842618 w 5780313"/>
              <a:gd name="csY14" fmla="*/ 1969770 h 1969770"/>
              <a:gd name="csX15" fmla="*/ 4142558 w 5780313"/>
              <a:gd name="csY15" fmla="*/ 1969770 h 1969770"/>
              <a:gd name="csX16" fmla="*/ 3673710 w 5780313"/>
              <a:gd name="csY16" fmla="*/ 1969770 h 1969770"/>
              <a:gd name="csX17" fmla="*/ 3031453 w 5780313"/>
              <a:gd name="csY17" fmla="*/ 1969770 h 1969770"/>
              <a:gd name="csX18" fmla="*/ 2504802 w 5780313"/>
              <a:gd name="csY18" fmla="*/ 1969770 h 1969770"/>
              <a:gd name="csX19" fmla="*/ 1862545 w 5780313"/>
              <a:gd name="csY19" fmla="*/ 1969770 h 1969770"/>
              <a:gd name="csX20" fmla="*/ 1220288 w 5780313"/>
              <a:gd name="csY20" fmla="*/ 1969770 h 1969770"/>
              <a:gd name="csX21" fmla="*/ 578031 w 5780313"/>
              <a:gd name="csY21" fmla="*/ 1969770 h 1969770"/>
              <a:gd name="csX22" fmla="*/ 0 w 5780313"/>
              <a:gd name="csY22" fmla="*/ 1969770 h 1969770"/>
              <a:gd name="csX23" fmla="*/ 0 w 5780313"/>
              <a:gd name="csY23" fmla="*/ 1332878 h 1969770"/>
              <a:gd name="csX24" fmla="*/ 0 w 5780313"/>
              <a:gd name="csY24" fmla="*/ 676288 h 1969770"/>
              <a:gd name="csX25" fmla="*/ 0 w 5780313"/>
              <a:gd name="csY25" fmla="*/ 0 h 19697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780313" h="1969770" fill="none" extrusionOk="0">
                <a:moveTo>
                  <a:pt x="0" y="0"/>
                </a:moveTo>
                <a:cubicBezTo>
                  <a:pt x="199321" y="17255"/>
                  <a:pt x="350197" y="5897"/>
                  <a:pt x="468848" y="0"/>
                </a:cubicBezTo>
                <a:cubicBezTo>
                  <a:pt x="587499" y="-5897"/>
                  <a:pt x="975998" y="-25676"/>
                  <a:pt x="1226711" y="0"/>
                </a:cubicBezTo>
                <a:cubicBezTo>
                  <a:pt x="1477424" y="25676"/>
                  <a:pt x="1761547" y="-15819"/>
                  <a:pt x="1926771" y="0"/>
                </a:cubicBezTo>
                <a:cubicBezTo>
                  <a:pt x="2091995" y="15819"/>
                  <a:pt x="2217372" y="18306"/>
                  <a:pt x="2395619" y="0"/>
                </a:cubicBezTo>
                <a:cubicBezTo>
                  <a:pt x="2573866" y="-18306"/>
                  <a:pt x="2824257" y="14822"/>
                  <a:pt x="2980072" y="0"/>
                </a:cubicBezTo>
                <a:cubicBezTo>
                  <a:pt x="3135887" y="-14822"/>
                  <a:pt x="3375060" y="-14069"/>
                  <a:pt x="3737936" y="0"/>
                </a:cubicBezTo>
                <a:cubicBezTo>
                  <a:pt x="4100812" y="14069"/>
                  <a:pt x="4135032" y="-3113"/>
                  <a:pt x="4380193" y="0"/>
                </a:cubicBezTo>
                <a:cubicBezTo>
                  <a:pt x="4625354" y="3113"/>
                  <a:pt x="4875723" y="2038"/>
                  <a:pt x="5080253" y="0"/>
                </a:cubicBezTo>
                <a:cubicBezTo>
                  <a:pt x="5284783" y="-2038"/>
                  <a:pt x="5604628" y="-27885"/>
                  <a:pt x="5780313" y="0"/>
                </a:cubicBezTo>
                <a:cubicBezTo>
                  <a:pt x="5801385" y="224017"/>
                  <a:pt x="5760341" y="507790"/>
                  <a:pt x="5780313" y="656590"/>
                </a:cubicBezTo>
                <a:cubicBezTo>
                  <a:pt x="5800286" y="805390"/>
                  <a:pt x="5802890" y="1173233"/>
                  <a:pt x="5780313" y="1332878"/>
                </a:cubicBezTo>
                <a:cubicBezTo>
                  <a:pt x="5757736" y="1492523"/>
                  <a:pt x="5811878" y="1746006"/>
                  <a:pt x="5780313" y="1969770"/>
                </a:cubicBezTo>
                <a:cubicBezTo>
                  <a:pt x="5637779" y="1983444"/>
                  <a:pt x="5509106" y="1953319"/>
                  <a:pt x="5311465" y="1969770"/>
                </a:cubicBezTo>
                <a:cubicBezTo>
                  <a:pt x="5113824" y="1986221"/>
                  <a:pt x="4951332" y="1953382"/>
                  <a:pt x="4842618" y="1969770"/>
                </a:cubicBezTo>
                <a:cubicBezTo>
                  <a:pt x="4733904" y="1986158"/>
                  <a:pt x="4396575" y="1982723"/>
                  <a:pt x="4142558" y="1969770"/>
                </a:cubicBezTo>
                <a:cubicBezTo>
                  <a:pt x="3888541" y="1956817"/>
                  <a:pt x="3888846" y="1991140"/>
                  <a:pt x="3673710" y="1969770"/>
                </a:cubicBezTo>
                <a:cubicBezTo>
                  <a:pt x="3458574" y="1948400"/>
                  <a:pt x="3313114" y="1954404"/>
                  <a:pt x="3031453" y="1969770"/>
                </a:cubicBezTo>
                <a:cubicBezTo>
                  <a:pt x="2749792" y="1985136"/>
                  <a:pt x="2702060" y="1970240"/>
                  <a:pt x="2504802" y="1969770"/>
                </a:cubicBezTo>
                <a:cubicBezTo>
                  <a:pt x="2307544" y="1969300"/>
                  <a:pt x="2069047" y="1982845"/>
                  <a:pt x="1862545" y="1969770"/>
                </a:cubicBezTo>
                <a:cubicBezTo>
                  <a:pt x="1656043" y="1956695"/>
                  <a:pt x="1471814" y="1983372"/>
                  <a:pt x="1220288" y="1969770"/>
                </a:cubicBezTo>
                <a:cubicBezTo>
                  <a:pt x="968762" y="1956168"/>
                  <a:pt x="858422" y="1958293"/>
                  <a:pt x="578031" y="1969770"/>
                </a:cubicBezTo>
                <a:cubicBezTo>
                  <a:pt x="297640" y="1981247"/>
                  <a:pt x="227160" y="1962540"/>
                  <a:pt x="0" y="1969770"/>
                </a:cubicBezTo>
                <a:cubicBezTo>
                  <a:pt x="-15387" y="1756335"/>
                  <a:pt x="-28540" y="1613408"/>
                  <a:pt x="0" y="1332878"/>
                </a:cubicBezTo>
                <a:cubicBezTo>
                  <a:pt x="28540" y="1052348"/>
                  <a:pt x="29102" y="815346"/>
                  <a:pt x="0" y="676288"/>
                </a:cubicBezTo>
                <a:cubicBezTo>
                  <a:pt x="-29102" y="537230"/>
                  <a:pt x="-20107" y="190532"/>
                  <a:pt x="0" y="0"/>
                </a:cubicBezTo>
                <a:close/>
              </a:path>
              <a:path w="5780313" h="1969770" stroke="0" extrusionOk="0">
                <a:moveTo>
                  <a:pt x="0" y="0"/>
                </a:moveTo>
                <a:cubicBezTo>
                  <a:pt x="166021" y="-3992"/>
                  <a:pt x="451220" y="-19318"/>
                  <a:pt x="584454" y="0"/>
                </a:cubicBezTo>
                <a:cubicBezTo>
                  <a:pt x="717688" y="19318"/>
                  <a:pt x="934965" y="-12753"/>
                  <a:pt x="1053301" y="0"/>
                </a:cubicBezTo>
                <a:cubicBezTo>
                  <a:pt x="1171637" y="12753"/>
                  <a:pt x="1558767" y="-5047"/>
                  <a:pt x="1811165" y="0"/>
                </a:cubicBezTo>
                <a:cubicBezTo>
                  <a:pt x="2063563" y="5047"/>
                  <a:pt x="2125399" y="23527"/>
                  <a:pt x="2395619" y="0"/>
                </a:cubicBezTo>
                <a:cubicBezTo>
                  <a:pt x="2665839" y="-23527"/>
                  <a:pt x="2727923" y="-14358"/>
                  <a:pt x="2980072" y="0"/>
                </a:cubicBezTo>
                <a:cubicBezTo>
                  <a:pt x="3232221" y="14358"/>
                  <a:pt x="3379860" y="-35548"/>
                  <a:pt x="3737936" y="0"/>
                </a:cubicBezTo>
                <a:cubicBezTo>
                  <a:pt x="4096012" y="35548"/>
                  <a:pt x="4119854" y="4805"/>
                  <a:pt x="4264586" y="0"/>
                </a:cubicBezTo>
                <a:cubicBezTo>
                  <a:pt x="4409318" y="-4805"/>
                  <a:pt x="4746834" y="29215"/>
                  <a:pt x="5022450" y="0"/>
                </a:cubicBezTo>
                <a:cubicBezTo>
                  <a:pt x="5298066" y="-29215"/>
                  <a:pt x="5442545" y="13743"/>
                  <a:pt x="5780313" y="0"/>
                </a:cubicBezTo>
                <a:cubicBezTo>
                  <a:pt x="5751964" y="254568"/>
                  <a:pt x="5762784" y="355650"/>
                  <a:pt x="5780313" y="656590"/>
                </a:cubicBezTo>
                <a:cubicBezTo>
                  <a:pt x="5797843" y="957530"/>
                  <a:pt x="5787969" y="1099207"/>
                  <a:pt x="5780313" y="1313180"/>
                </a:cubicBezTo>
                <a:cubicBezTo>
                  <a:pt x="5772658" y="1527153"/>
                  <a:pt x="5772891" y="1754751"/>
                  <a:pt x="5780313" y="1969770"/>
                </a:cubicBezTo>
                <a:cubicBezTo>
                  <a:pt x="5625076" y="1951672"/>
                  <a:pt x="5497800" y="1987631"/>
                  <a:pt x="5311465" y="1969770"/>
                </a:cubicBezTo>
                <a:cubicBezTo>
                  <a:pt x="5125130" y="1951909"/>
                  <a:pt x="4747722" y="1988737"/>
                  <a:pt x="4553602" y="1969770"/>
                </a:cubicBezTo>
                <a:cubicBezTo>
                  <a:pt x="4359482" y="1950803"/>
                  <a:pt x="4163094" y="1953306"/>
                  <a:pt x="4026951" y="1969770"/>
                </a:cubicBezTo>
                <a:cubicBezTo>
                  <a:pt x="3890808" y="1986234"/>
                  <a:pt x="3520169" y="1978882"/>
                  <a:pt x="3384694" y="1969770"/>
                </a:cubicBezTo>
                <a:cubicBezTo>
                  <a:pt x="3249219" y="1960658"/>
                  <a:pt x="2963064" y="1969998"/>
                  <a:pt x="2626831" y="1969770"/>
                </a:cubicBezTo>
                <a:cubicBezTo>
                  <a:pt x="2290598" y="1969542"/>
                  <a:pt x="2288351" y="1994761"/>
                  <a:pt x="1984574" y="1969770"/>
                </a:cubicBezTo>
                <a:cubicBezTo>
                  <a:pt x="1680797" y="1944779"/>
                  <a:pt x="1738837" y="1979473"/>
                  <a:pt x="1515727" y="1969770"/>
                </a:cubicBezTo>
                <a:cubicBezTo>
                  <a:pt x="1292617" y="1960067"/>
                  <a:pt x="1103744" y="1968615"/>
                  <a:pt x="989076" y="1969770"/>
                </a:cubicBezTo>
                <a:cubicBezTo>
                  <a:pt x="874408" y="1970925"/>
                  <a:pt x="221395" y="1932156"/>
                  <a:pt x="0" y="1969770"/>
                </a:cubicBezTo>
                <a:cubicBezTo>
                  <a:pt x="-25489" y="1648290"/>
                  <a:pt x="7936" y="1475074"/>
                  <a:pt x="0" y="1313180"/>
                </a:cubicBezTo>
                <a:cubicBezTo>
                  <a:pt x="-7936" y="1151286"/>
                  <a:pt x="729" y="851676"/>
                  <a:pt x="0" y="656590"/>
                </a:cubicBezTo>
                <a:cubicBezTo>
                  <a:pt x="-729" y="461504"/>
                  <a:pt x="22321" y="321187"/>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sz="1400">
                <a:solidFill>
                  <a:srgbClr val="001F5B"/>
                </a:solidFill>
                <a:latin typeface="Arial"/>
                <a:cs typeface="Arial"/>
              </a:rPr>
              <a:t>I think our readings represent…  </a:t>
            </a:r>
            <a:r>
              <a:rPr lang="en-GB">
                <a:solidFill>
                  <a:srgbClr val="05255D"/>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grpSp>
        <p:nvGrpSpPr>
          <p:cNvPr id="8" name="Group 7">
            <a:extLst>
              <a:ext uri="{FF2B5EF4-FFF2-40B4-BE49-F238E27FC236}">
                <a16:creationId xmlns:a16="http://schemas.microsoft.com/office/drawing/2014/main" id="{D0F9B32B-E95E-1154-359F-2A9E01EE61E2}"/>
              </a:ext>
            </a:extLst>
          </p:cNvPr>
          <p:cNvGrpSpPr/>
          <p:nvPr/>
        </p:nvGrpSpPr>
        <p:grpSpPr>
          <a:xfrm>
            <a:off x="538843" y="1479067"/>
            <a:ext cx="5780312" cy="585610"/>
            <a:chOff x="538843" y="1306668"/>
            <a:chExt cx="5780312" cy="585610"/>
          </a:xfrm>
        </p:grpSpPr>
        <p:sp>
          <p:nvSpPr>
            <p:cNvPr id="2" name="TextBox 1">
              <a:extLst>
                <a:ext uri="{FF2B5EF4-FFF2-40B4-BE49-F238E27FC236}">
                  <a16:creationId xmlns:a16="http://schemas.microsoft.com/office/drawing/2014/main" id="{2A7CBA17-4780-1B4E-F4F0-A2032E646A1A}"/>
                </a:ext>
              </a:extLst>
            </p:cNvPr>
            <p:cNvSpPr txBox="1"/>
            <p:nvPr/>
          </p:nvSpPr>
          <p:spPr>
            <a:xfrm>
              <a:off x="538843" y="1306668"/>
              <a:ext cx="5780312" cy="585610"/>
            </a:xfrm>
            <a:prstGeom prst="rect">
              <a:avLst/>
            </a:prstGeom>
            <a:noFill/>
          </p:spPr>
          <p:txBody>
            <a:bodyPr wrap="square" rtlCol="0">
              <a:spAutoFit/>
            </a:bodyPr>
            <a:lstStyle/>
            <a:p>
              <a:pPr algn="l" rtl="0">
                <a:lnSpc>
                  <a:spcPct val="120000"/>
                </a:lnSpc>
              </a:pPr>
              <a:r>
                <a:rPr lang="en-US" sz="1400" b="1">
                  <a:solidFill>
                    <a:srgbClr val="05255D"/>
                  </a:solidFill>
                  <a:latin typeface="Arial"/>
                  <a:cs typeface="Arial"/>
                </a:rPr>
                <a:t>Results</a:t>
              </a:r>
            </a:p>
            <a:p>
              <a:pPr algn="l" rtl="0">
                <a:lnSpc>
                  <a:spcPct val="120000"/>
                </a:lnSpc>
              </a:pPr>
              <a:r>
                <a:rPr lang="en-US" sz="1400">
                  <a:solidFill>
                    <a:srgbClr val="05255D"/>
                  </a:solidFill>
                  <a:latin typeface="Arial"/>
                  <a:cs typeface="Arial"/>
                </a:rPr>
                <a:t>You will be given readings for your mission. </a:t>
              </a:r>
              <a:r>
                <a:rPr lang="en-GB" sz="1400">
                  <a:solidFill>
                    <a:srgbClr val="05255D"/>
                  </a:solidFill>
                  <a:latin typeface="Arial"/>
                  <a:cs typeface="Arial"/>
                </a:rPr>
                <a:t>Write these below.</a:t>
              </a:r>
              <a:endParaRPr lang="en-US" sz="1400">
                <a:solidFill>
                  <a:srgbClr val="05255D"/>
                </a:solidFill>
                <a:latin typeface="Arial"/>
                <a:cs typeface="Arial"/>
              </a:endParaRPr>
            </a:p>
          </p:txBody>
        </p:sp>
        <p:pic>
          <p:nvPicPr>
            <p:cNvPr id="5" name="Graphic 4" descr="Clipboard with solid fill">
              <a:extLst>
                <a:ext uri="{FF2B5EF4-FFF2-40B4-BE49-F238E27FC236}">
                  <a16:creationId xmlns:a16="http://schemas.microsoft.com/office/drawing/2014/main" id="{A3278B16-5CE7-27E1-2BC1-AA4CDF2BB6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2600" y="1363253"/>
              <a:ext cx="472440" cy="472440"/>
            </a:xfrm>
            <a:prstGeom prst="rect">
              <a:avLst/>
            </a:prstGeom>
          </p:spPr>
        </p:pic>
      </p:grpSp>
      <p:pic>
        <p:nvPicPr>
          <p:cNvPr id="13" name="Graphic 12" descr="Robot with solid fill">
            <a:extLst>
              <a:ext uri="{FF2B5EF4-FFF2-40B4-BE49-F238E27FC236}">
                <a16:creationId xmlns:a16="http://schemas.microsoft.com/office/drawing/2014/main" id="{9A292C5B-358F-A847-753C-752F383483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5065" y="674584"/>
            <a:ext cx="584511" cy="584511"/>
          </a:xfrm>
          <a:prstGeom prst="rect">
            <a:avLst/>
          </a:prstGeom>
        </p:spPr>
      </p:pic>
      <p:sp>
        <p:nvSpPr>
          <p:cNvPr id="17" name="object 2">
            <a:extLst>
              <a:ext uri="{FF2B5EF4-FFF2-40B4-BE49-F238E27FC236}">
                <a16:creationId xmlns:a16="http://schemas.microsoft.com/office/drawing/2014/main" id="{F61FFE3D-F0F5-847B-74CF-CA5862714199}"/>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a:t>
            </a:r>
            <a:r>
              <a:rPr lang="en-US" sz="2000" b="1">
                <a:solidFill>
                  <a:srgbClr val="05255D"/>
                </a:solidFill>
                <a:latin typeface="Arial Narrow" panose="020B0604020202020204" pitchFamily="34" charset="0"/>
                <a:cs typeface="Arial Narrow" panose="020B0604020202020204" pitchFamily="34" charset="0"/>
              </a:rPr>
              <a:t>You</a:t>
            </a:r>
            <a:r>
              <a:rPr lang="en-US" sz="2000" b="1">
                <a:solidFill>
                  <a:srgbClr val="001F5B"/>
                </a:solidFill>
                <a:latin typeface="Arial Narrow" panose="020B0604020202020204" pitchFamily="34" charset="0"/>
                <a:cs typeface="Arial Narrow" panose="020B0604020202020204" pitchFamily="34" charset="0"/>
              </a:rPr>
              <a:t> Control a Robot Rover?</a:t>
            </a:r>
            <a:endParaRPr lang="en-US" sz="2000" b="1">
              <a:latin typeface="Arial Narrow" panose="020B0604020202020204" pitchFamily="34" charset="0"/>
              <a:cs typeface="Arial Narrow" panose="020B0604020202020204" pitchFamily="34" charset="0"/>
            </a:endParaRPr>
          </a:p>
        </p:txBody>
      </p:sp>
      <p:sp>
        <p:nvSpPr>
          <p:cNvPr id="18" name="object 11">
            <a:extLst>
              <a:ext uri="{FF2B5EF4-FFF2-40B4-BE49-F238E27FC236}">
                <a16:creationId xmlns:a16="http://schemas.microsoft.com/office/drawing/2014/main" id="{F966FF15-2097-5758-2E3D-54A61FC2EEEA}"/>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9" name="object 11">
            <a:extLst>
              <a:ext uri="{FF2B5EF4-FFF2-40B4-BE49-F238E27FC236}">
                <a16:creationId xmlns:a16="http://schemas.microsoft.com/office/drawing/2014/main" id="{C98CC05F-14AD-B592-5F12-3BC125F4F754}"/>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31</a:t>
            </a:r>
            <a:endParaRPr sz="1200">
              <a:latin typeface="Arial"/>
              <a:cs typeface="Arial"/>
            </a:endParaRPr>
          </a:p>
        </p:txBody>
      </p:sp>
    </p:spTree>
    <p:extLst>
      <p:ext uri="{BB962C8B-B14F-4D97-AF65-F5344CB8AC3E}">
        <p14:creationId xmlns:p14="http://schemas.microsoft.com/office/powerpoint/2010/main" val="2218068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D6087-6FC2-C3AB-7345-427B715D4FCD}"/>
            </a:ext>
          </a:extLst>
        </p:cNvPr>
        <p:cNvGrpSpPr/>
        <p:nvPr/>
      </p:nvGrpSpPr>
      <p:grpSpPr>
        <a:xfrm>
          <a:off x="0" y="0"/>
          <a:ext cx="0" cy="0"/>
          <a:chOff x="0" y="0"/>
          <a:chExt cx="0" cy="0"/>
        </a:xfrm>
      </p:grpSpPr>
      <p:sp>
        <p:nvSpPr>
          <p:cNvPr id="2" name="object 11">
            <a:extLst>
              <a:ext uri="{FF2B5EF4-FFF2-40B4-BE49-F238E27FC236}">
                <a16:creationId xmlns:a16="http://schemas.microsoft.com/office/drawing/2014/main" id="{BB921AD0-A982-A751-C032-2BB19C8DE7A8}"/>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32</a:t>
            </a:r>
            <a:endParaRPr sz="1200">
              <a:latin typeface="Arial"/>
              <a:cs typeface="Arial"/>
            </a:endParaRPr>
          </a:p>
        </p:txBody>
      </p:sp>
    </p:spTree>
    <p:extLst>
      <p:ext uri="{BB962C8B-B14F-4D97-AF65-F5344CB8AC3E}">
        <p14:creationId xmlns:p14="http://schemas.microsoft.com/office/powerpoint/2010/main" val="2171153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56815D-84E6-4ABE-D9F8-39D27B4CA888}"/>
              </a:ext>
            </a:extLst>
          </p:cNvPr>
          <p:cNvSpPr txBox="1"/>
          <p:nvPr/>
        </p:nvSpPr>
        <p:spPr>
          <a:xfrm>
            <a:off x="538843" y="1542008"/>
            <a:ext cx="5780314" cy="3477875"/>
          </a:xfrm>
          <a:prstGeom prst="rect">
            <a:avLst/>
          </a:prstGeom>
          <a:noFill/>
        </p:spPr>
        <p:txBody>
          <a:bodyPr wrap="square" rtlCol="0">
            <a:spAutoFit/>
          </a:bodyPr>
          <a:lstStyle/>
          <a:p>
            <a:pPr algn="ctr"/>
            <a:r>
              <a:rPr lang="en-US" sz="4400" b="1">
                <a:solidFill>
                  <a:srgbClr val="00205B"/>
                </a:solidFill>
                <a:latin typeface="Arial" panose="020B0604020202020204" pitchFamily="34" charset="0"/>
                <a:cs typeface="Arial" panose="020B0604020202020204" pitchFamily="34" charset="0"/>
              </a:rPr>
              <a:t>Investigation 4</a:t>
            </a:r>
          </a:p>
          <a:p>
            <a:pPr algn="ctr"/>
            <a:endParaRPr lang="en-US" sz="4400" b="1">
              <a:solidFill>
                <a:srgbClr val="00205B"/>
              </a:solidFill>
              <a:latin typeface="Arial" panose="020B0604020202020204" pitchFamily="34" charset="0"/>
              <a:cs typeface="Arial" panose="020B0604020202020204" pitchFamily="34" charset="0"/>
            </a:endParaRPr>
          </a:p>
          <a:p>
            <a:pPr algn="ctr"/>
            <a:endParaRPr lang="en-US" sz="4400" b="1">
              <a:solidFill>
                <a:srgbClr val="00205B"/>
              </a:solidFill>
              <a:latin typeface="Arial" panose="020B0604020202020204" pitchFamily="34" charset="0"/>
              <a:cs typeface="Arial" panose="020B0604020202020204" pitchFamily="34" charset="0"/>
            </a:endParaRPr>
          </a:p>
          <a:p>
            <a:pPr algn="ctr"/>
            <a:r>
              <a:rPr lang="en-US" sz="4400" b="1">
                <a:solidFill>
                  <a:srgbClr val="00205B"/>
                </a:solidFill>
                <a:latin typeface="Arial" panose="020B0604020202020204" pitchFamily="34" charset="0"/>
                <a:cs typeface="Arial" panose="020B0604020202020204" pitchFamily="34" charset="0"/>
              </a:rPr>
              <a:t>How Do We Stay Healthy in Space?</a:t>
            </a:r>
          </a:p>
        </p:txBody>
      </p:sp>
      <p:pic>
        <p:nvPicPr>
          <p:cNvPr id="17" name="Graphic 16" descr="Astronaut female with solid fill">
            <a:extLst>
              <a:ext uri="{FF2B5EF4-FFF2-40B4-BE49-F238E27FC236}">
                <a16:creationId xmlns:a16="http://schemas.microsoft.com/office/drawing/2014/main" id="{89E30707-0199-24A7-A28A-E0C49B92A9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0113" y="6196263"/>
            <a:ext cx="2437774" cy="2437774"/>
          </a:xfrm>
          <a:prstGeom prst="rect">
            <a:avLst/>
          </a:prstGeom>
        </p:spPr>
      </p:pic>
      <p:sp>
        <p:nvSpPr>
          <p:cNvPr id="2" name="object 11">
            <a:extLst>
              <a:ext uri="{FF2B5EF4-FFF2-40B4-BE49-F238E27FC236}">
                <a16:creationId xmlns:a16="http://schemas.microsoft.com/office/drawing/2014/main" id="{1E9B10A1-6920-82D3-79DD-478FC8958B9D}"/>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33</a:t>
            </a:r>
            <a:endParaRPr sz="1200">
              <a:latin typeface="Arial"/>
              <a:cs typeface="Arial"/>
            </a:endParaRPr>
          </a:p>
        </p:txBody>
      </p:sp>
    </p:spTree>
    <p:extLst>
      <p:ext uri="{BB962C8B-B14F-4D97-AF65-F5344CB8AC3E}">
        <p14:creationId xmlns:p14="http://schemas.microsoft.com/office/powerpoint/2010/main" val="2987293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E99B7-2B5B-7569-B1E1-45E4BF45906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4393365-57C5-5A85-D6A5-B7694F1EBC7A}"/>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8CE8CDEB-D048-6C98-5BB2-4FEFB14F6EC5}"/>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16" name="TextBox 15">
            <a:extLst>
              <a:ext uri="{FF2B5EF4-FFF2-40B4-BE49-F238E27FC236}">
                <a16:creationId xmlns:a16="http://schemas.microsoft.com/office/drawing/2014/main" id="{6EB43EB9-AE12-0F7D-1175-B7EA5D2CF238}"/>
              </a:ext>
            </a:extLst>
          </p:cNvPr>
          <p:cNvSpPr txBox="1"/>
          <p:nvPr/>
        </p:nvSpPr>
        <p:spPr>
          <a:xfrm>
            <a:off x="538843" y="1151090"/>
            <a:ext cx="5780314" cy="1865960"/>
          </a:xfrm>
          <a:prstGeom prst="rect">
            <a:avLst/>
          </a:prstGeom>
          <a:noFill/>
        </p:spPr>
        <p:txBody>
          <a:bodyPr wrap="square" rtlCol="0">
            <a:spAutoFit/>
          </a:bodyPr>
          <a:lstStyle/>
          <a:p>
            <a:pPr algn="l"/>
            <a:r>
              <a:rPr lang="en-GB" sz="1600" b="1" dirty="0">
                <a:solidFill>
                  <a:srgbClr val="001F5B"/>
                </a:solidFill>
                <a:latin typeface="Arial"/>
                <a:cs typeface="Arial"/>
              </a:rPr>
              <a:t>Introduction to your Mission</a:t>
            </a:r>
            <a:endParaRPr lang="en-GB" sz="1400" b="1" dirty="0">
              <a:solidFill>
                <a:srgbClr val="001F5B"/>
              </a:solidFill>
              <a:latin typeface="Arial"/>
              <a:cs typeface="Arial"/>
            </a:endParaRPr>
          </a:p>
          <a:p>
            <a:pPr>
              <a:lnSpc>
                <a:spcPct val="120000"/>
              </a:lnSpc>
              <a:defRPr/>
            </a:pPr>
            <a:r>
              <a:rPr lang="en-GB" sz="1400" dirty="0">
                <a:solidFill>
                  <a:srgbClr val="001F5B"/>
                </a:solidFill>
                <a:latin typeface="Arial"/>
                <a:cs typeface="Arial"/>
              </a:rPr>
              <a:t>Now that we know how to create bases beyond Earth and use rovers to help us, we now must understand how our bodies will be affected by travelling to and living on Mars!</a:t>
            </a:r>
          </a:p>
          <a:p>
            <a:pPr>
              <a:lnSpc>
                <a:spcPct val="120000"/>
              </a:lnSpc>
              <a:defRPr/>
            </a:pPr>
            <a:endParaRPr lang="en-GB" sz="1400" dirty="0">
              <a:solidFill>
                <a:srgbClr val="001F5B"/>
              </a:solidFill>
              <a:latin typeface="Arial"/>
              <a:cs typeface="Arial"/>
            </a:endParaRPr>
          </a:p>
          <a:p>
            <a:pPr>
              <a:lnSpc>
                <a:spcPct val="120000"/>
              </a:lnSpc>
              <a:defRPr/>
            </a:pPr>
            <a:r>
              <a:rPr lang="en-GB" sz="1400" dirty="0">
                <a:solidFill>
                  <a:srgbClr val="001F5B"/>
                </a:solidFill>
                <a:latin typeface="Arial"/>
                <a:cs typeface="Arial"/>
              </a:rPr>
              <a:t>In this mission, you will act as health professionals (like medics, nutritionists, physical trainers) to explore how we stay healthy in space. </a:t>
            </a:r>
          </a:p>
        </p:txBody>
      </p:sp>
      <p:sp>
        <p:nvSpPr>
          <p:cNvPr id="7" name="object 2">
            <a:extLst>
              <a:ext uri="{FF2B5EF4-FFF2-40B4-BE49-F238E27FC236}">
                <a16:creationId xmlns:a16="http://schemas.microsoft.com/office/drawing/2014/main" id="{E5C79A82-2EAD-C634-CE59-F8411FC9B477}"/>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8" name="Graphic 7" descr="Astronaut female with solid fill">
            <a:extLst>
              <a:ext uri="{FF2B5EF4-FFF2-40B4-BE49-F238E27FC236}">
                <a16:creationId xmlns:a16="http://schemas.microsoft.com/office/drawing/2014/main" id="{729F7696-A921-E662-9301-0CEBF0CD67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
        <p:nvSpPr>
          <p:cNvPr id="24" name="object 11">
            <a:extLst>
              <a:ext uri="{FF2B5EF4-FFF2-40B4-BE49-F238E27FC236}">
                <a16:creationId xmlns:a16="http://schemas.microsoft.com/office/drawing/2014/main" id="{238ECC66-E6FB-7028-B04C-9FE7259E595A}"/>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5" name="object 11">
            <a:extLst>
              <a:ext uri="{FF2B5EF4-FFF2-40B4-BE49-F238E27FC236}">
                <a16:creationId xmlns:a16="http://schemas.microsoft.com/office/drawing/2014/main" id="{61725EDE-51BE-CFCE-EA23-809281D058C5}"/>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34</a:t>
            </a:r>
            <a:endParaRPr sz="1200">
              <a:latin typeface="Arial"/>
              <a:cs typeface="Arial"/>
            </a:endParaRPr>
          </a:p>
        </p:txBody>
      </p:sp>
      <p:graphicFrame>
        <p:nvGraphicFramePr>
          <p:cNvPr id="2" name="Table 1">
            <a:extLst>
              <a:ext uri="{FF2B5EF4-FFF2-40B4-BE49-F238E27FC236}">
                <a16:creationId xmlns:a16="http://schemas.microsoft.com/office/drawing/2014/main" id="{E848C079-E1B3-58C3-F334-280655500139}"/>
              </a:ext>
            </a:extLst>
          </p:cNvPr>
          <p:cNvGraphicFramePr>
            <a:graphicFrameLocks noGrp="1"/>
          </p:cNvGraphicFramePr>
          <p:nvPr>
            <p:extLst>
              <p:ext uri="{D42A27DB-BD31-4B8C-83A1-F6EECF244321}">
                <p14:modId xmlns:p14="http://schemas.microsoft.com/office/powerpoint/2010/main" val="937349547"/>
              </p:ext>
            </p:extLst>
          </p:nvPr>
        </p:nvGraphicFramePr>
        <p:xfrm>
          <a:off x="1152453" y="6108933"/>
          <a:ext cx="4572000" cy="3337560"/>
        </p:xfrm>
        <a:graphic>
          <a:graphicData uri="http://schemas.openxmlformats.org/drawingml/2006/table">
            <a:tbl>
              <a:tblPr firstRow="1" bandRow="1">
                <a:tableStyleId>{5C22544A-7EE6-4342-B048-85BDC9FD1C3A}</a:tableStyleId>
              </a:tblPr>
              <a:tblGrid>
                <a:gridCol w="3029440">
                  <a:extLst>
                    <a:ext uri="{9D8B030D-6E8A-4147-A177-3AD203B41FA5}">
                      <a16:colId xmlns:a16="http://schemas.microsoft.com/office/drawing/2014/main" val="1838257369"/>
                    </a:ext>
                  </a:extLst>
                </a:gridCol>
                <a:gridCol w="1542560">
                  <a:extLst>
                    <a:ext uri="{9D8B030D-6E8A-4147-A177-3AD203B41FA5}">
                      <a16:colId xmlns:a16="http://schemas.microsoft.com/office/drawing/2014/main" val="44239073"/>
                    </a:ext>
                  </a:extLst>
                </a:gridCol>
              </a:tblGrid>
              <a:tr h="370840">
                <a:tc>
                  <a:txBody>
                    <a:bodyPr/>
                    <a:lstStyle/>
                    <a:p>
                      <a:pPr algn="ctr"/>
                      <a:r>
                        <a:rPr lang="en-US" sz="1400" b="1" i="0" dirty="0">
                          <a:latin typeface="Arial" panose="020B0604020202020204" pitchFamily="34" charset="0"/>
                          <a:cs typeface="Arial" panose="020B0604020202020204" pitchFamily="34" charset="0"/>
                        </a:rPr>
                        <a:t>Activity Name</a:t>
                      </a:r>
                    </a:p>
                  </a:txBody>
                  <a:tcPr/>
                </a:tc>
                <a:tc>
                  <a:txBody>
                    <a:bodyPr/>
                    <a:lstStyle/>
                    <a:p>
                      <a:pPr algn="ctr"/>
                      <a:r>
                        <a:rPr lang="en-US" sz="1400" b="1" i="0" dirty="0">
                          <a:latin typeface="Arial" panose="020B0604020202020204" pitchFamily="34" charset="0"/>
                          <a:cs typeface="Arial" panose="020B0604020202020204" pitchFamily="34" charset="0"/>
                        </a:rPr>
                        <a:t>Page</a:t>
                      </a:r>
                    </a:p>
                  </a:txBody>
                  <a:tcPr/>
                </a:tc>
                <a:extLst>
                  <a:ext uri="{0D108BD9-81ED-4DB2-BD59-A6C34878D82A}">
                    <a16:rowId xmlns:a16="http://schemas.microsoft.com/office/drawing/2014/main" val="3264388741"/>
                  </a:ext>
                </a:extLst>
              </a:tr>
              <a:tr h="370840">
                <a:tc>
                  <a:txBody>
                    <a:bodyPr/>
                    <a:lstStyle/>
                    <a:p>
                      <a:pPr algn="ctr"/>
                      <a:r>
                        <a:rPr lang="en-GB" sz="1400" b="0">
                          <a:solidFill>
                            <a:srgbClr val="001F5B"/>
                          </a:solidFill>
                          <a:latin typeface="Arial"/>
                          <a:cs typeface="Arial"/>
                        </a:rPr>
                        <a:t>Mission Control</a:t>
                      </a:r>
                      <a:endParaRPr lang="en-US" sz="1400" b="0" i="0">
                        <a:latin typeface="Arial" panose="020B0604020202020204" pitchFamily="34" charset="0"/>
                        <a:cs typeface="Arial" panose="020B0604020202020204" pitchFamily="34" charset="0"/>
                      </a:endParaRPr>
                    </a:p>
                  </a:txBody>
                  <a:tcPr/>
                </a:tc>
                <a:tc>
                  <a:txBody>
                    <a:bodyPr/>
                    <a:lstStyle/>
                    <a:p>
                      <a:pPr algn="ctr"/>
                      <a:r>
                        <a:rPr lang="en-US" sz="1400" b="0" i="0" dirty="0">
                          <a:solidFill>
                            <a:srgbClr val="05255D"/>
                          </a:solidFill>
                          <a:latin typeface="Arial" panose="020B0604020202020204" pitchFamily="34" charset="0"/>
                          <a:cs typeface="Arial" panose="020B0604020202020204" pitchFamily="34" charset="0"/>
                        </a:rPr>
                        <a:t>36 – 37</a:t>
                      </a:r>
                    </a:p>
                  </a:txBody>
                  <a:tcPr/>
                </a:tc>
                <a:extLst>
                  <a:ext uri="{0D108BD9-81ED-4DB2-BD59-A6C34878D82A}">
                    <a16:rowId xmlns:a16="http://schemas.microsoft.com/office/drawing/2014/main" val="2799638452"/>
                  </a:ext>
                </a:extLst>
              </a:tr>
              <a:tr h="370840">
                <a:tc>
                  <a:txBody>
                    <a:bodyPr/>
                    <a:lstStyle/>
                    <a:p>
                      <a:pPr algn="ctr"/>
                      <a:r>
                        <a:rPr lang="en-GB" sz="1400" b="0">
                          <a:solidFill>
                            <a:srgbClr val="001F5B"/>
                          </a:solidFill>
                          <a:latin typeface="Arial"/>
                          <a:cs typeface="Arial"/>
                        </a:rPr>
                        <a:t>The Speed of Light</a:t>
                      </a:r>
                    </a:p>
                  </a:txBody>
                  <a:tcPr/>
                </a:tc>
                <a:tc>
                  <a:txBody>
                    <a:bodyPr/>
                    <a:lstStyle/>
                    <a:p>
                      <a:pPr algn="ctr"/>
                      <a:r>
                        <a:rPr lang="en-US" sz="1400" b="0" i="0" dirty="0">
                          <a:solidFill>
                            <a:srgbClr val="05255D"/>
                          </a:solidFill>
                          <a:latin typeface="Arial" panose="020B0604020202020204" pitchFamily="34" charset="0"/>
                          <a:cs typeface="Arial" panose="020B0604020202020204" pitchFamily="34" charset="0"/>
                        </a:rPr>
                        <a:t>38 – 39</a:t>
                      </a:r>
                    </a:p>
                  </a:txBody>
                  <a:tcPr/>
                </a:tc>
                <a:extLst>
                  <a:ext uri="{0D108BD9-81ED-4DB2-BD59-A6C34878D82A}">
                    <a16:rowId xmlns:a16="http://schemas.microsoft.com/office/drawing/2014/main" val="3361093426"/>
                  </a:ext>
                </a:extLst>
              </a:tr>
              <a:tr h="370840">
                <a:tc>
                  <a:txBody>
                    <a:bodyPr/>
                    <a:lstStyle/>
                    <a:p>
                      <a:pPr algn="ctr"/>
                      <a:r>
                        <a:rPr lang="en-GB" sz="1400" b="0">
                          <a:solidFill>
                            <a:srgbClr val="001F5B"/>
                          </a:solidFill>
                          <a:latin typeface="Arial"/>
                          <a:cs typeface="Arial"/>
                        </a:rPr>
                        <a:t>Planet You Go, Gravity You Find</a:t>
                      </a:r>
                      <a:endParaRPr lang="en-US" sz="1400" b="0" i="0">
                        <a:latin typeface="Arial" panose="020B0604020202020204" pitchFamily="34" charset="0"/>
                        <a:cs typeface="Arial" panose="020B0604020202020204" pitchFamily="34" charset="0"/>
                      </a:endParaRPr>
                    </a:p>
                  </a:txBody>
                  <a:tcPr/>
                </a:tc>
                <a:tc>
                  <a:txBody>
                    <a:bodyPr/>
                    <a:lstStyle/>
                    <a:p>
                      <a:pPr algn="ctr"/>
                      <a:r>
                        <a:rPr lang="en-US" sz="1400" b="0" i="0" dirty="0">
                          <a:solidFill>
                            <a:srgbClr val="05255D"/>
                          </a:solidFill>
                          <a:latin typeface="Arial" panose="020B0604020202020204" pitchFamily="34" charset="0"/>
                          <a:cs typeface="Arial" panose="020B0604020202020204" pitchFamily="34" charset="0"/>
                        </a:rPr>
                        <a:t>40 – 41</a:t>
                      </a:r>
                    </a:p>
                  </a:txBody>
                  <a:tcPr/>
                </a:tc>
                <a:extLst>
                  <a:ext uri="{0D108BD9-81ED-4DB2-BD59-A6C34878D82A}">
                    <a16:rowId xmlns:a16="http://schemas.microsoft.com/office/drawing/2014/main" val="845673933"/>
                  </a:ext>
                </a:extLst>
              </a:tr>
              <a:tr h="370840">
                <a:tc>
                  <a:txBody>
                    <a:bodyPr/>
                    <a:lstStyle/>
                    <a:p>
                      <a:pPr algn="ctr"/>
                      <a:r>
                        <a:rPr lang="en-GB" sz="1400" b="0">
                          <a:solidFill>
                            <a:srgbClr val="001F5B"/>
                          </a:solidFill>
                          <a:latin typeface="Arial"/>
                          <a:cs typeface="Arial"/>
                        </a:rPr>
                        <a:t>Crew Assembly Training</a:t>
                      </a:r>
                      <a:endParaRPr lang="en-US" sz="1400" b="0" i="0">
                        <a:latin typeface="Arial" panose="020B0604020202020204" pitchFamily="34" charset="0"/>
                        <a:cs typeface="Arial" panose="020B0604020202020204" pitchFamily="34" charset="0"/>
                      </a:endParaRPr>
                    </a:p>
                  </a:txBody>
                  <a:tcPr/>
                </a:tc>
                <a:tc>
                  <a:txBody>
                    <a:bodyPr/>
                    <a:lstStyle/>
                    <a:p>
                      <a:pPr algn="ctr"/>
                      <a:r>
                        <a:rPr lang="en-US" sz="1400" b="0" i="0" dirty="0">
                          <a:solidFill>
                            <a:srgbClr val="05255D"/>
                          </a:solidFill>
                          <a:latin typeface="Arial" panose="020B0604020202020204" pitchFamily="34" charset="0"/>
                          <a:cs typeface="Arial" panose="020B0604020202020204" pitchFamily="34" charset="0"/>
                        </a:rPr>
                        <a:t>42 – 43</a:t>
                      </a:r>
                    </a:p>
                  </a:txBody>
                  <a:tcPr/>
                </a:tc>
                <a:extLst>
                  <a:ext uri="{0D108BD9-81ED-4DB2-BD59-A6C34878D82A}">
                    <a16:rowId xmlns:a16="http://schemas.microsoft.com/office/drawing/2014/main" val="2840250407"/>
                  </a:ext>
                </a:extLst>
              </a:tr>
              <a:tr h="370840">
                <a:tc>
                  <a:txBody>
                    <a:bodyPr/>
                    <a:lstStyle/>
                    <a:p>
                      <a:pPr algn="ctr"/>
                      <a:r>
                        <a:rPr lang="en-GB" sz="1400" b="0">
                          <a:solidFill>
                            <a:srgbClr val="001F5B"/>
                          </a:solidFill>
                          <a:latin typeface="Arial"/>
                          <a:cs typeface="Arial"/>
                        </a:rPr>
                        <a:t>Astro Agility Course</a:t>
                      </a:r>
                    </a:p>
                  </a:txBody>
                  <a:tcPr/>
                </a:tc>
                <a:tc>
                  <a:txBody>
                    <a:bodyPr/>
                    <a:lstStyle/>
                    <a:p>
                      <a:pPr algn="ctr"/>
                      <a:r>
                        <a:rPr lang="en-US" sz="1400" b="0" i="0" dirty="0">
                          <a:solidFill>
                            <a:srgbClr val="05255D"/>
                          </a:solidFill>
                          <a:latin typeface="Arial" panose="020B0604020202020204" pitchFamily="34" charset="0"/>
                          <a:cs typeface="Arial" panose="020B0604020202020204" pitchFamily="34" charset="0"/>
                        </a:rPr>
                        <a:t>44 – 45</a:t>
                      </a:r>
                    </a:p>
                  </a:txBody>
                  <a:tcPr/>
                </a:tc>
                <a:extLst>
                  <a:ext uri="{0D108BD9-81ED-4DB2-BD59-A6C34878D82A}">
                    <a16:rowId xmlns:a16="http://schemas.microsoft.com/office/drawing/2014/main" val="1640854144"/>
                  </a:ext>
                </a:extLst>
              </a:tr>
              <a:tr h="370840">
                <a:tc>
                  <a:txBody>
                    <a:bodyPr/>
                    <a:lstStyle/>
                    <a:p>
                      <a:pPr algn="ctr"/>
                      <a:r>
                        <a:rPr lang="en-GB" sz="1400" b="0">
                          <a:solidFill>
                            <a:srgbClr val="001F5B"/>
                          </a:solidFill>
                          <a:latin typeface="Arial"/>
                          <a:cs typeface="Arial"/>
                        </a:rPr>
                        <a:t>Crew Strength Training</a:t>
                      </a:r>
                      <a:endParaRPr lang="en-US" sz="1400" b="0" i="0">
                        <a:latin typeface="Arial" panose="020B0604020202020204" pitchFamily="34" charset="0"/>
                        <a:cs typeface="Arial" panose="020B0604020202020204" pitchFamily="34" charset="0"/>
                      </a:endParaRPr>
                    </a:p>
                  </a:txBody>
                  <a:tcPr/>
                </a:tc>
                <a:tc>
                  <a:txBody>
                    <a:bodyPr/>
                    <a:lstStyle/>
                    <a:p>
                      <a:pPr algn="ctr"/>
                      <a:r>
                        <a:rPr lang="en-US" sz="1400" b="0" i="0" dirty="0">
                          <a:solidFill>
                            <a:srgbClr val="05255D"/>
                          </a:solidFill>
                          <a:latin typeface="Arial" panose="020B0604020202020204" pitchFamily="34" charset="0"/>
                          <a:cs typeface="Arial" panose="020B0604020202020204" pitchFamily="34" charset="0"/>
                        </a:rPr>
                        <a:t>46 – 47</a:t>
                      </a:r>
                    </a:p>
                  </a:txBody>
                  <a:tcPr/>
                </a:tc>
                <a:extLst>
                  <a:ext uri="{0D108BD9-81ED-4DB2-BD59-A6C34878D82A}">
                    <a16:rowId xmlns:a16="http://schemas.microsoft.com/office/drawing/2014/main" val="2570674533"/>
                  </a:ext>
                </a:extLst>
              </a:tr>
              <a:tr h="370840">
                <a:tc>
                  <a:txBody>
                    <a:bodyPr/>
                    <a:lstStyle/>
                    <a:p>
                      <a:pPr algn="ctr"/>
                      <a:r>
                        <a:rPr lang="en-GB" sz="1400" b="0">
                          <a:solidFill>
                            <a:srgbClr val="001F5B"/>
                          </a:solidFill>
                          <a:latin typeface="Arial"/>
                          <a:cs typeface="Arial"/>
                        </a:rPr>
                        <a:t>Jump For The Moon</a:t>
                      </a:r>
                      <a:endParaRPr lang="en-US" sz="1400" b="0" i="0">
                        <a:latin typeface="Arial" panose="020B0604020202020204" pitchFamily="34" charset="0"/>
                        <a:cs typeface="Arial" panose="020B0604020202020204" pitchFamily="34" charset="0"/>
                      </a:endParaRPr>
                    </a:p>
                  </a:txBody>
                  <a:tcPr/>
                </a:tc>
                <a:tc>
                  <a:txBody>
                    <a:bodyPr/>
                    <a:lstStyle/>
                    <a:p>
                      <a:pPr algn="ctr"/>
                      <a:r>
                        <a:rPr lang="en-US" sz="1400" b="0" i="0" dirty="0">
                          <a:solidFill>
                            <a:srgbClr val="05255D"/>
                          </a:solidFill>
                          <a:latin typeface="Arial" panose="020B0604020202020204" pitchFamily="34" charset="0"/>
                          <a:cs typeface="Arial" panose="020B0604020202020204" pitchFamily="34" charset="0"/>
                        </a:rPr>
                        <a:t>48 – 49</a:t>
                      </a:r>
                    </a:p>
                  </a:txBody>
                  <a:tcPr/>
                </a:tc>
                <a:extLst>
                  <a:ext uri="{0D108BD9-81ED-4DB2-BD59-A6C34878D82A}">
                    <a16:rowId xmlns:a16="http://schemas.microsoft.com/office/drawing/2014/main" val="383363229"/>
                  </a:ext>
                </a:extLst>
              </a:tr>
              <a:tr h="370840">
                <a:tc>
                  <a:txBody>
                    <a:bodyPr/>
                    <a:lstStyle/>
                    <a:p>
                      <a:pPr algn="ctr"/>
                      <a:r>
                        <a:rPr lang="en-GB" sz="1400" b="0">
                          <a:solidFill>
                            <a:srgbClr val="001F5B"/>
                          </a:solidFill>
                          <a:latin typeface="Arial"/>
                          <a:cs typeface="Arial"/>
                        </a:rPr>
                        <a:t>Do a Spacewalk</a:t>
                      </a:r>
                      <a:endParaRPr lang="en-US" sz="1400" b="0" i="0">
                        <a:latin typeface="Arial" panose="020B0604020202020204" pitchFamily="34" charset="0"/>
                        <a:cs typeface="Arial" panose="020B0604020202020204" pitchFamily="34" charset="0"/>
                      </a:endParaRPr>
                    </a:p>
                  </a:txBody>
                  <a:tcPr/>
                </a:tc>
                <a:tc>
                  <a:txBody>
                    <a:bodyPr/>
                    <a:lstStyle/>
                    <a:p>
                      <a:pPr algn="ctr"/>
                      <a:r>
                        <a:rPr lang="en-US" sz="1400" b="0" i="0" dirty="0">
                          <a:solidFill>
                            <a:srgbClr val="05255D"/>
                          </a:solidFill>
                          <a:latin typeface="Arial" panose="020B0604020202020204" pitchFamily="34" charset="0"/>
                          <a:cs typeface="Arial" panose="020B0604020202020204" pitchFamily="34" charset="0"/>
                        </a:rPr>
                        <a:t>50 – 51</a:t>
                      </a:r>
                    </a:p>
                  </a:txBody>
                  <a:tcPr/>
                </a:tc>
                <a:extLst>
                  <a:ext uri="{0D108BD9-81ED-4DB2-BD59-A6C34878D82A}">
                    <a16:rowId xmlns:a16="http://schemas.microsoft.com/office/drawing/2014/main" val="1044371123"/>
                  </a:ext>
                </a:extLst>
              </a:tr>
            </a:tbl>
          </a:graphicData>
        </a:graphic>
      </p:graphicFrame>
      <p:sp>
        <p:nvSpPr>
          <p:cNvPr id="11" name="TextBox 10">
            <a:extLst>
              <a:ext uri="{FF2B5EF4-FFF2-40B4-BE49-F238E27FC236}">
                <a16:creationId xmlns:a16="http://schemas.microsoft.com/office/drawing/2014/main" id="{6596878F-9ACA-CAA8-8ED5-4513A8ACDA6A}"/>
              </a:ext>
            </a:extLst>
          </p:cNvPr>
          <p:cNvSpPr txBox="1"/>
          <p:nvPr/>
        </p:nvSpPr>
        <p:spPr>
          <a:xfrm>
            <a:off x="548297" y="3400499"/>
            <a:ext cx="5780313" cy="2708434"/>
          </a:xfrm>
          <a:prstGeom prst="rect">
            <a:avLst/>
          </a:prstGeom>
          <a:noFill/>
        </p:spPr>
        <p:txBody>
          <a:bodyPr wrap="square">
            <a:spAutoFit/>
          </a:bodyPr>
          <a:lstStyle/>
          <a:p>
            <a:pPr algn="l"/>
            <a:r>
              <a:rPr lang="en-GB" sz="1600" b="1">
                <a:solidFill>
                  <a:srgbClr val="001F5B"/>
                </a:solidFill>
                <a:latin typeface="Arial"/>
                <a:cs typeface="Arial"/>
              </a:rPr>
              <a:t>Activities</a:t>
            </a:r>
            <a:endParaRPr lang="en-GB" sz="1800" b="1">
              <a:solidFill>
                <a:srgbClr val="001F5B"/>
              </a:solidFill>
              <a:latin typeface="Arial"/>
              <a:cs typeface="Arial"/>
            </a:endParaRPr>
          </a:p>
          <a:p>
            <a:pPr algn="l"/>
            <a:r>
              <a:rPr lang="en-GB" sz="1400">
                <a:solidFill>
                  <a:srgbClr val="001F5B"/>
                </a:solidFill>
                <a:latin typeface="Arial"/>
                <a:cs typeface="Arial"/>
              </a:rPr>
              <a:t>You will be completing activities based different training exercises that real astronauts do!</a:t>
            </a:r>
          </a:p>
          <a:p>
            <a:pPr algn="l"/>
            <a:endParaRPr lang="en-GB" sz="1400">
              <a:solidFill>
                <a:srgbClr val="001F5B"/>
              </a:solidFill>
              <a:latin typeface="Arial"/>
              <a:cs typeface="Arial"/>
            </a:endParaRPr>
          </a:p>
          <a:p>
            <a:pPr algn="l"/>
            <a:r>
              <a:rPr lang="en-GB" sz="1400">
                <a:solidFill>
                  <a:srgbClr val="001F5B"/>
                </a:solidFill>
                <a:latin typeface="Arial"/>
                <a:cs typeface="Arial"/>
              </a:rPr>
              <a:t>Astronauts spend lots of time doing activities like these – it’s part of their job. Sadly, we don’t have the same amount of time as they do! This means you might only complete a few activities in the booklet.</a:t>
            </a:r>
          </a:p>
          <a:p>
            <a:pPr algn="l"/>
            <a:endParaRPr lang="en-GB" sz="1400">
              <a:solidFill>
                <a:srgbClr val="001F5B"/>
              </a:solidFill>
              <a:latin typeface="Arial"/>
              <a:cs typeface="Arial"/>
            </a:endParaRPr>
          </a:p>
          <a:p>
            <a:pPr algn="l"/>
            <a:r>
              <a:rPr lang="en-GB" sz="1400">
                <a:solidFill>
                  <a:srgbClr val="001F5B"/>
                </a:solidFill>
                <a:latin typeface="Arial"/>
                <a:cs typeface="Arial"/>
              </a:rPr>
              <a:t>But that’s okay! Each activity is important by itself. They all focus on skills that astronauts need.</a:t>
            </a:r>
          </a:p>
          <a:p>
            <a:pPr algn="l"/>
            <a:endParaRPr lang="en-GB" sz="1400">
              <a:solidFill>
                <a:srgbClr val="001F5B"/>
              </a:solidFill>
              <a:latin typeface="Arial"/>
              <a:cs typeface="Arial"/>
            </a:endParaRPr>
          </a:p>
          <a:p>
            <a:pPr algn="l"/>
            <a:r>
              <a:rPr lang="en-GB" sz="1400">
                <a:solidFill>
                  <a:srgbClr val="001F5B"/>
                </a:solidFill>
                <a:latin typeface="Arial"/>
                <a:cs typeface="Arial"/>
              </a:rPr>
              <a:t>Your teacher will tell you which activities to complete. </a:t>
            </a:r>
            <a:endParaRPr lang="en-US"/>
          </a:p>
        </p:txBody>
      </p:sp>
    </p:spTree>
    <p:extLst>
      <p:ext uri="{BB962C8B-B14F-4D97-AF65-F5344CB8AC3E}">
        <p14:creationId xmlns:p14="http://schemas.microsoft.com/office/powerpoint/2010/main" val="1649238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D2FCC-325C-0CD9-4B91-D48A81DEA64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A08747F-8447-DF6A-67ED-5EC7490F8494}"/>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056218B2-4B69-C6FB-07DF-A981E057A14E}"/>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16" name="TextBox 15">
            <a:extLst>
              <a:ext uri="{FF2B5EF4-FFF2-40B4-BE49-F238E27FC236}">
                <a16:creationId xmlns:a16="http://schemas.microsoft.com/office/drawing/2014/main" id="{B4F7DEC3-0437-28B4-3E9B-5ADFA8A26DD6}"/>
              </a:ext>
            </a:extLst>
          </p:cNvPr>
          <p:cNvSpPr txBox="1"/>
          <p:nvPr/>
        </p:nvSpPr>
        <p:spPr>
          <a:xfrm>
            <a:off x="538843" y="1151090"/>
            <a:ext cx="5780314" cy="1139607"/>
          </a:xfrm>
          <a:prstGeom prst="rect">
            <a:avLst/>
          </a:prstGeom>
          <a:noFill/>
        </p:spPr>
        <p:txBody>
          <a:bodyPr wrap="square" rtlCol="0">
            <a:spAutoFit/>
          </a:bodyPr>
          <a:lstStyle/>
          <a:p>
            <a:pPr algn="l">
              <a:lnSpc>
                <a:spcPct val="120000"/>
              </a:lnSpc>
            </a:pPr>
            <a:r>
              <a:rPr lang="en-GB" sz="1600" b="1" dirty="0">
                <a:solidFill>
                  <a:srgbClr val="001F5B"/>
                </a:solidFill>
                <a:latin typeface="Arial"/>
                <a:cs typeface="Arial"/>
              </a:rPr>
              <a:t>Some Dangers of Human Space Exploration</a:t>
            </a:r>
          </a:p>
          <a:p>
            <a:pPr algn="l">
              <a:lnSpc>
                <a:spcPct val="120000"/>
              </a:lnSpc>
            </a:pPr>
            <a:r>
              <a:rPr lang="en-GB" sz="1400" dirty="0">
                <a:solidFill>
                  <a:srgbClr val="001F5B"/>
                </a:solidFill>
                <a:latin typeface="Arial"/>
                <a:cs typeface="Arial"/>
              </a:rPr>
              <a:t>Our bodies aren’t made to live in space. Being in environments different to Earth’s changes how our bodies function. Astronaut training helps to minimise the risks of these changes.</a:t>
            </a:r>
          </a:p>
        </p:txBody>
      </p:sp>
      <p:grpSp>
        <p:nvGrpSpPr>
          <p:cNvPr id="26" name="Group 25">
            <a:extLst>
              <a:ext uri="{FF2B5EF4-FFF2-40B4-BE49-F238E27FC236}">
                <a16:creationId xmlns:a16="http://schemas.microsoft.com/office/drawing/2014/main" id="{62CD7793-9E27-8206-5702-F8E3B8C7B0B2}"/>
              </a:ext>
            </a:extLst>
          </p:cNvPr>
          <p:cNvGrpSpPr/>
          <p:nvPr/>
        </p:nvGrpSpPr>
        <p:grpSpPr>
          <a:xfrm>
            <a:off x="538843" y="2436837"/>
            <a:ext cx="5780314" cy="2267603"/>
            <a:chOff x="538842" y="5199837"/>
            <a:chExt cx="5780314" cy="2267603"/>
          </a:xfrm>
        </p:grpSpPr>
        <p:sp>
          <p:nvSpPr>
            <p:cNvPr id="9" name="Rectangle 8">
              <a:extLst>
                <a:ext uri="{FF2B5EF4-FFF2-40B4-BE49-F238E27FC236}">
                  <a16:creationId xmlns:a16="http://schemas.microsoft.com/office/drawing/2014/main" id="{61C8B59D-B344-7F1D-4082-F63542E6E4FD}"/>
                </a:ext>
              </a:extLst>
            </p:cNvPr>
            <p:cNvSpPr/>
            <p:nvPr/>
          </p:nvSpPr>
          <p:spPr>
            <a:xfrm>
              <a:off x="2994580" y="5199838"/>
              <a:ext cx="3324576" cy="2267602"/>
            </a:xfrm>
            <a:prstGeom prst="rect">
              <a:avLst/>
            </a:prstGeom>
            <a:solidFill>
              <a:srgbClr val="D1D9E8"/>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u="sng" dirty="0">
                  <a:solidFill>
                    <a:srgbClr val="05255D"/>
                  </a:solidFill>
                  <a:latin typeface="Arial" panose="020B0604020202020204" pitchFamily="34" charset="0"/>
                  <a:cs typeface="Arial" panose="020B0604020202020204" pitchFamily="34" charset="0"/>
                </a:rPr>
                <a:t>Travelling in a Rocket:</a:t>
              </a:r>
            </a:p>
            <a:p>
              <a:pPr algn="l"/>
              <a:r>
                <a:rPr lang="en-GB" sz="1400" dirty="0">
                  <a:solidFill>
                    <a:srgbClr val="001F5B"/>
                  </a:solidFill>
                  <a:latin typeface="Arial"/>
                  <a:cs typeface="Arial"/>
                </a:rPr>
                <a:t>Large forces act on rockets during launches and landings. Astronauts feel a weight pressing into their bodies, and this risks them losing consciousness.</a:t>
              </a:r>
            </a:p>
            <a:p>
              <a:pPr algn="l"/>
              <a:endParaRPr lang="en-GB" sz="1400" dirty="0">
                <a:solidFill>
                  <a:srgbClr val="001F5B"/>
                </a:solidFill>
                <a:latin typeface="Arial"/>
                <a:cs typeface="Arial"/>
              </a:endParaRPr>
            </a:p>
            <a:p>
              <a:pPr algn="l"/>
              <a:r>
                <a:rPr lang="en-GB" sz="1400" dirty="0">
                  <a:solidFill>
                    <a:srgbClr val="001F5B"/>
                  </a:solidFill>
                  <a:latin typeface="Arial"/>
                  <a:cs typeface="Arial"/>
                </a:rPr>
                <a:t>That’s why they train in a big piece of equipment (human centrifuge) which spins them around, so they get used to feeling these forces.</a:t>
              </a:r>
            </a:p>
          </p:txBody>
        </p:sp>
        <p:grpSp>
          <p:nvGrpSpPr>
            <p:cNvPr id="14" name="Group 13">
              <a:extLst>
                <a:ext uri="{FF2B5EF4-FFF2-40B4-BE49-F238E27FC236}">
                  <a16:creationId xmlns:a16="http://schemas.microsoft.com/office/drawing/2014/main" id="{53828293-CFA5-B5CE-51E9-1A966188B364}"/>
                </a:ext>
              </a:extLst>
            </p:cNvPr>
            <p:cNvGrpSpPr/>
            <p:nvPr/>
          </p:nvGrpSpPr>
          <p:grpSpPr>
            <a:xfrm>
              <a:off x="538842" y="5199837"/>
              <a:ext cx="2461031" cy="1889852"/>
              <a:chOff x="432816" y="4475484"/>
              <a:chExt cx="2461031" cy="1889852"/>
            </a:xfrm>
          </p:grpSpPr>
          <p:sp>
            <p:nvSpPr>
              <p:cNvPr id="6" name="Rectangle 5">
                <a:extLst>
                  <a:ext uri="{FF2B5EF4-FFF2-40B4-BE49-F238E27FC236}">
                    <a16:creationId xmlns:a16="http://schemas.microsoft.com/office/drawing/2014/main" id="{FF15602F-F39F-D60B-0537-1D87EC85A2A3}"/>
                  </a:ext>
                </a:extLst>
              </p:cNvPr>
              <p:cNvSpPr/>
              <p:nvPr/>
            </p:nvSpPr>
            <p:spPr>
              <a:xfrm>
                <a:off x="432816" y="4475484"/>
                <a:ext cx="2461031" cy="1889852"/>
              </a:xfrm>
              <a:prstGeom prst="rect">
                <a:avLst/>
              </a:prstGeom>
              <a:solidFill>
                <a:srgbClr val="D1D9E8"/>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243 Flight and Guidance Centrifuge: Is used for spacecraft ...">
                <a:extLst>
                  <a:ext uri="{FF2B5EF4-FFF2-40B4-BE49-F238E27FC236}">
                    <a16:creationId xmlns:a16="http://schemas.microsoft.com/office/drawing/2014/main" id="{7D797AA0-0930-9A8E-90C7-E398421B29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48" t="3745" r="10666" b="3743"/>
              <a:stretch>
                <a:fillRect/>
              </a:stretch>
            </p:blipFill>
            <p:spPr bwMode="auto">
              <a:xfrm>
                <a:off x="544284" y="4574794"/>
                <a:ext cx="2238093" cy="16843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08B1EEE-FDBC-8A3F-05B1-832EB69478E1}"/>
                  </a:ext>
                </a:extLst>
              </p:cNvPr>
              <p:cNvSpPr txBox="1"/>
              <p:nvPr/>
            </p:nvSpPr>
            <p:spPr>
              <a:xfrm>
                <a:off x="495881" y="5982180"/>
                <a:ext cx="1809114" cy="276999"/>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Image: NASA</a:t>
                </a:r>
              </a:p>
            </p:txBody>
          </p:sp>
        </p:grpSp>
      </p:grpSp>
      <p:sp>
        <p:nvSpPr>
          <p:cNvPr id="7" name="object 2">
            <a:extLst>
              <a:ext uri="{FF2B5EF4-FFF2-40B4-BE49-F238E27FC236}">
                <a16:creationId xmlns:a16="http://schemas.microsoft.com/office/drawing/2014/main" id="{E9B51717-1D00-0941-2A59-E1A302575CDD}"/>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8" name="Graphic 7" descr="Astronaut female with solid fill">
            <a:extLst>
              <a:ext uri="{FF2B5EF4-FFF2-40B4-BE49-F238E27FC236}">
                <a16:creationId xmlns:a16="http://schemas.microsoft.com/office/drawing/2014/main" id="{A5B62D88-5BBE-CE58-DF48-B4CCC27809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5919" y="767641"/>
            <a:ext cx="417020" cy="417020"/>
          </a:xfrm>
          <a:prstGeom prst="rect">
            <a:avLst/>
          </a:prstGeom>
        </p:spPr>
      </p:pic>
      <p:sp>
        <p:nvSpPr>
          <p:cNvPr id="24" name="object 11">
            <a:extLst>
              <a:ext uri="{FF2B5EF4-FFF2-40B4-BE49-F238E27FC236}">
                <a16:creationId xmlns:a16="http://schemas.microsoft.com/office/drawing/2014/main" id="{BA510CFE-3EBF-1632-5C6C-F2BDD6CDD498}"/>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5" name="object 11">
            <a:extLst>
              <a:ext uri="{FF2B5EF4-FFF2-40B4-BE49-F238E27FC236}">
                <a16:creationId xmlns:a16="http://schemas.microsoft.com/office/drawing/2014/main" id="{E1D8000C-4F32-54EA-3111-6122116DB7B1}"/>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35</a:t>
            </a:r>
            <a:endParaRPr sz="1200">
              <a:latin typeface="Arial"/>
              <a:cs typeface="Arial"/>
            </a:endParaRPr>
          </a:p>
        </p:txBody>
      </p:sp>
      <p:grpSp>
        <p:nvGrpSpPr>
          <p:cNvPr id="2" name="Group 1">
            <a:extLst>
              <a:ext uri="{FF2B5EF4-FFF2-40B4-BE49-F238E27FC236}">
                <a16:creationId xmlns:a16="http://schemas.microsoft.com/office/drawing/2014/main" id="{06AE8786-0F24-7305-5890-FE0D04047A32}"/>
              </a:ext>
            </a:extLst>
          </p:cNvPr>
          <p:cNvGrpSpPr/>
          <p:nvPr/>
        </p:nvGrpSpPr>
        <p:grpSpPr>
          <a:xfrm>
            <a:off x="538843" y="4860777"/>
            <a:ext cx="5780313" cy="2267602"/>
            <a:chOff x="538843" y="1492505"/>
            <a:chExt cx="5780313" cy="2267602"/>
          </a:xfrm>
        </p:grpSpPr>
        <p:sp>
          <p:nvSpPr>
            <p:cNvPr id="5" name="Rectangle 4">
              <a:extLst>
                <a:ext uri="{FF2B5EF4-FFF2-40B4-BE49-F238E27FC236}">
                  <a16:creationId xmlns:a16="http://schemas.microsoft.com/office/drawing/2014/main" id="{C824F183-3DC2-236B-97B8-BFAF15562243}"/>
                </a:ext>
              </a:extLst>
            </p:cNvPr>
            <p:cNvSpPr/>
            <p:nvPr/>
          </p:nvSpPr>
          <p:spPr>
            <a:xfrm>
              <a:off x="538843" y="1492505"/>
              <a:ext cx="3324576" cy="2267602"/>
            </a:xfrm>
            <a:prstGeom prst="rect">
              <a:avLst/>
            </a:prstGeom>
            <a:solidFill>
              <a:srgbClr val="D1D9E8"/>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u="sng" dirty="0">
                  <a:solidFill>
                    <a:srgbClr val="05255D"/>
                  </a:solidFill>
                  <a:latin typeface="Arial" panose="020B0604020202020204" pitchFamily="34" charset="0"/>
                  <a:cs typeface="Arial" panose="020B0604020202020204" pitchFamily="34" charset="0"/>
                </a:rPr>
                <a:t>Low Gravity:</a:t>
              </a:r>
            </a:p>
            <a:p>
              <a:pPr algn="l"/>
              <a:r>
                <a:rPr lang="en-GB" sz="1400" dirty="0">
                  <a:solidFill>
                    <a:srgbClr val="001F5B"/>
                  </a:solidFill>
                  <a:latin typeface="Arial"/>
                  <a:cs typeface="Arial"/>
                </a:rPr>
                <a:t>Our bodies always work against gravity. If there’s less gravity, less force pulls down on the body. Bones and muscles lose strength over time.</a:t>
              </a:r>
            </a:p>
            <a:p>
              <a:pPr algn="l"/>
              <a:endParaRPr lang="en-GB" sz="1400" dirty="0">
                <a:solidFill>
                  <a:srgbClr val="001F5B"/>
                </a:solidFill>
                <a:latin typeface="Arial"/>
                <a:cs typeface="Arial"/>
              </a:endParaRPr>
            </a:p>
            <a:p>
              <a:pPr algn="l"/>
              <a:r>
                <a:rPr lang="en-GB" sz="1400" dirty="0">
                  <a:solidFill>
                    <a:srgbClr val="001F5B"/>
                  </a:solidFill>
                  <a:latin typeface="Arial"/>
                  <a:cs typeface="Arial"/>
                </a:rPr>
                <a:t>Astronauts spend hours exercising each day. Cycling and running on treadmills keep bones strong, and weight-lifting is good for muscles.</a:t>
              </a:r>
              <a:endParaRPr lang="en-GB" sz="1400" u="sng" dirty="0">
                <a:solidFill>
                  <a:srgbClr val="05255D"/>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ACE50E5-B817-CDC7-C16E-767052D1F905}"/>
                </a:ext>
              </a:extLst>
            </p:cNvPr>
            <p:cNvSpPr/>
            <p:nvPr/>
          </p:nvSpPr>
          <p:spPr>
            <a:xfrm>
              <a:off x="3863419" y="1492505"/>
              <a:ext cx="2455737" cy="1719233"/>
            </a:xfrm>
            <a:prstGeom prst="rect">
              <a:avLst/>
            </a:prstGeom>
            <a:solidFill>
              <a:srgbClr val="D1D9E8"/>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lifting weights in a room&#10;&#10;AI-generated content may be incorrect.">
              <a:extLst>
                <a:ext uri="{FF2B5EF4-FFF2-40B4-BE49-F238E27FC236}">
                  <a16:creationId xmlns:a16="http://schemas.microsoft.com/office/drawing/2014/main" id="{A279348A-0814-280F-B9FD-877CD068EA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5804" y="1570936"/>
              <a:ext cx="2113432" cy="1562370"/>
            </a:xfrm>
            <a:prstGeom prst="rect">
              <a:avLst/>
            </a:prstGeom>
          </p:spPr>
        </p:pic>
        <p:sp>
          <p:nvSpPr>
            <p:cNvPr id="13" name="TextBox 12">
              <a:extLst>
                <a:ext uri="{FF2B5EF4-FFF2-40B4-BE49-F238E27FC236}">
                  <a16:creationId xmlns:a16="http://schemas.microsoft.com/office/drawing/2014/main" id="{F191F917-A06A-0802-1AD8-A704F4126E96}"/>
                </a:ext>
              </a:extLst>
            </p:cNvPr>
            <p:cNvSpPr txBox="1"/>
            <p:nvPr/>
          </p:nvSpPr>
          <p:spPr>
            <a:xfrm>
              <a:off x="4015804" y="2856307"/>
              <a:ext cx="1809114" cy="276999"/>
            </a:xfrm>
            <a:prstGeom prst="rect">
              <a:avLst/>
            </a:prstGeom>
            <a:noFill/>
          </p:spPr>
          <p:txBody>
            <a:bodyPr wrap="square" rtlCol="0">
              <a:spAutoFit/>
            </a:bodyPr>
            <a:lstStyle/>
            <a:p>
              <a:r>
                <a:rPr lang="en-US" sz="1200">
                  <a:solidFill>
                    <a:schemeClr val="bg1"/>
                  </a:solidFill>
                  <a:latin typeface="Arial" panose="020B0604020202020204" pitchFamily="34" charset="0"/>
                  <a:cs typeface="Arial" panose="020B0604020202020204" pitchFamily="34" charset="0"/>
                </a:rPr>
                <a:t>Image: NASA</a:t>
              </a:r>
            </a:p>
          </p:txBody>
        </p:sp>
      </p:grpSp>
      <p:grpSp>
        <p:nvGrpSpPr>
          <p:cNvPr id="15" name="Group 14">
            <a:extLst>
              <a:ext uri="{FF2B5EF4-FFF2-40B4-BE49-F238E27FC236}">
                <a16:creationId xmlns:a16="http://schemas.microsoft.com/office/drawing/2014/main" id="{1784DF86-0604-4F9E-35F4-01311ECE0C36}"/>
              </a:ext>
            </a:extLst>
          </p:cNvPr>
          <p:cNvGrpSpPr/>
          <p:nvPr/>
        </p:nvGrpSpPr>
        <p:grpSpPr>
          <a:xfrm>
            <a:off x="538843" y="7286526"/>
            <a:ext cx="5780314" cy="2267602"/>
            <a:chOff x="538842" y="5147448"/>
            <a:chExt cx="5780314" cy="2267602"/>
          </a:xfrm>
        </p:grpSpPr>
        <p:sp>
          <p:nvSpPr>
            <p:cNvPr id="17" name="Rectangle 16">
              <a:extLst>
                <a:ext uri="{FF2B5EF4-FFF2-40B4-BE49-F238E27FC236}">
                  <a16:creationId xmlns:a16="http://schemas.microsoft.com/office/drawing/2014/main" id="{C72474C7-0C2E-5B0D-99E8-1A946E2D0F52}"/>
                </a:ext>
              </a:extLst>
            </p:cNvPr>
            <p:cNvSpPr/>
            <p:nvPr/>
          </p:nvSpPr>
          <p:spPr>
            <a:xfrm>
              <a:off x="2871788" y="5147448"/>
              <a:ext cx="3447368" cy="2267602"/>
            </a:xfrm>
            <a:prstGeom prst="rect">
              <a:avLst/>
            </a:prstGeom>
            <a:solidFill>
              <a:srgbClr val="D1D9E8"/>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u="sng" dirty="0">
                  <a:solidFill>
                    <a:srgbClr val="05255D"/>
                  </a:solidFill>
                  <a:latin typeface="Arial" panose="020B0604020202020204" pitchFamily="34" charset="0"/>
                  <a:cs typeface="Arial" panose="020B0604020202020204" pitchFamily="34" charset="0"/>
                </a:rPr>
                <a:t>Space Environment:</a:t>
              </a:r>
            </a:p>
            <a:p>
              <a:pPr algn="l"/>
              <a:r>
                <a:rPr lang="en-GB" sz="1400" dirty="0">
                  <a:solidFill>
                    <a:srgbClr val="001F5B"/>
                  </a:solidFill>
                  <a:latin typeface="Arial"/>
                  <a:cs typeface="Arial"/>
                </a:rPr>
                <a:t>There’s no air to breathe in space, and it can be extremely hot when facing the Sun and freezing cold in the shade.</a:t>
              </a:r>
            </a:p>
            <a:p>
              <a:pPr algn="l"/>
              <a:endParaRPr lang="en-GB" sz="1400" dirty="0">
                <a:solidFill>
                  <a:srgbClr val="001F5B"/>
                </a:solidFill>
                <a:latin typeface="Arial"/>
                <a:cs typeface="Arial"/>
              </a:endParaRPr>
            </a:p>
            <a:p>
              <a:pPr algn="l"/>
              <a:r>
                <a:rPr lang="en-GB" sz="1400" dirty="0">
                  <a:solidFill>
                    <a:srgbClr val="001F5B"/>
                  </a:solidFill>
                  <a:latin typeface="Arial"/>
                  <a:cs typeface="Arial"/>
                </a:rPr>
                <a:t>Spacesuits protect astronauts. But they’re big and thickly padded, so limit movement. Astronauts train and perform drills in spacesuits to get used to moving around in them.</a:t>
              </a:r>
              <a:endParaRPr lang="en-GB" sz="1400" dirty="0">
                <a:solidFill>
                  <a:srgbClr val="05255D"/>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66D6434D-3AE2-E98D-6503-F70B0D880051}"/>
                </a:ext>
              </a:extLst>
            </p:cNvPr>
            <p:cNvSpPr/>
            <p:nvPr/>
          </p:nvSpPr>
          <p:spPr>
            <a:xfrm>
              <a:off x="538842" y="5147448"/>
              <a:ext cx="2332946" cy="1719233"/>
            </a:xfrm>
            <a:prstGeom prst="rect">
              <a:avLst/>
            </a:prstGeom>
            <a:solidFill>
              <a:srgbClr val="D1D9E8"/>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7" descr="Astronaut holding an object">
              <a:extLst>
                <a:ext uri="{FF2B5EF4-FFF2-40B4-BE49-F238E27FC236}">
                  <a16:creationId xmlns:a16="http://schemas.microsoft.com/office/drawing/2014/main" id="{9073CE82-8C6D-DAF1-010F-EA08479E134B}"/>
                </a:ext>
              </a:extLst>
            </p:cNvPr>
            <p:cNvPicPr>
              <a:picLocks noChangeAspect="1"/>
            </p:cNvPicPr>
            <p:nvPr/>
          </p:nvPicPr>
          <p:blipFill>
            <a:blip r:embed="rId7">
              <a:extLst>
                <a:ext uri="{28A0092B-C50C-407E-A947-70E740481C1C}">
                  <a14:useLocalDpi xmlns:a14="http://schemas.microsoft.com/office/drawing/2010/main" val="0"/>
                </a:ext>
              </a:extLst>
            </a:blip>
            <a:srcRect l="22698"/>
            <a:stretch>
              <a:fillRect/>
            </a:stretch>
          </p:blipFill>
          <p:spPr>
            <a:xfrm>
              <a:off x="617773" y="5225879"/>
              <a:ext cx="2147097" cy="1562370"/>
            </a:xfrm>
            <a:prstGeom prst="rect">
              <a:avLst/>
            </a:prstGeom>
          </p:spPr>
        </p:pic>
      </p:grpSp>
    </p:spTree>
    <p:extLst>
      <p:ext uri="{BB962C8B-B14F-4D97-AF65-F5344CB8AC3E}">
        <p14:creationId xmlns:p14="http://schemas.microsoft.com/office/powerpoint/2010/main" val="401069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0C5E0-8B02-8515-9A56-BE99F6F1072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198ED36-6CDD-DE41-0177-4F5CDE531460}"/>
              </a:ext>
            </a:extLst>
          </p:cNvPr>
          <p:cNvSpPr txBox="1"/>
          <p:nvPr/>
        </p:nvSpPr>
        <p:spPr>
          <a:xfrm>
            <a:off x="538844" y="1327959"/>
            <a:ext cx="5780314" cy="4247317"/>
          </a:xfrm>
          <a:prstGeom prst="rect">
            <a:avLst/>
          </a:prstGeom>
          <a:noFill/>
        </p:spPr>
        <p:txBody>
          <a:bodyPr wrap="square" rtlCol="0">
            <a:spAutoFit/>
          </a:bodyPr>
          <a:lstStyle/>
          <a:p>
            <a:pPr algn="l"/>
            <a:r>
              <a:rPr lang="en-GB" sz="1600" b="1">
                <a:solidFill>
                  <a:srgbClr val="001F5B"/>
                </a:solidFill>
                <a:latin typeface="Arial"/>
                <a:cs typeface="Arial"/>
              </a:rPr>
              <a:t>Activity: Mission Control</a:t>
            </a:r>
          </a:p>
          <a:p>
            <a:pPr algn="l"/>
            <a:endParaRPr lang="en-GB" sz="1600" b="1">
              <a:solidFill>
                <a:srgbClr val="001F5B"/>
              </a:solidFill>
              <a:latin typeface="Arial"/>
              <a:cs typeface="Arial"/>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Raise your left foot behind you to around knee-height.</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Get another person to start the stopwatch.</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Bounce the ball off the wall and catch it whilst balancing on your right leg.</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Stop the stopwatch when the ball is dropped or if you lose balance.</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Record the number of seconds in the results table.</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On your next turn, repeat the steps again, but balance on your left leg instead.</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Keep switching legs and repeating until you’ve completed 3 attempts or until you move on to the next activity.</a:t>
            </a:r>
            <a:endParaRPr lang="en-US" sz="1400">
              <a:solidFill>
                <a:srgbClr val="05255D"/>
              </a:solidFill>
              <a:latin typeface="Arial" panose="020B0604020202020204" pitchFamily="34" charset="0"/>
              <a:cs typeface="Arial" panose="020B0604020202020204" pitchFamily="34" charset="0"/>
            </a:endParaRPr>
          </a:p>
          <a:p>
            <a:pPr algn="l"/>
            <a:endParaRPr lang="en-GB" sz="1400">
              <a:solidFill>
                <a:srgbClr val="001F5B"/>
              </a:solidFill>
              <a:latin typeface="Arial"/>
              <a:cs typeface="Arial"/>
            </a:endParaRPr>
          </a:p>
        </p:txBody>
      </p:sp>
      <p:sp>
        <p:nvSpPr>
          <p:cNvPr id="3" name="object 3">
            <a:extLst>
              <a:ext uri="{FF2B5EF4-FFF2-40B4-BE49-F238E27FC236}">
                <a16:creationId xmlns:a16="http://schemas.microsoft.com/office/drawing/2014/main" id="{7EE1F1DE-99AD-A795-8A99-A9B591AB7799}"/>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D8776DC4-8FBC-3EDD-7D9B-9F54A82E8165}"/>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graphicFrame>
        <p:nvGraphicFramePr>
          <p:cNvPr id="6" name="Table 5">
            <a:extLst>
              <a:ext uri="{FF2B5EF4-FFF2-40B4-BE49-F238E27FC236}">
                <a16:creationId xmlns:a16="http://schemas.microsoft.com/office/drawing/2014/main" id="{515E4A58-C2DA-557F-2F20-E2BBB8D14C4B}"/>
              </a:ext>
            </a:extLst>
          </p:cNvPr>
          <p:cNvGraphicFramePr>
            <a:graphicFrameLocks noGrp="1"/>
          </p:cNvGraphicFramePr>
          <p:nvPr>
            <p:extLst>
              <p:ext uri="{D42A27DB-BD31-4B8C-83A1-F6EECF244321}">
                <p14:modId xmlns:p14="http://schemas.microsoft.com/office/powerpoint/2010/main" val="2570297419"/>
              </p:ext>
            </p:extLst>
          </p:nvPr>
        </p:nvGraphicFramePr>
        <p:xfrm>
          <a:off x="538843" y="5819873"/>
          <a:ext cx="5780314" cy="2393685"/>
        </p:xfrm>
        <a:graphic>
          <a:graphicData uri="http://schemas.openxmlformats.org/drawingml/2006/table">
            <a:tbl>
              <a:tblPr firstRow="1" bandRow="1">
                <a:tableStyleId>{69CF1AB2-1976-4502-BF36-3FF5EA218861}</a:tableStyleId>
              </a:tblPr>
              <a:tblGrid>
                <a:gridCol w="2352804">
                  <a:extLst>
                    <a:ext uri="{9D8B030D-6E8A-4147-A177-3AD203B41FA5}">
                      <a16:colId xmlns:a16="http://schemas.microsoft.com/office/drawing/2014/main" val="3693935250"/>
                    </a:ext>
                  </a:extLst>
                </a:gridCol>
                <a:gridCol w="1677108">
                  <a:extLst>
                    <a:ext uri="{9D8B030D-6E8A-4147-A177-3AD203B41FA5}">
                      <a16:colId xmlns:a16="http://schemas.microsoft.com/office/drawing/2014/main" val="1503975584"/>
                    </a:ext>
                  </a:extLst>
                </a:gridCol>
                <a:gridCol w="1750402">
                  <a:extLst>
                    <a:ext uri="{9D8B030D-6E8A-4147-A177-3AD203B41FA5}">
                      <a16:colId xmlns:a16="http://schemas.microsoft.com/office/drawing/2014/main" val="1978671374"/>
                    </a:ext>
                  </a:extLst>
                </a:gridCol>
              </a:tblGrid>
              <a:tr h="350347">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r>
                        <a:rPr lang="en-US" sz="1400" b="1" i="0">
                          <a:solidFill>
                            <a:srgbClr val="05255D"/>
                          </a:solidFill>
                          <a:latin typeface="Arial" panose="020B0604020202020204" pitchFamily="34" charset="0"/>
                          <a:cs typeface="Arial" panose="020B0604020202020204" pitchFamily="34" charset="0"/>
                        </a:rPr>
                        <a:t>Left Leg</a:t>
                      </a:r>
                    </a:p>
                  </a:txBody>
                  <a:tcPr/>
                </a:tc>
                <a:tc>
                  <a:txBody>
                    <a:bodyPr/>
                    <a:lstStyle/>
                    <a:p>
                      <a:pPr algn="ctr"/>
                      <a:r>
                        <a:rPr lang="en-US" sz="1400" b="1" i="0">
                          <a:solidFill>
                            <a:srgbClr val="05255D"/>
                          </a:solidFill>
                          <a:latin typeface="Arial" panose="020B0604020202020204" pitchFamily="34" charset="0"/>
                          <a:cs typeface="Arial" panose="020B0604020202020204" pitchFamily="34" charset="0"/>
                        </a:rPr>
                        <a:t>Right Leg</a:t>
                      </a:r>
                    </a:p>
                  </a:txBody>
                  <a:tcPr/>
                </a:tc>
                <a:extLst>
                  <a:ext uri="{0D108BD9-81ED-4DB2-BD59-A6C34878D82A}">
                    <a16:rowId xmlns:a16="http://schemas.microsoft.com/office/drawing/2014/main" val="3523417894"/>
                  </a:ext>
                </a:extLst>
              </a:tr>
              <a:tr h="350347">
                <a:tc>
                  <a:txBody>
                    <a:bodyPr/>
                    <a:lstStyle/>
                    <a:p>
                      <a:pPr algn="ctr"/>
                      <a:r>
                        <a:rPr lang="en-US" sz="1400" b="1" i="0">
                          <a:solidFill>
                            <a:srgbClr val="05255D"/>
                          </a:solidFill>
                          <a:latin typeface="Arial" panose="020B0604020202020204" pitchFamily="34" charset="0"/>
                          <a:cs typeface="Arial" panose="020B0604020202020204" pitchFamily="34" charset="0"/>
                        </a:rPr>
                        <a:t>Time: 1</a:t>
                      </a:r>
                      <a:r>
                        <a:rPr lang="en-US" sz="1400" b="1" i="0" baseline="30000">
                          <a:solidFill>
                            <a:srgbClr val="05255D"/>
                          </a:solidFill>
                          <a:latin typeface="Arial" panose="020B0604020202020204" pitchFamily="34" charset="0"/>
                          <a:cs typeface="Arial" panose="020B0604020202020204" pitchFamily="34" charset="0"/>
                        </a:rPr>
                        <a:t>st</a:t>
                      </a:r>
                      <a:r>
                        <a:rPr lang="en-US" sz="1400" b="1" i="0">
                          <a:solidFill>
                            <a:srgbClr val="05255D"/>
                          </a:solidFill>
                          <a:latin typeface="Arial" panose="020B0604020202020204" pitchFamily="34" charset="0"/>
                          <a:cs typeface="Arial" panose="020B0604020202020204" pitchFamily="34" charset="0"/>
                        </a:rPr>
                        <a:t> attempt (seconds)</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567849"/>
                  </a:ext>
                </a:extLst>
              </a:tr>
              <a:tr h="350347">
                <a:tc>
                  <a:txBody>
                    <a:bodyPr/>
                    <a:lstStyle/>
                    <a:p>
                      <a:pPr algn="ctr"/>
                      <a:r>
                        <a:rPr lang="en-US" sz="1400" b="1" i="0">
                          <a:solidFill>
                            <a:srgbClr val="05255D"/>
                          </a:solidFill>
                          <a:latin typeface="Arial" panose="020B0604020202020204" pitchFamily="34" charset="0"/>
                          <a:cs typeface="Arial" panose="020B0604020202020204" pitchFamily="34" charset="0"/>
                        </a:rPr>
                        <a:t>Time: 2</a:t>
                      </a:r>
                      <a:r>
                        <a:rPr lang="en-US" sz="1400" b="1" i="0" baseline="30000">
                          <a:solidFill>
                            <a:srgbClr val="05255D"/>
                          </a:solidFill>
                          <a:latin typeface="Arial" panose="020B0604020202020204" pitchFamily="34" charset="0"/>
                          <a:cs typeface="Arial" panose="020B0604020202020204" pitchFamily="34" charset="0"/>
                        </a:rPr>
                        <a:t>nd</a:t>
                      </a:r>
                      <a:r>
                        <a:rPr lang="en-US" sz="1400" b="1" i="0">
                          <a:solidFill>
                            <a:srgbClr val="05255D"/>
                          </a:solidFill>
                          <a:latin typeface="Arial" panose="020B0604020202020204" pitchFamily="34" charset="0"/>
                          <a:cs typeface="Arial" panose="020B0604020202020204" pitchFamily="34" charset="0"/>
                        </a:rPr>
                        <a:t> attempt (seconds)</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01234629"/>
                  </a:ext>
                </a:extLst>
              </a:tr>
              <a:tr h="350347">
                <a:tc>
                  <a:txBody>
                    <a:bodyPr/>
                    <a:lstStyle/>
                    <a:p>
                      <a:pPr algn="ctr"/>
                      <a:r>
                        <a:rPr lang="en-US" sz="1400" b="1" i="0">
                          <a:solidFill>
                            <a:srgbClr val="05255D"/>
                          </a:solidFill>
                          <a:latin typeface="Arial" panose="020B0604020202020204" pitchFamily="34" charset="0"/>
                          <a:cs typeface="Arial" panose="020B0604020202020204" pitchFamily="34" charset="0"/>
                        </a:rPr>
                        <a:t>Time: 3</a:t>
                      </a:r>
                      <a:r>
                        <a:rPr lang="en-US" sz="1400" b="1" i="0" baseline="30000">
                          <a:solidFill>
                            <a:srgbClr val="05255D"/>
                          </a:solidFill>
                          <a:latin typeface="Arial" panose="020B0604020202020204" pitchFamily="34" charset="0"/>
                          <a:cs typeface="Arial" panose="020B0604020202020204" pitchFamily="34" charset="0"/>
                        </a:rPr>
                        <a:t>rd</a:t>
                      </a:r>
                      <a:r>
                        <a:rPr lang="en-US" sz="1400" b="1" i="0">
                          <a:solidFill>
                            <a:srgbClr val="05255D"/>
                          </a:solidFill>
                          <a:latin typeface="Arial" panose="020B0604020202020204" pitchFamily="34" charset="0"/>
                          <a:cs typeface="Arial" panose="020B0604020202020204" pitchFamily="34" charset="0"/>
                        </a:rPr>
                        <a:t> attempt (seconds)</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86471016"/>
                  </a:ext>
                </a:extLst>
              </a:tr>
              <a:tr h="488858">
                <a:tc>
                  <a:txBody>
                    <a:bodyPr/>
                    <a:lstStyle/>
                    <a:p>
                      <a:pPr algn="ctr"/>
                      <a:r>
                        <a:rPr lang="en-US" sz="1400" b="1" i="0">
                          <a:solidFill>
                            <a:srgbClr val="05255D"/>
                          </a:solidFill>
                          <a:latin typeface="Arial" panose="020B0604020202020204" pitchFamily="34" charset="0"/>
                          <a:cs typeface="Arial" panose="020B0604020202020204" pitchFamily="34" charset="0"/>
                        </a:rPr>
                        <a:t>Average Time (seconds)</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287397"/>
                  </a:ext>
                </a:extLst>
              </a:tr>
            </a:tbl>
          </a:graphicData>
        </a:graphic>
      </p:graphicFrame>
      <p:sp>
        <p:nvSpPr>
          <p:cNvPr id="21" name="object 2">
            <a:extLst>
              <a:ext uri="{FF2B5EF4-FFF2-40B4-BE49-F238E27FC236}">
                <a16:creationId xmlns:a16="http://schemas.microsoft.com/office/drawing/2014/main" id="{081C1C0A-E4E9-93C2-3C44-99BEFA448631}"/>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22" name="Graphic 21" descr="Astronaut female with solid fill">
            <a:extLst>
              <a:ext uri="{FF2B5EF4-FFF2-40B4-BE49-F238E27FC236}">
                <a16:creationId xmlns:a16="http://schemas.microsoft.com/office/drawing/2014/main" id="{AAFF511A-B3A4-B16C-DD7B-5198687307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
        <p:nvSpPr>
          <p:cNvPr id="23" name="object 11">
            <a:extLst>
              <a:ext uri="{FF2B5EF4-FFF2-40B4-BE49-F238E27FC236}">
                <a16:creationId xmlns:a16="http://schemas.microsoft.com/office/drawing/2014/main" id="{01D104CE-CA21-FA78-B4EF-FFE6D6D72864}"/>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4" name="object 11">
            <a:extLst>
              <a:ext uri="{FF2B5EF4-FFF2-40B4-BE49-F238E27FC236}">
                <a16:creationId xmlns:a16="http://schemas.microsoft.com/office/drawing/2014/main" id="{61E2A087-B364-F198-47B2-F534C1402FC4}"/>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36</a:t>
            </a:r>
            <a:endParaRPr sz="1200">
              <a:latin typeface="Arial"/>
              <a:cs typeface="Arial"/>
            </a:endParaRPr>
          </a:p>
        </p:txBody>
      </p:sp>
    </p:spTree>
    <p:extLst>
      <p:ext uri="{BB962C8B-B14F-4D97-AF65-F5344CB8AC3E}">
        <p14:creationId xmlns:p14="http://schemas.microsoft.com/office/powerpoint/2010/main" val="750208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025E6-DA08-C199-3A1A-93510F591611}"/>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0CCD2106-ECF9-C058-4D82-A2A521CC1D0D}"/>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B099D59A-9E95-67EB-F7F5-1251F19B4DF8}"/>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grpSp>
        <p:nvGrpSpPr>
          <p:cNvPr id="14" name="Group 13">
            <a:extLst>
              <a:ext uri="{FF2B5EF4-FFF2-40B4-BE49-F238E27FC236}">
                <a16:creationId xmlns:a16="http://schemas.microsoft.com/office/drawing/2014/main" id="{987D96DB-B9B2-5E17-23BA-2D29106FD53E}"/>
              </a:ext>
            </a:extLst>
          </p:cNvPr>
          <p:cNvGrpSpPr/>
          <p:nvPr/>
        </p:nvGrpSpPr>
        <p:grpSpPr>
          <a:xfrm>
            <a:off x="538843" y="1598108"/>
            <a:ext cx="5780314" cy="682060"/>
            <a:chOff x="177928" y="5804020"/>
            <a:chExt cx="6467073" cy="682060"/>
          </a:xfrm>
        </p:grpSpPr>
        <p:sp>
          <p:nvSpPr>
            <p:cNvPr id="8" name="TextBox 7">
              <a:extLst>
                <a:ext uri="{FF2B5EF4-FFF2-40B4-BE49-F238E27FC236}">
                  <a16:creationId xmlns:a16="http://schemas.microsoft.com/office/drawing/2014/main" id="{981EA609-AAF8-F0A7-4260-F9137D7045C9}"/>
                </a:ext>
              </a:extLst>
            </p:cNvPr>
            <p:cNvSpPr txBox="1"/>
            <p:nvPr/>
          </p:nvSpPr>
          <p:spPr>
            <a:xfrm>
              <a:off x="177928" y="5804020"/>
              <a:ext cx="6467073" cy="307777"/>
            </a:xfrm>
            <a:prstGeom prst="rect">
              <a:avLst/>
            </a:prstGeom>
            <a:noFill/>
          </p:spPr>
          <p:txBody>
            <a:bodyPr wrap="square" rtlCol="0">
              <a:spAutoFit/>
            </a:bodyPr>
            <a:lstStyle/>
            <a:p>
              <a:pPr algn="l"/>
              <a:r>
                <a:rPr lang="en-GB" sz="1400">
                  <a:solidFill>
                    <a:srgbClr val="001F5B"/>
                  </a:solidFill>
                  <a:latin typeface="Arial"/>
                  <a:cs typeface="Arial"/>
                </a:rPr>
                <a:t>Did you balance better on your left leg or right leg?</a:t>
              </a:r>
            </a:p>
          </p:txBody>
        </p:sp>
        <p:sp>
          <p:nvSpPr>
            <p:cNvPr id="10" name="TextBox 9">
              <a:extLst>
                <a:ext uri="{FF2B5EF4-FFF2-40B4-BE49-F238E27FC236}">
                  <a16:creationId xmlns:a16="http://schemas.microsoft.com/office/drawing/2014/main" id="{E41B7A11-95CA-F5A3-7D54-9A4CFBB4BA44}"/>
                </a:ext>
              </a:extLst>
            </p:cNvPr>
            <p:cNvSpPr txBox="1"/>
            <p:nvPr/>
          </p:nvSpPr>
          <p:spPr>
            <a:xfrm>
              <a:off x="251037" y="6116748"/>
              <a:ext cx="6321790" cy="369332"/>
            </a:xfrm>
            <a:custGeom>
              <a:avLst/>
              <a:gdLst>
                <a:gd name="csX0" fmla="*/ 0 w 6321790"/>
                <a:gd name="csY0" fmla="*/ 0 h 369332"/>
                <a:gd name="csX1" fmla="*/ 632179 w 6321790"/>
                <a:gd name="csY1" fmla="*/ 0 h 369332"/>
                <a:gd name="csX2" fmla="*/ 1264358 w 6321790"/>
                <a:gd name="csY2" fmla="*/ 0 h 369332"/>
                <a:gd name="csX3" fmla="*/ 1896537 w 6321790"/>
                <a:gd name="csY3" fmla="*/ 0 h 369332"/>
                <a:gd name="csX4" fmla="*/ 2655152 w 6321790"/>
                <a:gd name="csY4" fmla="*/ 0 h 369332"/>
                <a:gd name="csX5" fmla="*/ 3350549 w 6321790"/>
                <a:gd name="csY5" fmla="*/ 0 h 369332"/>
                <a:gd name="csX6" fmla="*/ 3793074 w 6321790"/>
                <a:gd name="csY6" fmla="*/ 0 h 369332"/>
                <a:gd name="csX7" fmla="*/ 4362035 w 6321790"/>
                <a:gd name="csY7" fmla="*/ 0 h 369332"/>
                <a:gd name="csX8" fmla="*/ 5120650 w 6321790"/>
                <a:gd name="csY8" fmla="*/ 0 h 369332"/>
                <a:gd name="csX9" fmla="*/ 5752829 w 6321790"/>
                <a:gd name="csY9" fmla="*/ 0 h 369332"/>
                <a:gd name="csX10" fmla="*/ 6321790 w 6321790"/>
                <a:gd name="csY10" fmla="*/ 0 h 369332"/>
                <a:gd name="csX11" fmla="*/ 6321790 w 6321790"/>
                <a:gd name="csY11" fmla="*/ 369332 h 369332"/>
                <a:gd name="csX12" fmla="*/ 5816047 w 6321790"/>
                <a:gd name="csY12" fmla="*/ 369332 h 369332"/>
                <a:gd name="csX13" fmla="*/ 5057432 w 6321790"/>
                <a:gd name="csY13" fmla="*/ 369332 h 369332"/>
                <a:gd name="csX14" fmla="*/ 4551689 w 6321790"/>
                <a:gd name="csY14" fmla="*/ 369332 h 369332"/>
                <a:gd name="csX15" fmla="*/ 4109163 w 6321790"/>
                <a:gd name="csY15" fmla="*/ 369332 h 369332"/>
                <a:gd name="csX16" fmla="*/ 3666638 w 6321790"/>
                <a:gd name="csY16" fmla="*/ 369332 h 369332"/>
                <a:gd name="csX17" fmla="*/ 2971241 w 6321790"/>
                <a:gd name="csY17" fmla="*/ 369332 h 369332"/>
                <a:gd name="csX18" fmla="*/ 2528716 w 6321790"/>
                <a:gd name="csY18" fmla="*/ 369332 h 369332"/>
                <a:gd name="csX19" fmla="*/ 1896537 w 6321790"/>
                <a:gd name="csY19" fmla="*/ 369332 h 369332"/>
                <a:gd name="csX20" fmla="*/ 1390794 w 6321790"/>
                <a:gd name="csY20" fmla="*/ 369332 h 369332"/>
                <a:gd name="csX21" fmla="*/ 758615 w 6321790"/>
                <a:gd name="csY21" fmla="*/ 369332 h 369332"/>
                <a:gd name="csX22" fmla="*/ 0 w 6321790"/>
                <a:gd name="csY22" fmla="*/ 369332 h 369332"/>
                <a:gd name="csX23" fmla="*/ 0 w 6321790"/>
                <a:gd name="csY23"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6321790" h="369332" fill="none" extrusionOk="0">
                  <a:moveTo>
                    <a:pt x="0" y="0"/>
                  </a:moveTo>
                  <a:cubicBezTo>
                    <a:pt x="270535" y="4980"/>
                    <a:pt x="426535" y="-662"/>
                    <a:pt x="632179" y="0"/>
                  </a:cubicBezTo>
                  <a:cubicBezTo>
                    <a:pt x="837823" y="662"/>
                    <a:pt x="997340" y="17375"/>
                    <a:pt x="1264358" y="0"/>
                  </a:cubicBezTo>
                  <a:cubicBezTo>
                    <a:pt x="1531376" y="-17375"/>
                    <a:pt x="1709420" y="25740"/>
                    <a:pt x="1896537" y="0"/>
                  </a:cubicBezTo>
                  <a:cubicBezTo>
                    <a:pt x="2083654" y="-25740"/>
                    <a:pt x="2350056" y="-29334"/>
                    <a:pt x="2655152" y="0"/>
                  </a:cubicBezTo>
                  <a:cubicBezTo>
                    <a:pt x="2960249" y="29334"/>
                    <a:pt x="3172490" y="-17934"/>
                    <a:pt x="3350549" y="0"/>
                  </a:cubicBezTo>
                  <a:cubicBezTo>
                    <a:pt x="3528608" y="17934"/>
                    <a:pt x="3659370" y="5102"/>
                    <a:pt x="3793074" y="0"/>
                  </a:cubicBezTo>
                  <a:cubicBezTo>
                    <a:pt x="3926778" y="-5102"/>
                    <a:pt x="4150631" y="-27666"/>
                    <a:pt x="4362035" y="0"/>
                  </a:cubicBezTo>
                  <a:cubicBezTo>
                    <a:pt x="4573439" y="27666"/>
                    <a:pt x="4838639" y="-24262"/>
                    <a:pt x="5120650" y="0"/>
                  </a:cubicBezTo>
                  <a:cubicBezTo>
                    <a:pt x="5402662" y="24262"/>
                    <a:pt x="5607753" y="17915"/>
                    <a:pt x="5752829" y="0"/>
                  </a:cubicBezTo>
                  <a:cubicBezTo>
                    <a:pt x="5897905" y="-17915"/>
                    <a:pt x="6109566" y="24611"/>
                    <a:pt x="6321790" y="0"/>
                  </a:cubicBezTo>
                  <a:cubicBezTo>
                    <a:pt x="6338594" y="134582"/>
                    <a:pt x="6339684" y="215129"/>
                    <a:pt x="6321790" y="369332"/>
                  </a:cubicBezTo>
                  <a:cubicBezTo>
                    <a:pt x="6073939" y="359652"/>
                    <a:pt x="5936065" y="347576"/>
                    <a:pt x="5816047" y="369332"/>
                  </a:cubicBezTo>
                  <a:cubicBezTo>
                    <a:pt x="5696029" y="391088"/>
                    <a:pt x="5370622" y="401086"/>
                    <a:pt x="5057432" y="369332"/>
                  </a:cubicBezTo>
                  <a:cubicBezTo>
                    <a:pt x="4744243" y="337578"/>
                    <a:pt x="4781913" y="390349"/>
                    <a:pt x="4551689" y="369332"/>
                  </a:cubicBezTo>
                  <a:cubicBezTo>
                    <a:pt x="4321465" y="348315"/>
                    <a:pt x="4272697" y="391141"/>
                    <a:pt x="4109163" y="369332"/>
                  </a:cubicBezTo>
                  <a:cubicBezTo>
                    <a:pt x="3945629" y="347523"/>
                    <a:pt x="3871972" y="376277"/>
                    <a:pt x="3666638" y="369332"/>
                  </a:cubicBezTo>
                  <a:cubicBezTo>
                    <a:pt x="3461304" y="362387"/>
                    <a:pt x="3231501" y="382967"/>
                    <a:pt x="2971241" y="369332"/>
                  </a:cubicBezTo>
                  <a:cubicBezTo>
                    <a:pt x="2710981" y="355697"/>
                    <a:pt x="2655161" y="377708"/>
                    <a:pt x="2528716" y="369332"/>
                  </a:cubicBezTo>
                  <a:cubicBezTo>
                    <a:pt x="2402272" y="360956"/>
                    <a:pt x="2044235" y="381815"/>
                    <a:pt x="1896537" y="369332"/>
                  </a:cubicBezTo>
                  <a:cubicBezTo>
                    <a:pt x="1748839" y="356849"/>
                    <a:pt x="1640539" y="391965"/>
                    <a:pt x="1390794" y="369332"/>
                  </a:cubicBezTo>
                  <a:cubicBezTo>
                    <a:pt x="1141049" y="346699"/>
                    <a:pt x="897598" y="346333"/>
                    <a:pt x="758615" y="369332"/>
                  </a:cubicBezTo>
                  <a:cubicBezTo>
                    <a:pt x="619632" y="392331"/>
                    <a:pt x="378782" y="334548"/>
                    <a:pt x="0" y="369332"/>
                  </a:cubicBezTo>
                  <a:cubicBezTo>
                    <a:pt x="4711" y="263818"/>
                    <a:pt x="-3151" y="74099"/>
                    <a:pt x="0" y="0"/>
                  </a:cubicBezTo>
                  <a:close/>
                </a:path>
                <a:path w="6321790" h="369332" stroke="0" extrusionOk="0">
                  <a:moveTo>
                    <a:pt x="0" y="0"/>
                  </a:moveTo>
                  <a:cubicBezTo>
                    <a:pt x="123654" y="-2692"/>
                    <a:pt x="325239" y="11060"/>
                    <a:pt x="568961" y="0"/>
                  </a:cubicBezTo>
                  <a:cubicBezTo>
                    <a:pt x="812683" y="-11060"/>
                    <a:pt x="846332" y="-18752"/>
                    <a:pt x="1011486" y="0"/>
                  </a:cubicBezTo>
                  <a:cubicBezTo>
                    <a:pt x="1176641" y="18752"/>
                    <a:pt x="1593706" y="-31358"/>
                    <a:pt x="1770101" y="0"/>
                  </a:cubicBezTo>
                  <a:cubicBezTo>
                    <a:pt x="1946496" y="31358"/>
                    <a:pt x="2069880" y="21794"/>
                    <a:pt x="2339062" y="0"/>
                  </a:cubicBezTo>
                  <a:cubicBezTo>
                    <a:pt x="2608244" y="-21794"/>
                    <a:pt x="2766981" y="25103"/>
                    <a:pt x="2908023" y="0"/>
                  </a:cubicBezTo>
                  <a:cubicBezTo>
                    <a:pt x="3049065" y="-25103"/>
                    <a:pt x="3441150" y="21975"/>
                    <a:pt x="3666638" y="0"/>
                  </a:cubicBezTo>
                  <a:cubicBezTo>
                    <a:pt x="3892126" y="-21975"/>
                    <a:pt x="4005742" y="-9996"/>
                    <a:pt x="4172381" y="0"/>
                  </a:cubicBezTo>
                  <a:cubicBezTo>
                    <a:pt x="4339020" y="9996"/>
                    <a:pt x="4577441" y="-7696"/>
                    <a:pt x="4930996" y="0"/>
                  </a:cubicBezTo>
                  <a:cubicBezTo>
                    <a:pt x="5284552" y="7696"/>
                    <a:pt x="5411659" y="31284"/>
                    <a:pt x="5689611" y="0"/>
                  </a:cubicBezTo>
                  <a:cubicBezTo>
                    <a:pt x="5967564" y="-31284"/>
                    <a:pt x="6007831" y="-30984"/>
                    <a:pt x="6321790" y="0"/>
                  </a:cubicBezTo>
                  <a:cubicBezTo>
                    <a:pt x="6305075" y="83761"/>
                    <a:pt x="6319627" y="261680"/>
                    <a:pt x="6321790" y="369332"/>
                  </a:cubicBezTo>
                  <a:cubicBezTo>
                    <a:pt x="6114712" y="372700"/>
                    <a:pt x="5784074" y="383038"/>
                    <a:pt x="5626393" y="369332"/>
                  </a:cubicBezTo>
                  <a:cubicBezTo>
                    <a:pt x="5468712" y="355626"/>
                    <a:pt x="5056856" y="371050"/>
                    <a:pt x="4867778" y="369332"/>
                  </a:cubicBezTo>
                  <a:cubicBezTo>
                    <a:pt x="4678701" y="367614"/>
                    <a:pt x="4478135" y="356725"/>
                    <a:pt x="4109163" y="369332"/>
                  </a:cubicBezTo>
                  <a:cubicBezTo>
                    <a:pt x="3740192" y="381939"/>
                    <a:pt x="3763852" y="360890"/>
                    <a:pt x="3603420" y="369332"/>
                  </a:cubicBezTo>
                  <a:cubicBezTo>
                    <a:pt x="3442988" y="377774"/>
                    <a:pt x="3191735" y="390611"/>
                    <a:pt x="2971241" y="369332"/>
                  </a:cubicBezTo>
                  <a:cubicBezTo>
                    <a:pt x="2750747" y="348053"/>
                    <a:pt x="2578364" y="355592"/>
                    <a:pt x="2212627" y="369332"/>
                  </a:cubicBezTo>
                  <a:cubicBezTo>
                    <a:pt x="1846890" y="383072"/>
                    <a:pt x="1725542" y="395286"/>
                    <a:pt x="1580448" y="369332"/>
                  </a:cubicBezTo>
                  <a:cubicBezTo>
                    <a:pt x="1435354" y="343378"/>
                    <a:pt x="1305038" y="389260"/>
                    <a:pt x="1137922" y="369332"/>
                  </a:cubicBezTo>
                  <a:cubicBezTo>
                    <a:pt x="970806" y="349404"/>
                    <a:pt x="870403" y="354153"/>
                    <a:pt x="632179" y="369332"/>
                  </a:cubicBezTo>
                  <a:cubicBezTo>
                    <a:pt x="393955" y="384511"/>
                    <a:pt x="203777" y="391121"/>
                    <a:pt x="0" y="369332"/>
                  </a:cubicBezTo>
                  <a:cubicBezTo>
                    <a:pt x="-15370" y="278669"/>
                    <a:pt x="-3231" y="117837"/>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a:t>
              </a:r>
            </a:p>
          </p:txBody>
        </p:sp>
      </p:grpSp>
      <p:grpSp>
        <p:nvGrpSpPr>
          <p:cNvPr id="16" name="Group 15">
            <a:extLst>
              <a:ext uri="{FF2B5EF4-FFF2-40B4-BE49-F238E27FC236}">
                <a16:creationId xmlns:a16="http://schemas.microsoft.com/office/drawing/2014/main" id="{4908EFBA-663A-F0C1-3C9B-6298C64BB694}"/>
              </a:ext>
            </a:extLst>
          </p:cNvPr>
          <p:cNvGrpSpPr/>
          <p:nvPr/>
        </p:nvGrpSpPr>
        <p:grpSpPr>
          <a:xfrm>
            <a:off x="538843" y="3086885"/>
            <a:ext cx="5780314" cy="1268881"/>
            <a:chOff x="168423" y="6653131"/>
            <a:chExt cx="6467073" cy="1268881"/>
          </a:xfrm>
        </p:grpSpPr>
        <p:sp>
          <p:nvSpPr>
            <p:cNvPr id="13" name="TextBox 12">
              <a:extLst>
                <a:ext uri="{FF2B5EF4-FFF2-40B4-BE49-F238E27FC236}">
                  <a16:creationId xmlns:a16="http://schemas.microsoft.com/office/drawing/2014/main" id="{4FEC441E-1F0A-B431-7095-CA0106179F30}"/>
                </a:ext>
              </a:extLst>
            </p:cNvPr>
            <p:cNvSpPr txBox="1"/>
            <p:nvPr/>
          </p:nvSpPr>
          <p:spPr>
            <a:xfrm>
              <a:off x="168423" y="6653131"/>
              <a:ext cx="6467073" cy="307777"/>
            </a:xfrm>
            <a:prstGeom prst="rect">
              <a:avLst/>
            </a:prstGeom>
            <a:noFill/>
          </p:spPr>
          <p:txBody>
            <a:bodyPr wrap="square" rtlCol="0">
              <a:spAutoFit/>
            </a:bodyPr>
            <a:lstStyle/>
            <a:p>
              <a:pPr algn="l"/>
              <a:r>
                <a:rPr lang="en-GB" sz="1400">
                  <a:solidFill>
                    <a:srgbClr val="001F5B"/>
                  </a:solidFill>
                  <a:latin typeface="Arial"/>
                  <a:cs typeface="Arial"/>
                </a:rPr>
                <a:t>How do your results show that you balanced better on that leg?</a:t>
              </a:r>
            </a:p>
          </p:txBody>
        </p:sp>
        <p:sp>
          <p:nvSpPr>
            <p:cNvPr id="15" name="TextBox 14">
              <a:extLst>
                <a:ext uri="{FF2B5EF4-FFF2-40B4-BE49-F238E27FC236}">
                  <a16:creationId xmlns:a16="http://schemas.microsoft.com/office/drawing/2014/main" id="{3BA6D1E7-94AE-0CED-82C2-3C4F6FF32C5D}"/>
                </a:ext>
              </a:extLst>
            </p:cNvPr>
            <p:cNvSpPr txBox="1"/>
            <p:nvPr/>
          </p:nvSpPr>
          <p:spPr>
            <a:xfrm>
              <a:off x="251037" y="6998682"/>
              <a:ext cx="6321790" cy="923330"/>
            </a:xfrm>
            <a:custGeom>
              <a:avLst/>
              <a:gdLst>
                <a:gd name="csX0" fmla="*/ 0 w 6321790"/>
                <a:gd name="csY0" fmla="*/ 0 h 923330"/>
                <a:gd name="csX1" fmla="*/ 442525 w 6321790"/>
                <a:gd name="csY1" fmla="*/ 0 h 923330"/>
                <a:gd name="csX2" fmla="*/ 1201140 w 6321790"/>
                <a:gd name="csY2" fmla="*/ 0 h 923330"/>
                <a:gd name="csX3" fmla="*/ 1896537 w 6321790"/>
                <a:gd name="csY3" fmla="*/ 0 h 923330"/>
                <a:gd name="csX4" fmla="*/ 2339062 w 6321790"/>
                <a:gd name="csY4" fmla="*/ 0 h 923330"/>
                <a:gd name="csX5" fmla="*/ 2908023 w 6321790"/>
                <a:gd name="csY5" fmla="*/ 0 h 923330"/>
                <a:gd name="csX6" fmla="*/ 3666638 w 6321790"/>
                <a:gd name="csY6" fmla="*/ 0 h 923330"/>
                <a:gd name="csX7" fmla="*/ 4298817 w 6321790"/>
                <a:gd name="csY7" fmla="*/ 0 h 923330"/>
                <a:gd name="csX8" fmla="*/ 4994214 w 6321790"/>
                <a:gd name="csY8" fmla="*/ 0 h 923330"/>
                <a:gd name="csX9" fmla="*/ 5563175 w 6321790"/>
                <a:gd name="csY9" fmla="*/ 0 h 923330"/>
                <a:gd name="csX10" fmla="*/ 6321790 w 6321790"/>
                <a:gd name="csY10" fmla="*/ 0 h 923330"/>
                <a:gd name="csX11" fmla="*/ 6321790 w 6321790"/>
                <a:gd name="csY11" fmla="*/ 480132 h 923330"/>
                <a:gd name="csX12" fmla="*/ 6321790 w 6321790"/>
                <a:gd name="csY12" fmla="*/ 923330 h 923330"/>
                <a:gd name="csX13" fmla="*/ 5879265 w 6321790"/>
                <a:gd name="csY13" fmla="*/ 923330 h 923330"/>
                <a:gd name="csX14" fmla="*/ 5436739 w 6321790"/>
                <a:gd name="csY14" fmla="*/ 923330 h 923330"/>
                <a:gd name="csX15" fmla="*/ 4741343 w 6321790"/>
                <a:gd name="csY15" fmla="*/ 923330 h 923330"/>
                <a:gd name="csX16" fmla="*/ 4298817 w 6321790"/>
                <a:gd name="csY16" fmla="*/ 923330 h 923330"/>
                <a:gd name="csX17" fmla="*/ 3666638 w 6321790"/>
                <a:gd name="csY17" fmla="*/ 923330 h 923330"/>
                <a:gd name="csX18" fmla="*/ 3160895 w 6321790"/>
                <a:gd name="csY18" fmla="*/ 923330 h 923330"/>
                <a:gd name="csX19" fmla="*/ 2528716 w 6321790"/>
                <a:gd name="csY19" fmla="*/ 923330 h 923330"/>
                <a:gd name="csX20" fmla="*/ 1896537 w 6321790"/>
                <a:gd name="csY20" fmla="*/ 923330 h 923330"/>
                <a:gd name="csX21" fmla="*/ 1264358 w 6321790"/>
                <a:gd name="csY21" fmla="*/ 923330 h 923330"/>
                <a:gd name="csX22" fmla="*/ 632179 w 6321790"/>
                <a:gd name="csY22" fmla="*/ 923330 h 923330"/>
                <a:gd name="csX23" fmla="*/ 0 w 6321790"/>
                <a:gd name="csY23" fmla="*/ 923330 h 923330"/>
                <a:gd name="csX24" fmla="*/ 0 w 6321790"/>
                <a:gd name="csY24" fmla="*/ 452432 h 923330"/>
                <a:gd name="csX25" fmla="*/ 0 w 6321790"/>
                <a:gd name="csY25" fmla="*/ 0 h 9233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6321790" h="923330" fill="none" extrusionOk="0">
                  <a:moveTo>
                    <a:pt x="0" y="0"/>
                  </a:moveTo>
                  <a:cubicBezTo>
                    <a:pt x="172992" y="13568"/>
                    <a:pt x="271881" y="6000"/>
                    <a:pt x="442525" y="0"/>
                  </a:cubicBezTo>
                  <a:cubicBezTo>
                    <a:pt x="613170" y="-6000"/>
                    <a:pt x="896044" y="-29334"/>
                    <a:pt x="1201140" y="0"/>
                  </a:cubicBezTo>
                  <a:cubicBezTo>
                    <a:pt x="1506237" y="29334"/>
                    <a:pt x="1718478" y="-17934"/>
                    <a:pt x="1896537" y="0"/>
                  </a:cubicBezTo>
                  <a:cubicBezTo>
                    <a:pt x="2074596" y="17934"/>
                    <a:pt x="2205358" y="5102"/>
                    <a:pt x="2339062" y="0"/>
                  </a:cubicBezTo>
                  <a:cubicBezTo>
                    <a:pt x="2472766" y="-5102"/>
                    <a:pt x="2696619" y="-27666"/>
                    <a:pt x="2908023" y="0"/>
                  </a:cubicBezTo>
                  <a:cubicBezTo>
                    <a:pt x="3119427" y="27666"/>
                    <a:pt x="3384627" y="-24262"/>
                    <a:pt x="3666638" y="0"/>
                  </a:cubicBezTo>
                  <a:cubicBezTo>
                    <a:pt x="3948650" y="24262"/>
                    <a:pt x="4153741" y="17915"/>
                    <a:pt x="4298817" y="0"/>
                  </a:cubicBezTo>
                  <a:cubicBezTo>
                    <a:pt x="4443893" y="-17915"/>
                    <a:pt x="4853499" y="10612"/>
                    <a:pt x="4994214" y="0"/>
                  </a:cubicBezTo>
                  <a:cubicBezTo>
                    <a:pt x="5134929" y="-10612"/>
                    <a:pt x="5345049" y="-5919"/>
                    <a:pt x="5563175" y="0"/>
                  </a:cubicBezTo>
                  <a:cubicBezTo>
                    <a:pt x="5781301" y="5919"/>
                    <a:pt x="6103510" y="-17120"/>
                    <a:pt x="6321790" y="0"/>
                  </a:cubicBezTo>
                  <a:cubicBezTo>
                    <a:pt x="6330437" y="166644"/>
                    <a:pt x="6321679" y="295014"/>
                    <a:pt x="6321790" y="480132"/>
                  </a:cubicBezTo>
                  <a:cubicBezTo>
                    <a:pt x="6321901" y="665250"/>
                    <a:pt x="6315027" y="757292"/>
                    <a:pt x="6321790" y="923330"/>
                  </a:cubicBezTo>
                  <a:cubicBezTo>
                    <a:pt x="6200357" y="932135"/>
                    <a:pt x="6042381" y="936451"/>
                    <a:pt x="5879265" y="923330"/>
                  </a:cubicBezTo>
                  <a:cubicBezTo>
                    <a:pt x="5716150" y="910209"/>
                    <a:pt x="5647675" y="935472"/>
                    <a:pt x="5436739" y="923330"/>
                  </a:cubicBezTo>
                  <a:cubicBezTo>
                    <a:pt x="5225803" y="911188"/>
                    <a:pt x="4999848" y="936740"/>
                    <a:pt x="4741343" y="923330"/>
                  </a:cubicBezTo>
                  <a:cubicBezTo>
                    <a:pt x="4482838" y="909920"/>
                    <a:pt x="4432735" y="937385"/>
                    <a:pt x="4298817" y="923330"/>
                  </a:cubicBezTo>
                  <a:cubicBezTo>
                    <a:pt x="4164899" y="909275"/>
                    <a:pt x="3814336" y="935813"/>
                    <a:pt x="3666638" y="923330"/>
                  </a:cubicBezTo>
                  <a:cubicBezTo>
                    <a:pt x="3518940" y="910847"/>
                    <a:pt x="3410640" y="945963"/>
                    <a:pt x="3160895" y="923330"/>
                  </a:cubicBezTo>
                  <a:cubicBezTo>
                    <a:pt x="2911150" y="900697"/>
                    <a:pt x="2667699" y="900331"/>
                    <a:pt x="2528716" y="923330"/>
                  </a:cubicBezTo>
                  <a:cubicBezTo>
                    <a:pt x="2389733" y="946329"/>
                    <a:pt x="2061830" y="919938"/>
                    <a:pt x="1896537" y="923330"/>
                  </a:cubicBezTo>
                  <a:cubicBezTo>
                    <a:pt x="1731244" y="926722"/>
                    <a:pt x="1421607" y="917618"/>
                    <a:pt x="1264358" y="923330"/>
                  </a:cubicBezTo>
                  <a:cubicBezTo>
                    <a:pt x="1107109" y="929042"/>
                    <a:pt x="800124" y="906403"/>
                    <a:pt x="632179" y="923330"/>
                  </a:cubicBezTo>
                  <a:cubicBezTo>
                    <a:pt x="464234" y="940257"/>
                    <a:pt x="142886" y="925493"/>
                    <a:pt x="0" y="923330"/>
                  </a:cubicBezTo>
                  <a:cubicBezTo>
                    <a:pt x="-8208" y="732560"/>
                    <a:pt x="7671" y="618149"/>
                    <a:pt x="0" y="452432"/>
                  </a:cubicBezTo>
                  <a:cubicBezTo>
                    <a:pt x="-7671" y="286715"/>
                    <a:pt x="21860" y="133400"/>
                    <a:pt x="0" y="0"/>
                  </a:cubicBezTo>
                  <a:close/>
                </a:path>
                <a:path w="6321790" h="923330" stroke="0" extrusionOk="0">
                  <a:moveTo>
                    <a:pt x="0" y="0"/>
                  </a:moveTo>
                  <a:cubicBezTo>
                    <a:pt x="123654" y="-2692"/>
                    <a:pt x="325239" y="11060"/>
                    <a:pt x="568961" y="0"/>
                  </a:cubicBezTo>
                  <a:cubicBezTo>
                    <a:pt x="812683" y="-11060"/>
                    <a:pt x="846332" y="-18752"/>
                    <a:pt x="1011486" y="0"/>
                  </a:cubicBezTo>
                  <a:cubicBezTo>
                    <a:pt x="1176641" y="18752"/>
                    <a:pt x="1593706" y="-31358"/>
                    <a:pt x="1770101" y="0"/>
                  </a:cubicBezTo>
                  <a:cubicBezTo>
                    <a:pt x="1946496" y="31358"/>
                    <a:pt x="2069880" y="21794"/>
                    <a:pt x="2339062" y="0"/>
                  </a:cubicBezTo>
                  <a:cubicBezTo>
                    <a:pt x="2608244" y="-21794"/>
                    <a:pt x="2766981" y="25103"/>
                    <a:pt x="2908023" y="0"/>
                  </a:cubicBezTo>
                  <a:cubicBezTo>
                    <a:pt x="3049065" y="-25103"/>
                    <a:pt x="3441150" y="21975"/>
                    <a:pt x="3666638" y="0"/>
                  </a:cubicBezTo>
                  <a:cubicBezTo>
                    <a:pt x="3892126" y="-21975"/>
                    <a:pt x="4005742" y="-9996"/>
                    <a:pt x="4172381" y="0"/>
                  </a:cubicBezTo>
                  <a:cubicBezTo>
                    <a:pt x="4339020" y="9996"/>
                    <a:pt x="4577441" y="-7696"/>
                    <a:pt x="4930996" y="0"/>
                  </a:cubicBezTo>
                  <a:cubicBezTo>
                    <a:pt x="5284552" y="7696"/>
                    <a:pt x="5411659" y="31284"/>
                    <a:pt x="5689611" y="0"/>
                  </a:cubicBezTo>
                  <a:cubicBezTo>
                    <a:pt x="5967564" y="-31284"/>
                    <a:pt x="6007831" y="-30984"/>
                    <a:pt x="6321790" y="0"/>
                  </a:cubicBezTo>
                  <a:cubicBezTo>
                    <a:pt x="6318732" y="219931"/>
                    <a:pt x="6304091" y="331858"/>
                    <a:pt x="6321790" y="480132"/>
                  </a:cubicBezTo>
                  <a:cubicBezTo>
                    <a:pt x="6339489" y="628406"/>
                    <a:pt x="6329790" y="738099"/>
                    <a:pt x="6321790" y="923330"/>
                  </a:cubicBezTo>
                  <a:cubicBezTo>
                    <a:pt x="6129374" y="941094"/>
                    <a:pt x="6046521" y="901775"/>
                    <a:pt x="5879265" y="923330"/>
                  </a:cubicBezTo>
                  <a:cubicBezTo>
                    <a:pt x="5712009" y="944885"/>
                    <a:pt x="5489622" y="910723"/>
                    <a:pt x="5120650" y="923330"/>
                  </a:cubicBezTo>
                  <a:cubicBezTo>
                    <a:pt x="4751679" y="935937"/>
                    <a:pt x="4775339" y="914888"/>
                    <a:pt x="4614907" y="923330"/>
                  </a:cubicBezTo>
                  <a:cubicBezTo>
                    <a:pt x="4454475" y="931772"/>
                    <a:pt x="4203222" y="944609"/>
                    <a:pt x="3982728" y="923330"/>
                  </a:cubicBezTo>
                  <a:cubicBezTo>
                    <a:pt x="3762234" y="902051"/>
                    <a:pt x="3591403" y="911388"/>
                    <a:pt x="3224113" y="923330"/>
                  </a:cubicBezTo>
                  <a:cubicBezTo>
                    <a:pt x="2856823" y="935272"/>
                    <a:pt x="2737028" y="949284"/>
                    <a:pt x="2591934" y="923330"/>
                  </a:cubicBezTo>
                  <a:cubicBezTo>
                    <a:pt x="2446840" y="897376"/>
                    <a:pt x="2313942" y="938251"/>
                    <a:pt x="2149409" y="923330"/>
                  </a:cubicBezTo>
                  <a:cubicBezTo>
                    <a:pt x="1984876" y="908409"/>
                    <a:pt x="1883576" y="916466"/>
                    <a:pt x="1643665" y="923330"/>
                  </a:cubicBezTo>
                  <a:cubicBezTo>
                    <a:pt x="1403754" y="930194"/>
                    <a:pt x="1222190" y="951331"/>
                    <a:pt x="885051" y="923330"/>
                  </a:cubicBezTo>
                  <a:cubicBezTo>
                    <a:pt x="547912" y="895329"/>
                    <a:pt x="376612" y="947204"/>
                    <a:pt x="0" y="923330"/>
                  </a:cubicBezTo>
                  <a:cubicBezTo>
                    <a:pt x="-21776" y="822428"/>
                    <a:pt x="-16066" y="629064"/>
                    <a:pt x="0" y="480132"/>
                  </a:cubicBezTo>
                  <a:cubicBezTo>
                    <a:pt x="16066" y="331200"/>
                    <a:pt x="9191" y="194430"/>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_________________________________________________________________________________________________________________________________</a:t>
              </a:r>
            </a:p>
          </p:txBody>
        </p:sp>
      </p:grpSp>
      <p:grpSp>
        <p:nvGrpSpPr>
          <p:cNvPr id="19" name="Group 18">
            <a:extLst>
              <a:ext uri="{FF2B5EF4-FFF2-40B4-BE49-F238E27FC236}">
                <a16:creationId xmlns:a16="http://schemas.microsoft.com/office/drawing/2014/main" id="{10AC8242-3AFB-3E7D-67B1-7349F2EDB478}"/>
              </a:ext>
            </a:extLst>
          </p:cNvPr>
          <p:cNvGrpSpPr/>
          <p:nvPr/>
        </p:nvGrpSpPr>
        <p:grpSpPr>
          <a:xfrm>
            <a:off x="547756" y="5041155"/>
            <a:ext cx="5780314" cy="1787150"/>
            <a:chOff x="217170" y="7785046"/>
            <a:chExt cx="6467073" cy="1787150"/>
          </a:xfrm>
        </p:grpSpPr>
        <p:sp>
          <p:nvSpPr>
            <p:cNvPr id="17" name="TextBox 16">
              <a:extLst>
                <a:ext uri="{FF2B5EF4-FFF2-40B4-BE49-F238E27FC236}">
                  <a16:creationId xmlns:a16="http://schemas.microsoft.com/office/drawing/2014/main" id="{E9BF4F01-A1AB-594A-ED4D-AA6A070B5AC9}"/>
                </a:ext>
              </a:extLst>
            </p:cNvPr>
            <p:cNvSpPr txBox="1"/>
            <p:nvPr/>
          </p:nvSpPr>
          <p:spPr>
            <a:xfrm>
              <a:off x="217170" y="7785046"/>
              <a:ext cx="6467073" cy="307777"/>
            </a:xfrm>
            <a:prstGeom prst="rect">
              <a:avLst/>
            </a:prstGeom>
            <a:noFill/>
          </p:spPr>
          <p:txBody>
            <a:bodyPr wrap="square" rtlCol="0">
              <a:spAutoFit/>
            </a:bodyPr>
            <a:lstStyle/>
            <a:p>
              <a:pPr algn="l"/>
              <a:r>
                <a:rPr lang="en-GB" sz="1400">
                  <a:solidFill>
                    <a:srgbClr val="001F5B"/>
                  </a:solidFill>
                  <a:latin typeface="Arial"/>
                  <a:cs typeface="Arial"/>
                </a:rPr>
                <a:t>Why might your balance be better on that leg compared to the other?</a:t>
              </a:r>
            </a:p>
          </p:txBody>
        </p:sp>
        <p:sp>
          <p:nvSpPr>
            <p:cNvPr id="18" name="TextBox 17">
              <a:extLst>
                <a:ext uri="{FF2B5EF4-FFF2-40B4-BE49-F238E27FC236}">
                  <a16:creationId xmlns:a16="http://schemas.microsoft.com/office/drawing/2014/main" id="{FE28AD29-B7CE-DE2C-578B-859A1CDC427D}"/>
                </a:ext>
              </a:extLst>
            </p:cNvPr>
            <p:cNvSpPr txBox="1"/>
            <p:nvPr/>
          </p:nvSpPr>
          <p:spPr>
            <a:xfrm>
              <a:off x="233363" y="8094868"/>
              <a:ext cx="6321790" cy="1477328"/>
            </a:xfrm>
            <a:custGeom>
              <a:avLst/>
              <a:gdLst>
                <a:gd name="csX0" fmla="*/ 0 w 6321790"/>
                <a:gd name="csY0" fmla="*/ 0 h 1477328"/>
                <a:gd name="csX1" fmla="*/ 695397 w 6321790"/>
                <a:gd name="csY1" fmla="*/ 0 h 1477328"/>
                <a:gd name="csX2" fmla="*/ 1137922 w 6321790"/>
                <a:gd name="csY2" fmla="*/ 0 h 1477328"/>
                <a:gd name="csX3" fmla="*/ 1706883 w 6321790"/>
                <a:gd name="csY3" fmla="*/ 0 h 1477328"/>
                <a:gd name="csX4" fmla="*/ 2465498 w 6321790"/>
                <a:gd name="csY4" fmla="*/ 0 h 1477328"/>
                <a:gd name="csX5" fmla="*/ 3097677 w 6321790"/>
                <a:gd name="csY5" fmla="*/ 0 h 1477328"/>
                <a:gd name="csX6" fmla="*/ 3793074 w 6321790"/>
                <a:gd name="csY6" fmla="*/ 0 h 1477328"/>
                <a:gd name="csX7" fmla="*/ 4362035 w 6321790"/>
                <a:gd name="csY7" fmla="*/ 0 h 1477328"/>
                <a:gd name="csX8" fmla="*/ 4994214 w 6321790"/>
                <a:gd name="csY8" fmla="*/ 0 h 1477328"/>
                <a:gd name="csX9" fmla="*/ 5752829 w 6321790"/>
                <a:gd name="csY9" fmla="*/ 0 h 1477328"/>
                <a:gd name="csX10" fmla="*/ 6321790 w 6321790"/>
                <a:gd name="csY10" fmla="*/ 0 h 1477328"/>
                <a:gd name="csX11" fmla="*/ 6321790 w 6321790"/>
                <a:gd name="csY11" fmla="*/ 507216 h 1477328"/>
                <a:gd name="csX12" fmla="*/ 6321790 w 6321790"/>
                <a:gd name="csY12" fmla="*/ 970112 h 1477328"/>
                <a:gd name="csX13" fmla="*/ 6321790 w 6321790"/>
                <a:gd name="csY13" fmla="*/ 1477328 h 1477328"/>
                <a:gd name="csX14" fmla="*/ 5689611 w 6321790"/>
                <a:gd name="csY14" fmla="*/ 1477328 h 1477328"/>
                <a:gd name="csX15" fmla="*/ 5057432 w 6321790"/>
                <a:gd name="csY15" fmla="*/ 1477328 h 1477328"/>
                <a:gd name="csX16" fmla="*/ 4551689 w 6321790"/>
                <a:gd name="csY16" fmla="*/ 1477328 h 1477328"/>
                <a:gd name="csX17" fmla="*/ 3919510 w 6321790"/>
                <a:gd name="csY17" fmla="*/ 1477328 h 1477328"/>
                <a:gd name="csX18" fmla="*/ 3287331 w 6321790"/>
                <a:gd name="csY18" fmla="*/ 1477328 h 1477328"/>
                <a:gd name="csX19" fmla="*/ 2655152 w 6321790"/>
                <a:gd name="csY19" fmla="*/ 1477328 h 1477328"/>
                <a:gd name="csX20" fmla="*/ 2022973 w 6321790"/>
                <a:gd name="csY20" fmla="*/ 1477328 h 1477328"/>
                <a:gd name="csX21" fmla="*/ 1454012 w 6321790"/>
                <a:gd name="csY21" fmla="*/ 1477328 h 1477328"/>
                <a:gd name="csX22" fmla="*/ 758615 w 6321790"/>
                <a:gd name="csY22" fmla="*/ 1477328 h 1477328"/>
                <a:gd name="csX23" fmla="*/ 0 w 6321790"/>
                <a:gd name="csY23" fmla="*/ 1477328 h 1477328"/>
                <a:gd name="csX24" fmla="*/ 0 w 6321790"/>
                <a:gd name="csY24" fmla="*/ 955339 h 1477328"/>
                <a:gd name="csX25" fmla="*/ 0 w 6321790"/>
                <a:gd name="csY25" fmla="*/ 448123 h 1477328"/>
                <a:gd name="csX26" fmla="*/ 0 w 6321790"/>
                <a:gd name="csY26" fmla="*/ 0 h 14773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321790" h="1477328" fill="none" extrusionOk="0">
                  <a:moveTo>
                    <a:pt x="0" y="0"/>
                  </a:moveTo>
                  <a:cubicBezTo>
                    <a:pt x="209229" y="5967"/>
                    <a:pt x="517338" y="-17934"/>
                    <a:pt x="695397" y="0"/>
                  </a:cubicBezTo>
                  <a:cubicBezTo>
                    <a:pt x="873456" y="17934"/>
                    <a:pt x="1004218" y="5102"/>
                    <a:pt x="1137922" y="0"/>
                  </a:cubicBezTo>
                  <a:cubicBezTo>
                    <a:pt x="1271626" y="-5102"/>
                    <a:pt x="1495479" y="-27666"/>
                    <a:pt x="1706883" y="0"/>
                  </a:cubicBezTo>
                  <a:cubicBezTo>
                    <a:pt x="1918287" y="27666"/>
                    <a:pt x="2183487" y="-24262"/>
                    <a:pt x="2465498" y="0"/>
                  </a:cubicBezTo>
                  <a:cubicBezTo>
                    <a:pt x="2747510" y="24262"/>
                    <a:pt x="2952601" y="17915"/>
                    <a:pt x="3097677" y="0"/>
                  </a:cubicBezTo>
                  <a:cubicBezTo>
                    <a:pt x="3242753" y="-17915"/>
                    <a:pt x="3652359" y="10612"/>
                    <a:pt x="3793074" y="0"/>
                  </a:cubicBezTo>
                  <a:cubicBezTo>
                    <a:pt x="3933789" y="-10612"/>
                    <a:pt x="4143909" y="-5919"/>
                    <a:pt x="4362035" y="0"/>
                  </a:cubicBezTo>
                  <a:cubicBezTo>
                    <a:pt x="4580161" y="5919"/>
                    <a:pt x="4685003" y="15054"/>
                    <a:pt x="4994214" y="0"/>
                  </a:cubicBezTo>
                  <a:cubicBezTo>
                    <a:pt x="5303425" y="-15054"/>
                    <a:pt x="5445625" y="37880"/>
                    <a:pt x="5752829" y="0"/>
                  </a:cubicBezTo>
                  <a:cubicBezTo>
                    <a:pt x="6060034" y="-37880"/>
                    <a:pt x="6068737" y="-16976"/>
                    <a:pt x="6321790" y="0"/>
                  </a:cubicBezTo>
                  <a:cubicBezTo>
                    <a:pt x="6316703" y="159131"/>
                    <a:pt x="6345530" y="328376"/>
                    <a:pt x="6321790" y="507216"/>
                  </a:cubicBezTo>
                  <a:cubicBezTo>
                    <a:pt x="6298050" y="686056"/>
                    <a:pt x="6307403" y="857045"/>
                    <a:pt x="6321790" y="970112"/>
                  </a:cubicBezTo>
                  <a:cubicBezTo>
                    <a:pt x="6336177" y="1083179"/>
                    <a:pt x="6328282" y="1334746"/>
                    <a:pt x="6321790" y="1477328"/>
                  </a:cubicBezTo>
                  <a:cubicBezTo>
                    <a:pt x="6175022" y="1450416"/>
                    <a:pt x="5905651" y="1503212"/>
                    <a:pt x="5689611" y="1477328"/>
                  </a:cubicBezTo>
                  <a:cubicBezTo>
                    <a:pt x="5473571" y="1451444"/>
                    <a:pt x="5205130" y="1489811"/>
                    <a:pt x="5057432" y="1477328"/>
                  </a:cubicBezTo>
                  <a:cubicBezTo>
                    <a:pt x="4909734" y="1464845"/>
                    <a:pt x="4801434" y="1499961"/>
                    <a:pt x="4551689" y="1477328"/>
                  </a:cubicBezTo>
                  <a:cubicBezTo>
                    <a:pt x="4301944" y="1454695"/>
                    <a:pt x="4058493" y="1454329"/>
                    <a:pt x="3919510" y="1477328"/>
                  </a:cubicBezTo>
                  <a:cubicBezTo>
                    <a:pt x="3780527" y="1500327"/>
                    <a:pt x="3452624" y="1473936"/>
                    <a:pt x="3287331" y="1477328"/>
                  </a:cubicBezTo>
                  <a:cubicBezTo>
                    <a:pt x="3122038" y="1480720"/>
                    <a:pt x="2812401" y="1471616"/>
                    <a:pt x="2655152" y="1477328"/>
                  </a:cubicBezTo>
                  <a:cubicBezTo>
                    <a:pt x="2497903" y="1483040"/>
                    <a:pt x="2190918" y="1460401"/>
                    <a:pt x="2022973" y="1477328"/>
                  </a:cubicBezTo>
                  <a:cubicBezTo>
                    <a:pt x="1855028" y="1494255"/>
                    <a:pt x="1699008" y="1450404"/>
                    <a:pt x="1454012" y="1477328"/>
                  </a:cubicBezTo>
                  <a:cubicBezTo>
                    <a:pt x="1209016" y="1504252"/>
                    <a:pt x="1062679" y="1467646"/>
                    <a:pt x="758615" y="1477328"/>
                  </a:cubicBezTo>
                  <a:cubicBezTo>
                    <a:pt x="454551" y="1487010"/>
                    <a:pt x="343218" y="1446141"/>
                    <a:pt x="0" y="1477328"/>
                  </a:cubicBezTo>
                  <a:cubicBezTo>
                    <a:pt x="-14721" y="1227152"/>
                    <a:pt x="-18149" y="1168437"/>
                    <a:pt x="0" y="955339"/>
                  </a:cubicBezTo>
                  <a:cubicBezTo>
                    <a:pt x="18149" y="742241"/>
                    <a:pt x="19816" y="612803"/>
                    <a:pt x="0" y="448123"/>
                  </a:cubicBezTo>
                  <a:cubicBezTo>
                    <a:pt x="-19816" y="283443"/>
                    <a:pt x="-18292" y="114021"/>
                    <a:pt x="0" y="0"/>
                  </a:cubicBezTo>
                  <a:close/>
                </a:path>
                <a:path w="6321790" h="1477328" stroke="0" extrusionOk="0">
                  <a:moveTo>
                    <a:pt x="0" y="0"/>
                  </a:moveTo>
                  <a:cubicBezTo>
                    <a:pt x="123654" y="-2692"/>
                    <a:pt x="325239" y="11060"/>
                    <a:pt x="568961" y="0"/>
                  </a:cubicBezTo>
                  <a:cubicBezTo>
                    <a:pt x="812683" y="-11060"/>
                    <a:pt x="846332" y="-18752"/>
                    <a:pt x="1011486" y="0"/>
                  </a:cubicBezTo>
                  <a:cubicBezTo>
                    <a:pt x="1176641" y="18752"/>
                    <a:pt x="1593706" y="-31358"/>
                    <a:pt x="1770101" y="0"/>
                  </a:cubicBezTo>
                  <a:cubicBezTo>
                    <a:pt x="1946496" y="31358"/>
                    <a:pt x="2069880" y="21794"/>
                    <a:pt x="2339062" y="0"/>
                  </a:cubicBezTo>
                  <a:cubicBezTo>
                    <a:pt x="2608244" y="-21794"/>
                    <a:pt x="2766981" y="25103"/>
                    <a:pt x="2908023" y="0"/>
                  </a:cubicBezTo>
                  <a:cubicBezTo>
                    <a:pt x="3049065" y="-25103"/>
                    <a:pt x="3441150" y="21975"/>
                    <a:pt x="3666638" y="0"/>
                  </a:cubicBezTo>
                  <a:cubicBezTo>
                    <a:pt x="3892126" y="-21975"/>
                    <a:pt x="4005742" y="-9996"/>
                    <a:pt x="4172381" y="0"/>
                  </a:cubicBezTo>
                  <a:cubicBezTo>
                    <a:pt x="4339020" y="9996"/>
                    <a:pt x="4577441" y="-7696"/>
                    <a:pt x="4930996" y="0"/>
                  </a:cubicBezTo>
                  <a:cubicBezTo>
                    <a:pt x="5284552" y="7696"/>
                    <a:pt x="5411659" y="31284"/>
                    <a:pt x="5689611" y="0"/>
                  </a:cubicBezTo>
                  <a:cubicBezTo>
                    <a:pt x="5967564" y="-31284"/>
                    <a:pt x="6007831" y="-30984"/>
                    <a:pt x="6321790" y="0"/>
                  </a:cubicBezTo>
                  <a:cubicBezTo>
                    <a:pt x="6297062" y="113323"/>
                    <a:pt x="6343930" y="308693"/>
                    <a:pt x="6321790" y="521989"/>
                  </a:cubicBezTo>
                  <a:cubicBezTo>
                    <a:pt x="6299650" y="735285"/>
                    <a:pt x="6305698" y="904943"/>
                    <a:pt x="6321790" y="1029205"/>
                  </a:cubicBezTo>
                  <a:cubicBezTo>
                    <a:pt x="6337882" y="1153467"/>
                    <a:pt x="6343355" y="1275045"/>
                    <a:pt x="6321790" y="1477328"/>
                  </a:cubicBezTo>
                  <a:cubicBezTo>
                    <a:pt x="6089383" y="1478649"/>
                    <a:pt x="5959940" y="1496177"/>
                    <a:pt x="5689611" y="1477328"/>
                  </a:cubicBezTo>
                  <a:cubicBezTo>
                    <a:pt x="5419282" y="1458479"/>
                    <a:pt x="5344300" y="1468886"/>
                    <a:pt x="5183868" y="1477328"/>
                  </a:cubicBezTo>
                  <a:cubicBezTo>
                    <a:pt x="5023436" y="1485770"/>
                    <a:pt x="4772183" y="1498607"/>
                    <a:pt x="4551689" y="1477328"/>
                  </a:cubicBezTo>
                  <a:cubicBezTo>
                    <a:pt x="4331195" y="1456049"/>
                    <a:pt x="4160364" y="1465386"/>
                    <a:pt x="3793074" y="1477328"/>
                  </a:cubicBezTo>
                  <a:cubicBezTo>
                    <a:pt x="3425784" y="1489270"/>
                    <a:pt x="3305989" y="1503282"/>
                    <a:pt x="3160895" y="1477328"/>
                  </a:cubicBezTo>
                  <a:cubicBezTo>
                    <a:pt x="3015801" y="1451374"/>
                    <a:pt x="2882903" y="1492249"/>
                    <a:pt x="2718370" y="1477328"/>
                  </a:cubicBezTo>
                  <a:cubicBezTo>
                    <a:pt x="2553837" y="1462407"/>
                    <a:pt x="2450851" y="1462149"/>
                    <a:pt x="2212627" y="1477328"/>
                  </a:cubicBezTo>
                  <a:cubicBezTo>
                    <a:pt x="1974403" y="1492507"/>
                    <a:pt x="1795050" y="1505466"/>
                    <a:pt x="1454012" y="1477328"/>
                  </a:cubicBezTo>
                  <a:cubicBezTo>
                    <a:pt x="1112975" y="1449190"/>
                    <a:pt x="1110188" y="1450440"/>
                    <a:pt x="821833" y="1477328"/>
                  </a:cubicBezTo>
                  <a:cubicBezTo>
                    <a:pt x="533478" y="1504216"/>
                    <a:pt x="360265" y="1516693"/>
                    <a:pt x="0" y="1477328"/>
                  </a:cubicBezTo>
                  <a:cubicBezTo>
                    <a:pt x="-4203" y="1334956"/>
                    <a:pt x="11448" y="1132867"/>
                    <a:pt x="0" y="984885"/>
                  </a:cubicBezTo>
                  <a:cubicBezTo>
                    <a:pt x="-11448" y="836903"/>
                    <a:pt x="10119" y="657008"/>
                    <a:pt x="0" y="536763"/>
                  </a:cubicBezTo>
                  <a:cubicBezTo>
                    <a:pt x="-10119" y="416518"/>
                    <a:pt x="-22090" y="127727"/>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_______________________________________________________________________________________________________________________________________________________________________________________________________________________</a:t>
              </a:r>
            </a:p>
          </p:txBody>
        </p:sp>
      </p:grpSp>
      <p:sp>
        <p:nvSpPr>
          <p:cNvPr id="21" name="object 2">
            <a:extLst>
              <a:ext uri="{FF2B5EF4-FFF2-40B4-BE49-F238E27FC236}">
                <a16:creationId xmlns:a16="http://schemas.microsoft.com/office/drawing/2014/main" id="{770DB855-3F53-52A5-D3B6-10E7AD120494}"/>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22" name="Graphic 21" descr="Astronaut female with solid fill">
            <a:extLst>
              <a:ext uri="{FF2B5EF4-FFF2-40B4-BE49-F238E27FC236}">
                <a16:creationId xmlns:a16="http://schemas.microsoft.com/office/drawing/2014/main" id="{A8E70682-D450-3E90-F282-D6C2580E67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
        <p:nvSpPr>
          <p:cNvPr id="2" name="object 11">
            <a:extLst>
              <a:ext uri="{FF2B5EF4-FFF2-40B4-BE49-F238E27FC236}">
                <a16:creationId xmlns:a16="http://schemas.microsoft.com/office/drawing/2014/main" id="{20270FA6-FDEF-52EA-F476-2F706C1E9A7A}"/>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5" name="object 11">
            <a:extLst>
              <a:ext uri="{FF2B5EF4-FFF2-40B4-BE49-F238E27FC236}">
                <a16:creationId xmlns:a16="http://schemas.microsoft.com/office/drawing/2014/main" id="{0AE7052F-4F49-AFD3-5FEA-8A535B94301C}"/>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37</a:t>
            </a:r>
            <a:endParaRPr sz="1200">
              <a:latin typeface="Arial"/>
              <a:cs typeface="Arial"/>
            </a:endParaRPr>
          </a:p>
        </p:txBody>
      </p:sp>
    </p:spTree>
    <p:extLst>
      <p:ext uri="{BB962C8B-B14F-4D97-AF65-F5344CB8AC3E}">
        <p14:creationId xmlns:p14="http://schemas.microsoft.com/office/powerpoint/2010/main" val="1222966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E094C-6EB1-DEE7-51E6-015763EFEE87}"/>
            </a:ext>
          </a:extLst>
        </p:cNvPr>
        <p:cNvGrpSpPr/>
        <p:nvPr/>
      </p:nvGrpSpPr>
      <p:grpSpPr>
        <a:xfrm>
          <a:off x="0" y="0"/>
          <a:ext cx="0" cy="0"/>
          <a:chOff x="0" y="0"/>
          <a:chExt cx="0" cy="0"/>
        </a:xfrm>
      </p:grpSpPr>
      <p:sp>
        <p:nvSpPr>
          <p:cNvPr id="2" name="object 11">
            <a:extLst>
              <a:ext uri="{FF2B5EF4-FFF2-40B4-BE49-F238E27FC236}">
                <a16:creationId xmlns:a16="http://schemas.microsoft.com/office/drawing/2014/main" id="{5F19C374-1A77-417E-2110-B17DD861DB93}"/>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2</a:t>
            </a:r>
            <a:endParaRPr sz="1200">
              <a:latin typeface="Arial"/>
              <a:cs typeface="Arial"/>
            </a:endParaRPr>
          </a:p>
        </p:txBody>
      </p:sp>
    </p:spTree>
    <p:extLst>
      <p:ext uri="{BB962C8B-B14F-4D97-AF65-F5344CB8AC3E}">
        <p14:creationId xmlns:p14="http://schemas.microsoft.com/office/powerpoint/2010/main" val="2650920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26587-D6FE-90A6-A161-AC208413FAB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14F89AC-312D-9DB8-EFBB-D962C46FBA10}"/>
              </a:ext>
            </a:extLst>
          </p:cNvPr>
          <p:cNvSpPr txBox="1"/>
          <p:nvPr/>
        </p:nvSpPr>
        <p:spPr>
          <a:xfrm>
            <a:off x="538843" y="1327959"/>
            <a:ext cx="3731209" cy="2739211"/>
          </a:xfrm>
          <a:prstGeom prst="rect">
            <a:avLst/>
          </a:prstGeom>
          <a:noFill/>
        </p:spPr>
        <p:txBody>
          <a:bodyPr wrap="square" rtlCol="0">
            <a:spAutoFit/>
          </a:bodyPr>
          <a:lstStyle/>
          <a:p>
            <a:pPr algn="l"/>
            <a:r>
              <a:rPr lang="en-GB" sz="1600" b="1">
                <a:solidFill>
                  <a:srgbClr val="001F5B"/>
                </a:solidFill>
                <a:latin typeface="Arial"/>
                <a:cs typeface="Arial"/>
              </a:rPr>
              <a:t>Activity: The Speed of Light</a:t>
            </a:r>
          </a:p>
          <a:p>
            <a:pPr algn="l"/>
            <a:endParaRPr lang="en-GB" sz="1600" b="1">
              <a:solidFill>
                <a:srgbClr val="001F5B"/>
              </a:solidFill>
              <a:latin typeface="Arial"/>
              <a:cs typeface="Arial"/>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Hold out your dominant hand with your arm straight</a:t>
            </a:r>
            <a:r>
              <a:rPr lang="en-US" sz="1400">
                <a:solidFill>
                  <a:srgbClr val="05255D"/>
                </a:solidFill>
                <a:latin typeface="Arial" panose="020B0604020202020204" pitchFamily="34" charset="0"/>
                <a:cs typeface="Arial" panose="020B0604020202020204" pitchFamily="34" charset="0"/>
              </a:rPr>
              <a:t>. </a:t>
            </a:r>
            <a:r>
              <a:rPr lang="en-GB" sz="1400">
                <a:solidFill>
                  <a:srgbClr val="05255D"/>
                </a:solidFill>
                <a:latin typeface="Arial" panose="020B0604020202020204" pitchFamily="34" charset="0"/>
                <a:cs typeface="Arial" panose="020B0604020202020204" pitchFamily="34" charset="0"/>
              </a:rPr>
              <a:t>Make a fist and then point your thumb and index finger forwards (shown in the picture as Person 1).</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Have another person hold the ruler between your thumb and finger (shown in the picture as Person 2). The 0cm line of the ruler should be level with the top of your thumb.</a:t>
            </a:r>
            <a:endParaRPr lang="en-US" sz="1400">
              <a:solidFill>
                <a:srgbClr val="05255D"/>
              </a:solidFill>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88FF0406-00AE-2A05-0F79-BDAE5954A1A0}"/>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31DC0864-02B0-BE0D-B71B-B3A03B63F65A}"/>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pic>
        <p:nvPicPr>
          <p:cNvPr id="9" name="Picture 8" descr="A hand holding a ruler&#10;&#10;AI-generated content may be incorrect.">
            <a:extLst>
              <a:ext uri="{FF2B5EF4-FFF2-40B4-BE49-F238E27FC236}">
                <a16:creationId xmlns:a16="http://schemas.microsoft.com/office/drawing/2014/main" id="{EA2D4126-89EC-7CE5-4FEB-5722E3677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9176" y="1545529"/>
            <a:ext cx="2079981" cy="2079981"/>
          </a:xfrm>
          <a:prstGeom prst="rect">
            <a:avLst/>
          </a:prstGeom>
        </p:spPr>
      </p:pic>
      <p:sp>
        <p:nvSpPr>
          <p:cNvPr id="13" name="TextBox 12">
            <a:extLst>
              <a:ext uri="{FF2B5EF4-FFF2-40B4-BE49-F238E27FC236}">
                <a16:creationId xmlns:a16="http://schemas.microsoft.com/office/drawing/2014/main" id="{15181B1A-4E4D-923E-8A35-FD3F23A0E844}"/>
              </a:ext>
            </a:extLst>
          </p:cNvPr>
          <p:cNvSpPr txBox="1"/>
          <p:nvPr/>
        </p:nvSpPr>
        <p:spPr>
          <a:xfrm>
            <a:off x="538843" y="4149704"/>
            <a:ext cx="5780314" cy="3754874"/>
          </a:xfrm>
          <a:prstGeom prst="rect">
            <a:avLst/>
          </a:prstGeom>
          <a:noFill/>
        </p:spPr>
        <p:txBody>
          <a:bodyPr wrap="square">
            <a:spAutoFit/>
          </a:bodyPr>
          <a:lstStyle/>
          <a:p>
            <a:pPr marL="342900" lvl="0" indent="-342900">
              <a:buFont typeface="+mj-lt"/>
              <a:buAutoNum type="arabicPeriod" startAt="3"/>
            </a:pPr>
            <a:r>
              <a:rPr lang="en-GB" sz="1400">
                <a:solidFill>
                  <a:srgbClr val="05255D"/>
                </a:solidFill>
                <a:latin typeface="Arial" panose="020B0604020202020204" pitchFamily="34" charset="0"/>
                <a:cs typeface="Arial" panose="020B0604020202020204" pitchFamily="34" charset="0"/>
              </a:rPr>
              <a:t>Without warning, have the other person let go of the ruler so it falls between your thumb and index finger.</a:t>
            </a:r>
          </a:p>
          <a:p>
            <a:pPr marL="342900" lvl="0" indent="-342900">
              <a:buFont typeface="+mj-lt"/>
              <a:buAutoNum type="arabicPeriod" startAt="3"/>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startAt="3"/>
            </a:pPr>
            <a:r>
              <a:rPr lang="en-GB" sz="1400">
                <a:solidFill>
                  <a:srgbClr val="05255D"/>
                </a:solidFill>
                <a:latin typeface="Arial" panose="020B0604020202020204" pitchFamily="34" charset="0"/>
                <a:cs typeface="Arial" panose="020B0604020202020204" pitchFamily="34" charset="0"/>
              </a:rPr>
              <a:t>Catch the ruler between your thumb and index finger.</a:t>
            </a:r>
          </a:p>
          <a:p>
            <a:pPr marL="342900" lvl="0" indent="-342900">
              <a:buFont typeface="+mj-lt"/>
              <a:buAutoNum type="arabicPeriod" startAt="3"/>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startAt="3"/>
            </a:pPr>
            <a:r>
              <a:rPr lang="en-GB" sz="1400">
                <a:solidFill>
                  <a:srgbClr val="05255D"/>
                </a:solidFill>
                <a:latin typeface="Arial" panose="020B0604020202020204" pitchFamily="34" charset="0"/>
                <a:cs typeface="Arial" panose="020B0604020202020204" pitchFamily="34" charset="0"/>
              </a:rPr>
              <a:t>Measure the distance between the bottom of the ruler and the top of your thumb.</a:t>
            </a:r>
          </a:p>
          <a:p>
            <a:pPr marL="342900" lvl="0" indent="-342900">
              <a:buFont typeface="+mj-lt"/>
              <a:buAutoNum type="arabicPeriod" startAt="3"/>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startAt="3"/>
            </a:pPr>
            <a:r>
              <a:rPr lang="en-GB" sz="1400">
                <a:solidFill>
                  <a:srgbClr val="05255D"/>
                </a:solidFill>
                <a:latin typeface="Arial" panose="020B0604020202020204" pitchFamily="34" charset="0"/>
                <a:cs typeface="Arial" panose="020B0604020202020204" pitchFamily="34" charset="0"/>
              </a:rPr>
              <a:t>Record the distance in the results table.</a:t>
            </a:r>
          </a:p>
          <a:p>
            <a:pPr marL="342900" lvl="0" indent="-342900">
              <a:buFont typeface="+mj-lt"/>
              <a:buAutoNum type="arabicPeriod" startAt="3"/>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startAt="3"/>
            </a:pPr>
            <a:r>
              <a:rPr lang="en-GB" sz="1400">
                <a:solidFill>
                  <a:srgbClr val="05255D"/>
                </a:solidFill>
                <a:latin typeface="Arial" panose="020B0604020202020204" pitchFamily="34" charset="0"/>
                <a:cs typeface="Arial" panose="020B0604020202020204" pitchFamily="34" charset="0"/>
              </a:rPr>
              <a:t>Use the Distance-Time Chart to find your reaction time. Choose the distance that is closest to your measurement.</a:t>
            </a:r>
          </a:p>
          <a:p>
            <a:pPr marL="342900" lvl="0" indent="-342900">
              <a:buFont typeface="+mj-lt"/>
              <a:buAutoNum type="arabicPeriod" startAt="3"/>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startAt="3"/>
            </a:pPr>
            <a:r>
              <a:rPr lang="en-GB" sz="1400">
                <a:solidFill>
                  <a:srgbClr val="05255D"/>
                </a:solidFill>
                <a:latin typeface="Arial" panose="020B0604020202020204" pitchFamily="34" charset="0"/>
                <a:cs typeface="Arial" panose="020B0604020202020204" pitchFamily="34" charset="0"/>
              </a:rPr>
              <a:t>Record the reaction time in the results table.</a:t>
            </a:r>
          </a:p>
          <a:p>
            <a:pPr marL="342900" lvl="0" indent="-342900">
              <a:buFont typeface="+mj-lt"/>
              <a:buAutoNum type="arabicPeriod" startAt="3"/>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startAt="3"/>
            </a:pPr>
            <a:r>
              <a:rPr lang="en-GB" sz="1400">
                <a:solidFill>
                  <a:srgbClr val="05255D"/>
                </a:solidFill>
                <a:latin typeface="Arial" panose="020B0604020202020204" pitchFamily="34" charset="0"/>
                <a:cs typeface="Arial" panose="020B0604020202020204" pitchFamily="34" charset="0"/>
              </a:rPr>
              <a:t>Repeat again when it’s your turn until you’ve completed 3 attempts or until you move on to the next activity.</a:t>
            </a:r>
            <a:endParaRPr lang="en-US" sz="1400">
              <a:solidFill>
                <a:srgbClr val="05255D"/>
              </a:solidFill>
              <a:latin typeface="Arial" panose="020B0604020202020204" pitchFamily="34" charset="0"/>
              <a:cs typeface="Arial" panose="020B0604020202020204" pitchFamily="34" charset="0"/>
            </a:endParaRPr>
          </a:p>
        </p:txBody>
      </p:sp>
      <p:sp>
        <p:nvSpPr>
          <p:cNvPr id="15" name="object 11">
            <a:extLst>
              <a:ext uri="{FF2B5EF4-FFF2-40B4-BE49-F238E27FC236}">
                <a16:creationId xmlns:a16="http://schemas.microsoft.com/office/drawing/2014/main" id="{19964146-4E25-3AB4-C0C7-D0CDA8F8C3CD}"/>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6" name="object 11">
            <a:extLst>
              <a:ext uri="{FF2B5EF4-FFF2-40B4-BE49-F238E27FC236}">
                <a16:creationId xmlns:a16="http://schemas.microsoft.com/office/drawing/2014/main" id="{FF24A28C-1E8C-A8FA-A5C1-AC2554029C43}"/>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38</a:t>
            </a:r>
            <a:endParaRPr sz="1200">
              <a:latin typeface="Arial"/>
              <a:cs typeface="Arial"/>
            </a:endParaRPr>
          </a:p>
        </p:txBody>
      </p:sp>
      <p:sp>
        <p:nvSpPr>
          <p:cNvPr id="17" name="object 2">
            <a:extLst>
              <a:ext uri="{FF2B5EF4-FFF2-40B4-BE49-F238E27FC236}">
                <a16:creationId xmlns:a16="http://schemas.microsoft.com/office/drawing/2014/main" id="{ACD78A6F-629F-4C1D-9DDD-B5DFDCDA5D7C}"/>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18" name="Graphic 17" descr="Astronaut female with solid fill">
            <a:extLst>
              <a:ext uri="{FF2B5EF4-FFF2-40B4-BE49-F238E27FC236}">
                <a16:creationId xmlns:a16="http://schemas.microsoft.com/office/drawing/2014/main" id="{EF0F4FE6-0137-A4C7-0FE4-7C461BB193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5919" y="767641"/>
            <a:ext cx="417020" cy="417020"/>
          </a:xfrm>
          <a:prstGeom prst="rect">
            <a:avLst/>
          </a:prstGeom>
        </p:spPr>
      </p:pic>
    </p:spTree>
    <p:extLst>
      <p:ext uri="{BB962C8B-B14F-4D97-AF65-F5344CB8AC3E}">
        <p14:creationId xmlns:p14="http://schemas.microsoft.com/office/powerpoint/2010/main" val="2417271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D0244-5733-FB65-8AD1-8AC2DE4B07EB}"/>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F8B5838A-C2C1-1035-834B-93666A6C2AC0}"/>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FF6199EA-EAF1-697A-4648-C1FD9BEB4155}"/>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graphicFrame>
        <p:nvGraphicFramePr>
          <p:cNvPr id="6" name="Table 5">
            <a:extLst>
              <a:ext uri="{FF2B5EF4-FFF2-40B4-BE49-F238E27FC236}">
                <a16:creationId xmlns:a16="http://schemas.microsoft.com/office/drawing/2014/main" id="{C57D095A-ADD5-1ED4-8A2D-44A61B8C916D}"/>
              </a:ext>
            </a:extLst>
          </p:cNvPr>
          <p:cNvGraphicFramePr>
            <a:graphicFrameLocks noGrp="1"/>
          </p:cNvGraphicFramePr>
          <p:nvPr>
            <p:extLst>
              <p:ext uri="{D42A27DB-BD31-4B8C-83A1-F6EECF244321}">
                <p14:modId xmlns:p14="http://schemas.microsoft.com/office/powerpoint/2010/main" val="3226893149"/>
              </p:ext>
            </p:extLst>
          </p:nvPr>
        </p:nvGraphicFramePr>
        <p:xfrm>
          <a:off x="538843" y="1321695"/>
          <a:ext cx="3295222" cy="2214880"/>
        </p:xfrm>
        <a:graphic>
          <a:graphicData uri="http://schemas.openxmlformats.org/drawingml/2006/table">
            <a:tbl>
              <a:tblPr firstRow="1" bandRow="1">
                <a:tableStyleId>{69CF1AB2-1976-4502-BF36-3FF5EA218861}</a:tableStyleId>
              </a:tblPr>
              <a:tblGrid>
                <a:gridCol w="904947">
                  <a:extLst>
                    <a:ext uri="{9D8B030D-6E8A-4147-A177-3AD203B41FA5}">
                      <a16:colId xmlns:a16="http://schemas.microsoft.com/office/drawing/2014/main" val="3693935250"/>
                    </a:ext>
                  </a:extLst>
                </a:gridCol>
                <a:gridCol w="1299411">
                  <a:extLst>
                    <a:ext uri="{9D8B030D-6E8A-4147-A177-3AD203B41FA5}">
                      <a16:colId xmlns:a16="http://schemas.microsoft.com/office/drawing/2014/main" val="1503975584"/>
                    </a:ext>
                  </a:extLst>
                </a:gridCol>
                <a:gridCol w="1090864">
                  <a:extLst>
                    <a:ext uri="{9D8B030D-6E8A-4147-A177-3AD203B41FA5}">
                      <a16:colId xmlns:a16="http://schemas.microsoft.com/office/drawing/2014/main" val="1978671374"/>
                    </a:ext>
                  </a:extLst>
                </a:gridCol>
              </a:tblGrid>
              <a:tr h="370840">
                <a:tc>
                  <a:txBody>
                    <a:bodyPr/>
                    <a:lstStyle/>
                    <a:p>
                      <a:pPr algn="ctr"/>
                      <a:r>
                        <a:rPr lang="en-US" sz="1400" b="1" i="0">
                          <a:solidFill>
                            <a:srgbClr val="05255D"/>
                          </a:solidFill>
                          <a:latin typeface="Arial" panose="020B0604020202020204" pitchFamily="34" charset="0"/>
                          <a:cs typeface="Arial" panose="020B0604020202020204" pitchFamily="34" charset="0"/>
                        </a:rPr>
                        <a:t>Attempt</a:t>
                      </a:r>
                    </a:p>
                  </a:txBody>
                  <a:tcPr/>
                </a:tc>
                <a:tc>
                  <a:txBody>
                    <a:bodyPr/>
                    <a:lstStyle/>
                    <a:p>
                      <a:pPr algn="ctr"/>
                      <a:r>
                        <a:rPr lang="en-US" sz="1400" b="1" i="0">
                          <a:solidFill>
                            <a:srgbClr val="05255D"/>
                          </a:solidFill>
                          <a:latin typeface="Arial" panose="020B0604020202020204" pitchFamily="34" charset="0"/>
                          <a:cs typeface="Arial" panose="020B0604020202020204" pitchFamily="34" charset="0"/>
                        </a:rPr>
                        <a:t>Distance (</a:t>
                      </a:r>
                      <a:r>
                        <a:rPr lang="en-US" sz="1400" b="1" i="0" err="1">
                          <a:solidFill>
                            <a:srgbClr val="05255D"/>
                          </a:solidFill>
                          <a:latin typeface="Arial" panose="020B0604020202020204" pitchFamily="34" charset="0"/>
                          <a:cs typeface="Arial" panose="020B0604020202020204" pitchFamily="34" charset="0"/>
                        </a:rPr>
                        <a:t>centimetres</a:t>
                      </a:r>
                      <a:r>
                        <a:rPr lang="en-US" sz="1400" b="1" i="0">
                          <a:solidFill>
                            <a:srgbClr val="05255D"/>
                          </a:solidFill>
                          <a:latin typeface="Arial" panose="020B0604020202020204" pitchFamily="34" charset="0"/>
                          <a:cs typeface="Arial" panose="020B0604020202020204" pitchFamily="34" charset="0"/>
                        </a:rPr>
                        <a:t>)</a:t>
                      </a:r>
                    </a:p>
                  </a:txBody>
                  <a:tcPr/>
                </a:tc>
                <a:tc>
                  <a:txBody>
                    <a:bodyPr/>
                    <a:lstStyle/>
                    <a:p>
                      <a:pPr algn="ctr"/>
                      <a:r>
                        <a:rPr lang="en-US" sz="1400" b="1" i="0">
                          <a:solidFill>
                            <a:srgbClr val="05255D"/>
                          </a:solidFill>
                          <a:latin typeface="Arial" panose="020B0604020202020204" pitchFamily="34" charset="0"/>
                          <a:cs typeface="Arial" panose="020B0604020202020204" pitchFamily="34" charset="0"/>
                        </a:rPr>
                        <a:t>Reaction Time (seconds)</a:t>
                      </a:r>
                    </a:p>
                  </a:txBody>
                  <a:tcPr/>
                </a:tc>
                <a:extLst>
                  <a:ext uri="{0D108BD9-81ED-4DB2-BD59-A6C34878D82A}">
                    <a16:rowId xmlns:a16="http://schemas.microsoft.com/office/drawing/2014/main" val="3523417894"/>
                  </a:ext>
                </a:extLst>
              </a:tr>
              <a:tr h="370840">
                <a:tc>
                  <a:txBody>
                    <a:bodyPr/>
                    <a:lstStyle/>
                    <a:p>
                      <a:pPr algn="ctr"/>
                      <a:r>
                        <a:rPr lang="en-US" sz="1400" b="1" i="0">
                          <a:solidFill>
                            <a:srgbClr val="05255D"/>
                          </a:solidFill>
                          <a:latin typeface="Arial" panose="020B0604020202020204" pitchFamily="34" charset="0"/>
                          <a:cs typeface="Arial" panose="020B0604020202020204" pitchFamily="34" charset="0"/>
                        </a:rPr>
                        <a:t>1</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567849"/>
                  </a:ext>
                </a:extLst>
              </a:tr>
              <a:tr h="370840">
                <a:tc>
                  <a:txBody>
                    <a:bodyPr/>
                    <a:lstStyle/>
                    <a:p>
                      <a:pPr algn="ctr"/>
                      <a:r>
                        <a:rPr lang="en-US" sz="1400" b="1" i="0">
                          <a:solidFill>
                            <a:srgbClr val="05255D"/>
                          </a:solidFill>
                          <a:latin typeface="Arial" panose="020B0604020202020204" pitchFamily="34" charset="0"/>
                          <a:cs typeface="Arial" panose="020B0604020202020204" pitchFamily="34" charset="0"/>
                        </a:rPr>
                        <a:t>2</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01234629"/>
                  </a:ext>
                </a:extLst>
              </a:tr>
              <a:tr h="370840">
                <a:tc>
                  <a:txBody>
                    <a:bodyPr/>
                    <a:lstStyle/>
                    <a:p>
                      <a:pPr algn="ctr"/>
                      <a:r>
                        <a:rPr lang="en-US" sz="1400" b="1" i="0">
                          <a:solidFill>
                            <a:srgbClr val="05255D"/>
                          </a:solidFill>
                          <a:latin typeface="Arial" panose="020B0604020202020204" pitchFamily="34" charset="0"/>
                          <a:cs typeface="Arial" panose="020B0604020202020204" pitchFamily="34" charset="0"/>
                        </a:rPr>
                        <a:t>3</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86471016"/>
                  </a:ext>
                </a:extLst>
              </a:tr>
              <a:tr h="370840">
                <a:tc>
                  <a:txBody>
                    <a:bodyPr/>
                    <a:lstStyle/>
                    <a:p>
                      <a:pPr algn="ctr"/>
                      <a:r>
                        <a:rPr lang="en-US" sz="1400" b="1" i="0">
                          <a:solidFill>
                            <a:srgbClr val="05255D"/>
                          </a:solidFill>
                          <a:latin typeface="Arial" panose="020B0604020202020204" pitchFamily="34" charset="0"/>
                          <a:cs typeface="Arial" panose="020B0604020202020204" pitchFamily="34" charset="0"/>
                        </a:rPr>
                        <a:t>Average</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287397"/>
                  </a:ext>
                </a:extLst>
              </a:tr>
            </a:tbl>
          </a:graphicData>
        </a:graphic>
      </p:graphicFrame>
      <p:graphicFrame>
        <p:nvGraphicFramePr>
          <p:cNvPr id="22" name="Table 21">
            <a:extLst>
              <a:ext uri="{FF2B5EF4-FFF2-40B4-BE49-F238E27FC236}">
                <a16:creationId xmlns:a16="http://schemas.microsoft.com/office/drawing/2014/main" id="{9D384681-424E-70B9-BFBC-ADD527DE4EE2}"/>
              </a:ext>
            </a:extLst>
          </p:cNvPr>
          <p:cNvGraphicFramePr>
            <a:graphicFrameLocks noGrp="1"/>
          </p:cNvGraphicFramePr>
          <p:nvPr>
            <p:extLst>
              <p:ext uri="{D42A27DB-BD31-4B8C-83A1-F6EECF244321}">
                <p14:modId xmlns:p14="http://schemas.microsoft.com/office/powerpoint/2010/main" val="3354513976"/>
              </p:ext>
            </p:extLst>
          </p:nvPr>
        </p:nvGraphicFramePr>
        <p:xfrm>
          <a:off x="3982246" y="1321695"/>
          <a:ext cx="2336911" cy="2999296"/>
        </p:xfrm>
        <a:graphic>
          <a:graphicData uri="http://schemas.openxmlformats.org/drawingml/2006/table">
            <a:tbl>
              <a:tblPr firstRow="1" firstCol="1" bandRow="1">
                <a:tableStyleId>{69CF1AB2-1976-4502-BF36-3FF5EA218861}</a:tableStyleId>
              </a:tblPr>
              <a:tblGrid>
                <a:gridCol w="1135071">
                  <a:extLst>
                    <a:ext uri="{9D8B030D-6E8A-4147-A177-3AD203B41FA5}">
                      <a16:colId xmlns:a16="http://schemas.microsoft.com/office/drawing/2014/main" val="2863484550"/>
                    </a:ext>
                  </a:extLst>
                </a:gridCol>
                <a:gridCol w="1201840">
                  <a:extLst>
                    <a:ext uri="{9D8B030D-6E8A-4147-A177-3AD203B41FA5}">
                      <a16:colId xmlns:a16="http://schemas.microsoft.com/office/drawing/2014/main" val="1271323385"/>
                    </a:ext>
                  </a:extLst>
                </a:gridCol>
              </a:tblGrid>
              <a:tr h="0">
                <a:tc>
                  <a:txBody>
                    <a:bodyPr/>
                    <a:lstStyle/>
                    <a:p>
                      <a:pPr marL="0" marR="0" algn="ctr">
                        <a:lnSpc>
                          <a:spcPct val="115000"/>
                        </a:lnSpc>
                        <a:spcAft>
                          <a:spcPts val="800"/>
                        </a:spcAft>
                        <a:buNone/>
                      </a:pPr>
                      <a:r>
                        <a:rPr lang="en-GB" sz="1400" b="1" kern="100">
                          <a:solidFill>
                            <a:srgbClr val="05255D"/>
                          </a:solidFill>
                          <a:effectLst/>
                        </a:rPr>
                        <a:t>Distance (centimetres)</a:t>
                      </a:r>
                      <a:endParaRPr lang="en-US" sz="1400" b="1"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15000"/>
                        </a:lnSpc>
                        <a:spcAft>
                          <a:spcPts val="800"/>
                        </a:spcAft>
                        <a:buNone/>
                      </a:pPr>
                      <a:r>
                        <a:rPr lang="en-GB" sz="1400" b="1" kern="100">
                          <a:solidFill>
                            <a:srgbClr val="05255D"/>
                          </a:solidFill>
                          <a:effectLst/>
                        </a:rPr>
                        <a:t>Reaction Time (milliseconds)</a:t>
                      </a:r>
                      <a:endParaRPr lang="en-US" sz="1400" b="1"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300678397"/>
                  </a:ext>
                </a:extLst>
              </a:tr>
              <a:tr h="155625">
                <a:tc>
                  <a:txBody>
                    <a:bodyPr/>
                    <a:lstStyle/>
                    <a:p>
                      <a:pPr marL="0" marR="0" algn="ctr">
                        <a:lnSpc>
                          <a:spcPct val="115000"/>
                        </a:lnSpc>
                        <a:spcAft>
                          <a:spcPts val="800"/>
                        </a:spcAft>
                        <a:buNone/>
                      </a:pPr>
                      <a:r>
                        <a:rPr lang="en-GB" sz="1400" b="0" kern="100">
                          <a:solidFill>
                            <a:srgbClr val="05255D"/>
                          </a:solidFill>
                          <a:effectLst/>
                        </a:rPr>
                        <a:t>5</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15000"/>
                        </a:lnSpc>
                        <a:spcAft>
                          <a:spcPts val="800"/>
                        </a:spcAft>
                        <a:buNone/>
                      </a:pPr>
                      <a:r>
                        <a:rPr lang="en-GB" sz="1400" b="0" kern="100">
                          <a:solidFill>
                            <a:srgbClr val="05255D"/>
                          </a:solidFill>
                          <a:effectLst/>
                        </a:rPr>
                        <a:t>100</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528774670"/>
                  </a:ext>
                </a:extLst>
              </a:tr>
              <a:tr h="0">
                <a:tc>
                  <a:txBody>
                    <a:bodyPr/>
                    <a:lstStyle/>
                    <a:p>
                      <a:pPr marL="0" marR="0" algn="ctr">
                        <a:lnSpc>
                          <a:spcPct val="115000"/>
                        </a:lnSpc>
                        <a:spcAft>
                          <a:spcPts val="800"/>
                        </a:spcAft>
                        <a:buNone/>
                      </a:pPr>
                      <a:r>
                        <a:rPr lang="en-GB" sz="1400" b="0" kern="100">
                          <a:solidFill>
                            <a:srgbClr val="05255D"/>
                          </a:solidFill>
                          <a:effectLst/>
                        </a:rPr>
                        <a:t>7.5</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15000"/>
                        </a:lnSpc>
                        <a:spcAft>
                          <a:spcPts val="800"/>
                        </a:spcAft>
                        <a:buNone/>
                      </a:pPr>
                      <a:r>
                        <a:rPr lang="en-GB" sz="1400" b="0" kern="100">
                          <a:solidFill>
                            <a:srgbClr val="05255D"/>
                          </a:solidFill>
                          <a:effectLst/>
                        </a:rPr>
                        <a:t>120</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4091035609"/>
                  </a:ext>
                </a:extLst>
              </a:tr>
              <a:tr h="0">
                <a:tc>
                  <a:txBody>
                    <a:bodyPr/>
                    <a:lstStyle/>
                    <a:p>
                      <a:pPr marL="0" marR="0" algn="ctr">
                        <a:lnSpc>
                          <a:spcPct val="115000"/>
                        </a:lnSpc>
                        <a:spcAft>
                          <a:spcPts val="800"/>
                        </a:spcAft>
                        <a:buNone/>
                      </a:pPr>
                      <a:r>
                        <a:rPr lang="en-GB" sz="1400" b="0" kern="100">
                          <a:solidFill>
                            <a:srgbClr val="05255D"/>
                          </a:solidFill>
                          <a:effectLst/>
                        </a:rPr>
                        <a:t>10</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15000"/>
                        </a:lnSpc>
                        <a:spcAft>
                          <a:spcPts val="800"/>
                        </a:spcAft>
                        <a:buNone/>
                      </a:pPr>
                      <a:r>
                        <a:rPr lang="en-GB" sz="1400" b="0" kern="100">
                          <a:solidFill>
                            <a:srgbClr val="05255D"/>
                          </a:solidFill>
                          <a:effectLst/>
                        </a:rPr>
                        <a:t>140</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089419108"/>
                  </a:ext>
                </a:extLst>
              </a:tr>
              <a:tr h="0">
                <a:tc>
                  <a:txBody>
                    <a:bodyPr/>
                    <a:lstStyle/>
                    <a:p>
                      <a:pPr marL="0" marR="0" algn="ctr">
                        <a:lnSpc>
                          <a:spcPct val="115000"/>
                        </a:lnSpc>
                        <a:spcAft>
                          <a:spcPts val="800"/>
                        </a:spcAft>
                        <a:buNone/>
                      </a:pPr>
                      <a:r>
                        <a:rPr lang="en-GB" sz="1400" b="0" kern="100">
                          <a:solidFill>
                            <a:srgbClr val="05255D"/>
                          </a:solidFill>
                          <a:effectLst/>
                        </a:rPr>
                        <a:t>12.5</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15000"/>
                        </a:lnSpc>
                        <a:spcAft>
                          <a:spcPts val="800"/>
                        </a:spcAft>
                        <a:buNone/>
                      </a:pPr>
                      <a:r>
                        <a:rPr lang="en-GB" sz="1400" b="0" kern="100">
                          <a:solidFill>
                            <a:srgbClr val="05255D"/>
                          </a:solidFill>
                          <a:effectLst/>
                        </a:rPr>
                        <a:t>160</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950386127"/>
                  </a:ext>
                </a:extLst>
              </a:tr>
              <a:tr h="0">
                <a:tc>
                  <a:txBody>
                    <a:bodyPr/>
                    <a:lstStyle/>
                    <a:p>
                      <a:pPr marL="0" marR="0" algn="ctr">
                        <a:lnSpc>
                          <a:spcPct val="115000"/>
                        </a:lnSpc>
                        <a:spcAft>
                          <a:spcPts val="800"/>
                        </a:spcAft>
                        <a:buNone/>
                      </a:pPr>
                      <a:r>
                        <a:rPr lang="en-GB" sz="1400" b="0" kern="100">
                          <a:solidFill>
                            <a:srgbClr val="05255D"/>
                          </a:solidFill>
                          <a:effectLst/>
                        </a:rPr>
                        <a:t>15</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15000"/>
                        </a:lnSpc>
                        <a:spcAft>
                          <a:spcPts val="800"/>
                        </a:spcAft>
                        <a:buNone/>
                      </a:pPr>
                      <a:r>
                        <a:rPr lang="en-GB" sz="1400" b="0" kern="100">
                          <a:solidFill>
                            <a:srgbClr val="05255D"/>
                          </a:solidFill>
                          <a:effectLst/>
                        </a:rPr>
                        <a:t>180</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16433694"/>
                  </a:ext>
                </a:extLst>
              </a:tr>
              <a:tr h="0">
                <a:tc>
                  <a:txBody>
                    <a:bodyPr/>
                    <a:lstStyle/>
                    <a:p>
                      <a:pPr marL="0" marR="0" algn="ctr">
                        <a:lnSpc>
                          <a:spcPct val="115000"/>
                        </a:lnSpc>
                        <a:spcAft>
                          <a:spcPts val="800"/>
                        </a:spcAft>
                        <a:buNone/>
                      </a:pPr>
                      <a:r>
                        <a:rPr lang="en-GB" sz="1400" b="0" kern="100">
                          <a:solidFill>
                            <a:srgbClr val="05255D"/>
                          </a:solidFill>
                          <a:effectLst/>
                        </a:rPr>
                        <a:t>17.5</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15000"/>
                        </a:lnSpc>
                        <a:spcAft>
                          <a:spcPts val="800"/>
                        </a:spcAft>
                        <a:buNone/>
                      </a:pPr>
                      <a:r>
                        <a:rPr lang="en-GB" sz="1400" b="0" kern="100">
                          <a:solidFill>
                            <a:srgbClr val="05255D"/>
                          </a:solidFill>
                          <a:effectLst/>
                        </a:rPr>
                        <a:t>190</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550912805"/>
                  </a:ext>
                </a:extLst>
              </a:tr>
              <a:tr h="0">
                <a:tc>
                  <a:txBody>
                    <a:bodyPr/>
                    <a:lstStyle/>
                    <a:p>
                      <a:pPr marL="0" marR="0" algn="ctr">
                        <a:lnSpc>
                          <a:spcPct val="115000"/>
                        </a:lnSpc>
                        <a:spcAft>
                          <a:spcPts val="800"/>
                        </a:spcAft>
                        <a:buNone/>
                      </a:pPr>
                      <a:r>
                        <a:rPr lang="en-GB" sz="1400" b="0" kern="100">
                          <a:solidFill>
                            <a:srgbClr val="05255D"/>
                          </a:solidFill>
                          <a:effectLst/>
                        </a:rPr>
                        <a:t>20</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15000"/>
                        </a:lnSpc>
                        <a:spcAft>
                          <a:spcPts val="800"/>
                        </a:spcAft>
                        <a:buNone/>
                      </a:pPr>
                      <a:r>
                        <a:rPr lang="en-GB" sz="1400" b="0" kern="100">
                          <a:solidFill>
                            <a:srgbClr val="05255D"/>
                          </a:solidFill>
                          <a:effectLst/>
                        </a:rPr>
                        <a:t>200</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27515221"/>
                  </a:ext>
                </a:extLst>
              </a:tr>
              <a:tr h="0">
                <a:tc>
                  <a:txBody>
                    <a:bodyPr/>
                    <a:lstStyle/>
                    <a:p>
                      <a:pPr marL="0" marR="0" algn="ctr">
                        <a:lnSpc>
                          <a:spcPct val="115000"/>
                        </a:lnSpc>
                        <a:spcAft>
                          <a:spcPts val="800"/>
                        </a:spcAft>
                        <a:buNone/>
                      </a:pPr>
                      <a:r>
                        <a:rPr lang="en-GB" sz="1400" b="0" kern="100">
                          <a:solidFill>
                            <a:srgbClr val="05255D"/>
                          </a:solidFill>
                          <a:effectLst/>
                        </a:rPr>
                        <a:t>22.5</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15000"/>
                        </a:lnSpc>
                        <a:spcAft>
                          <a:spcPts val="800"/>
                        </a:spcAft>
                        <a:buNone/>
                      </a:pPr>
                      <a:r>
                        <a:rPr lang="en-GB" sz="1400" b="0" kern="100">
                          <a:solidFill>
                            <a:srgbClr val="05255D"/>
                          </a:solidFill>
                          <a:effectLst/>
                        </a:rPr>
                        <a:t>220</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736998889"/>
                  </a:ext>
                </a:extLst>
              </a:tr>
              <a:tr h="0">
                <a:tc>
                  <a:txBody>
                    <a:bodyPr/>
                    <a:lstStyle/>
                    <a:p>
                      <a:pPr marL="0" marR="0" algn="ctr">
                        <a:lnSpc>
                          <a:spcPct val="115000"/>
                        </a:lnSpc>
                        <a:spcAft>
                          <a:spcPts val="800"/>
                        </a:spcAft>
                        <a:buNone/>
                      </a:pPr>
                      <a:r>
                        <a:rPr lang="en-GB" sz="1400" b="0" kern="100">
                          <a:solidFill>
                            <a:srgbClr val="05255D"/>
                          </a:solidFill>
                          <a:effectLst/>
                        </a:rPr>
                        <a:t>25</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15000"/>
                        </a:lnSpc>
                        <a:spcAft>
                          <a:spcPts val="800"/>
                        </a:spcAft>
                        <a:buNone/>
                      </a:pPr>
                      <a:r>
                        <a:rPr lang="en-GB" sz="1400" b="0" kern="100">
                          <a:solidFill>
                            <a:srgbClr val="05255D"/>
                          </a:solidFill>
                          <a:effectLst/>
                        </a:rPr>
                        <a:t>230</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466052422"/>
                  </a:ext>
                </a:extLst>
              </a:tr>
              <a:tr h="0">
                <a:tc>
                  <a:txBody>
                    <a:bodyPr/>
                    <a:lstStyle/>
                    <a:p>
                      <a:pPr marL="0" marR="0" algn="ctr">
                        <a:lnSpc>
                          <a:spcPct val="115000"/>
                        </a:lnSpc>
                        <a:spcAft>
                          <a:spcPts val="800"/>
                        </a:spcAft>
                        <a:buNone/>
                      </a:pPr>
                      <a:r>
                        <a:rPr lang="en-GB" sz="1400" b="0" kern="100">
                          <a:solidFill>
                            <a:srgbClr val="05255D"/>
                          </a:solidFill>
                          <a:effectLst/>
                        </a:rPr>
                        <a:t>27.5</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15000"/>
                        </a:lnSpc>
                        <a:spcAft>
                          <a:spcPts val="800"/>
                        </a:spcAft>
                        <a:buNone/>
                      </a:pPr>
                      <a:r>
                        <a:rPr lang="en-GB" sz="1400" b="0" kern="100">
                          <a:solidFill>
                            <a:srgbClr val="05255D"/>
                          </a:solidFill>
                          <a:effectLst/>
                        </a:rPr>
                        <a:t>240</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009252144"/>
                  </a:ext>
                </a:extLst>
              </a:tr>
              <a:tr h="0">
                <a:tc>
                  <a:txBody>
                    <a:bodyPr/>
                    <a:lstStyle/>
                    <a:p>
                      <a:pPr marL="0" marR="0" algn="ctr">
                        <a:lnSpc>
                          <a:spcPct val="115000"/>
                        </a:lnSpc>
                        <a:spcAft>
                          <a:spcPts val="800"/>
                        </a:spcAft>
                        <a:buNone/>
                      </a:pPr>
                      <a:r>
                        <a:rPr lang="en-GB" sz="1400" b="0" kern="100">
                          <a:solidFill>
                            <a:srgbClr val="05255D"/>
                          </a:solidFill>
                          <a:effectLst/>
                        </a:rPr>
                        <a:t>30</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marL="0" marR="0" algn="ctr">
                        <a:lnSpc>
                          <a:spcPct val="115000"/>
                        </a:lnSpc>
                        <a:spcAft>
                          <a:spcPts val="800"/>
                        </a:spcAft>
                        <a:buNone/>
                      </a:pPr>
                      <a:r>
                        <a:rPr lang="en-GB" sz="1400" b="0" kern="100">
                          <a:solidFill>
                            <a:srgbClr val="05255D"/>
                          </a:solidFill>
                          <a:effectLst/>
                        </a:rPr>
                        <a:t>250</a:t>
                      </a:r>
                      <a:endParaRPr lang="en-US" sz="1400" b="0" i="0" kern="100">
                        <a:solidFill>
                          <a:srgbClr val="05255D"/>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048572480"/>
                  </a:ext>
                </a:extLst>
              </a:tr>
            </a:tbl>
          </a:graphicData>
        </a:graphic>
      </p:graphicFrame>
      <p:sp>
        <p:nvSpPr>
          <p:cNvPr id="23" name="TextBox 22">
            <a:extLst>
              <a:ext uri="{FF2B5EF4-FFF2-40B4-BE49-F238E27FC236}">
                <a16:creationId xmlns:a16="http://schemas.microsoft.com/office/drawing/2014/main" id="{F7A9F361-784B-ECCD-6A7B-F78451DE6EE0}"/>
              </a:ext>
            </a:extLst>
          </p:cNvPr>
          <p:cNvSpPr txBox="1"/>
          <p:nvPr/>
        </p:nvSpPr>
        <p:spPr>
          <a:xfrm>
            <a:off x="4309603" y="1013918"/>
            <a:ext cx="2009554" cy="307777"/>
          </a:xfrm>
          <a:prstGeom prst="rect">
            <a:avLst/>
          </a:prstGeom>
          <a:noFill/>
        </p:spPr>
        <p:txBody>
          <a:bodyPr wrap="square" rtlCol="0">
            <a:spAutoFit/>
          </a:bodyPr>
          <a:lstStyle/>
          <a:p>
            <a:r>
              <a:rPr lang="en-US" sz="1400" i="1">
                <a:solidFill>
                  <a:srgbClr val="05255D"/>
                </a:solidFill>
                <a:latin typeface="Arial" panose="020B0604020202020204" pitchFamily="34" charset="0"/>
                <a:cs typeface="Arial" panose="020B0604020202020204" pitchFamily="34" charset="0"/>
              </a:rPr>
              <a:t>Distance-Time Chart</a:t>
            </a:r>
          </a:p>
        </p:txBody>
      </p:sp>
      <p:sp>
        <p:nvSpPr>
          <p:cNvPr id="13" name="object 2">
            <a:extLst>
              <a:ext uri="{FF2B5EF4-FFF2-40B4-BE49-F238E27FC236}">
                <a16:creationId xmlns:a16="http://schemas.microsoft.com/office/drawing/2014/main" id="{9B43E4D8-08C5-A772-381C-E47289F707D8}"/>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14" name="Graphic 13" descr="Astronaut female with solid fill">
            <a:extLst>
              <a:ext uri="{FF2B5EF4-FFF2-40B4-BE49-F238E27FC236}">
                <a16:creationId xmlns:a16="http://schemas.microsoft.com/office/drawing/2014/main" id="{A4C11D4F-545A-29AF-6EB1-2EB0609A60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
        <p:nvSpPr>
          <p:cNvPr id="16" name="TextBox 15">
            <a:extLst>
              <a:ext uri="{FF2B5EF4-FFF2-40B4-BE49-F238E27FC236}">
                <a16:creationId xmlns:a16="http://schemas.microsoft.com/office/drawing/2014/main" id="{7008558E-5E5B-DB96-1475-A5EF12CE2BF0}"/>
              </a:ext>
            </a:extLst>
          </p:cNvPr>
          <p:cNvSpPr txBox="1"/>
          <p:nvPr/>
        </p:nvSpPr>
        <p:spPr>
          <a:xfrm>
            <a:off x="624083" y="4465652"/>
            <a:ext cx="5780314" cy="523220"/>
          </a:xfrm>
          <a:prstGeom prst="rect">
            <a:avLst/>
          </a:prstGeom>
          <a:noFill/>
        </p:spPr>
        <p:txBody>
          <a:bodyPr wrap="square" rtlCol="0">
            <a:spAutoFit/>
          </a:bodyPr>
          <a:lstStyle/>
          <a:p>
            <a:r>
              <a:rPr lang="en-GB" sz="1400">
                <a:solidFill>
                  <a:srgbClr val="05255D"/>
                </a:solidFill>
                <a:latin typeface="Arial" panose="020B0604020202020204" pitchFamily="34" charset="0"/>
                <a:cs typeface="Arial" panose="020B0604020202020204" pitchFamily="34" charset="0"/>
              </a:rPr>
              <a:t>The standard unit of distance is metres (m). 1 metre = 100 centimetres.</a:t>
            </a:r>
            <a:endParaRPr lang="en-US" sz="1400">
              <a:solidFill>
                <a:srgbClr val="05255D"/>
              </a:solidFill>
              <a:latin typeface="Arial" panose="020B0604020202020204" pitchFamily="34" charset="0"/>
              <a:cs typeface="Arial" panose="020B0604020202020204" pitchFamily="34" charset="0"/>
            </a:endParaRPr>
          </a:p>
          <a:p>
            <a:r>
              <a:rPr lang="en-GB" sz="1400">
                <a:solidFill>
                  <a:srgbClr val="05255D"/>
                </a:solidFill>
                <a:latin typeface="Arial" panose="020B0604020202020204" pitchFamily="34" charset="0"/>
                <a:cs typeface="Arial" panose="020B0604020202020204" pitchFamily="34" charset="0"/>
              </a:rPr>
              <a:t>Calculate your average distance in metres.</a:t>
            </a:r>
            <a:endParaRPr lang="en-US" sz="1400">
              <a:solidFill>
                <a:srgbClr val="05255D"/>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7CD3A4E-C706-B12D-5A17-36B8C83E7C94}"/>
              </a:ext>
            </a:extLst>
          </p:cNvPr>
          <p:cNvSpPr txBox="1"/>
          <p:nvPr/>
        </p:nvSpPr>
        <p:spPr>
          <a:xfrm>
            <a:off x="538843" y="5040786"/>
            <a:ext cx="5780314" cy="877163"/>
          </a:xfrm>
          <a:custGeom>
            <a:avLst/>
            <a:gdLst>
              <a:gd name="csX0" fmla="*/ 0 w 5780314"/>
              <a:gd name="csY0" fmla="*/ 0 h 877163"/>
              <a:gd name="csX1" fmla="*/ 642257 w 5780314"/>
              <a:gd name="csY1" fmla="*/ 0 h 877163"/>
              <a:gd name="csX2" fmla="*/ 1168908 w 5780314"/>
              <a:gd name="csY2" fmla="*/ 0 h 877163"/>
              <a:gd name="csX3" fmla="*/ 1811165 w 5780314"/>
              <a:gd name="csY3" fmla="*/ 0 h 877163"/>
              <a:gd name="csX4" fmla="*/ 2453422 w 5780314"/>
              <a:gd name="csY4" fmla="*/ 0 h 877163"/>
              <a:gd name="csX5" fmla="*/ 3095679 w 5780314"/>
              <a:gd name="csY5" fmla="*/ 0 h 877163"/>
              <a:gd name="csX6" fmla="*/ 3680133 w 5780314"/>
              <a:gd name="csY6" fmla="*/ 0 h 877163"/>
              <a:gd name="csX7" fmla="*/ 4206784 w 5780314"/>
              <a:gd name="csY7" fmla="*/ 0 h 877163"/>
              <a:gd name="csX8" fmla="*/ 4675632 w 5780314"/>
              <a:gd name="csY8" fmla="*/ 0 h 877163"/>
              <a:gd name="csX9" fmla="*/ 5780314 w 5780314"/>
              <a:gd name="csY9" fmla="*/ 0 h 877163"/>
              <a:gd name="csX10" fmla="*/ 5780314 w 5780314"/>
              <a:gd name="csY10" fmla="*/ 421038 h 877163"/>
              <a:gd name="csX11" fmla="*/ 5780314 w 5780314"/>
              <a:gd name="csY11" fmla="*/ 877163 h 877163"/>
              <a:gd name="csX12" fmla="*/ 5195860 w 5780314"/>
              <a:gd name="csY12" fmla="*/ 877163 h 877163"/>
              <a:gd name="csX13" fmla="*/ 4611406 w 5780314"/>
              <a:gd name="csY13" fmla="*/ 877163 h 877163"/>
              <a:gd name="csX14" fmla="*/ 3911346 w 5780314"/>
              <a:gd name="csY14" fmla="*/ 877163 h 877163"/>
              <a:gd name="csX15" fmla="*/ 3326892 w 5780314"/>
              <a:gd name="csY15" fmla="*/ 877163 h 877163"/>
              <a:gd name="csX16" fmla="*/ 2626832 w 5780314"/>
              <a:gd name="csY16" fmla="*/ 877163 h 877163"/>
              <a:gd name="csX17" fmla="*/ 1868968 w 5780314"/>
              <a:gd name="csY17" fmla="*/ 877163 h 877163"/>
              <a:gd name="csX18" fmla="*/ 1284514 w 5780314"/>
              <a:gd name="csY18" fmla="*/ 877163 h 877163"/>
              <a:gd name="csX19" fmla="*/ 700060 w 5780314"/>
              <a:gd name="csY19" fmla="*/ 877163 h 877163"/>
              <a:gd name="csX20" fmla="*/ 0 w 5780314"/>
              <a:gd name="csY20" fmla="*/ 877163 h 877163"/>
              <a:gd name="csX21" fmla="*/ 0 w 5780314"/>
              <a:gd name="csY21" fmla="*/ 429810 h 877163"/>
              <a:gd name="csX22" fmla="*/ 0 w 5780314"/>
              <a:gd name="csY22" fmla="*/ 0 h 8771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780314" h="877163" fill="none" extrusionOk="0">
                <a:moveTo>
                  <a:pt x="0" y="0"/>
                </a:moveTo>
                <a:cubicBezTo>
                  <a:pt x="198225" y="27558"/>
                  <a:pt x="498559" y="29004"/>
                  <a:pt x="642257" y="0"/>
                </a:cubicBezTo>
                <a:cubicBezTo>
                  <a:pt x="785955" y="-29004"/>
                  <a:pt x="964824" y="-5911"/>
                  <a:pt x="1168908" y="0"/>
                </a:cubicBezTo>
                <a:cubicBezTo>
                  <a:pt x="1372992" y="5911"/>
                  <a:pt x="1642330" y="-31592"/>
                  <a:pt x="1811165" y="0"/>
                </a:cubicBezTo>
                <a:cubicBezTo>
                  <a:pt x="1980000" y="31592"/>
                  <a:pt x="2249794" y="-8552"/>
                  <a:pt x="2453422" y="0"/>
                </a:cubicBezTo>
                <a:cubicBezTo>
                  <a:pt x="2657050" y="8552"/>
                  <a:pt x="2901914" y="8868"/>
                  <a:pt x="3095679" y="0"/>
                </a:cubicBezTo>
                <a:cubicBezTo>
                  <a:pt x="3289444" y="-8868"/>
                  <a:pt x="3472598" y="1983"/>
                  <a:pt x="3680133" y="0"/>
                </a:cubicBezTo>
                <a:cubicBezTo>
                  <a:pt x="3887668" y="-1983"/>
                  <a:pt x="4056433" y="18804"/>
                  <a:pt x="4206784" y="0"/>
                </a:cubicBezTo>
                <a:cubicBezTo>
                  <a:pt x="4357135" y="-18804"/>
                  <a:pt x="4452888" y="-23274"/>
                  <a:pt x="4675632" y="0"/>
                </a:cubicBezTo>
                <a:cubicBezTo>
                  <a:pt x="4898376" y="23274"/>
                  <a:pt x="5304444" y="1519"/>
                  <a:pt x="5780314" y="0"/>
                </a:cubicBezTo>
                <a:cubicBezTo>
                  <a:pt x="5770909" y="117923"/>
                  <a:pt x="5770457" y="304025"/>
                  <a:pt x="5780314" y="421038"/>
                </a:cubicBezTo>
                <a:cubicBezTo>
                  <a:pt x="5790171" y="538051"/>
                  <a:pt x="5787758" y="749799"/>
                  <a:pt x="5780314" y="877163"/>
                </a:cubicBezTo>
                <a:cubicBezTo>
                  <a:pt x="5632967" y="898150"/>
                  <a:pt x="5444477" y="865906"/>
                  <a:pt x="5195860" y="877163"/>
                </a:cubicBezTo>
                <a:cubicBezTo>
                  <a:pt x="4947243" y="888420"/>
                  <a:pt x="4754775" y="849858"/>
                  <a:pt x="4611406" y="877163"/>
                </a:cubicBezTo>
                <a:cubicBezTo>
                  <a:pt x="4468037" y="904468"/>
                  <a:pt x="4094094" y="880076"/>
                  <a:pt x="3911346" y="877163"/>
                </a:cubicBezTo>
                <a:cubicBezTo>
                  <a:pt x="3728598" y="874250"/>
                  <a:pt x="3488080" y="885863"/>
                  <a:pt x="3326892" y="877163"/>
                </a:cubicBezTo>
                <a:cubicBezTo>
                  <a:pt x="3165704" y="868463"/>
                  <a:pt x="2899283" y="842487"/>
                  <a:pt x="2626832" y="877163"/>
                </a:cubicBezTo>
                <a:cubicBezTo>
                  <a:pt x="2354381" y="911839"/>
                  <a:pt x="2137379" y="840690"/>
                  <a:pt x="1868968" y="877163"/>
                </a:cubicBezTo>
                <a:cubicBezTo>
                  <a:pt x="1600557" y="913636"/>
                  <a:pt x="1517949" y="893669"/>
                  <a:pt x="1284514" y="877163"/>
                </a:cubicBezTo>
                <a:cubicBezTo>
                  <a:pt x="1051079" y="860657"/>
                  <a:pt x="873660" y="874637"/>
                  <a:pt x="700060" y="877163"/>
                </a:cubicBezTo>
                <a:cubicBezTo>
                  <a:pt x="526460" y="879689"/>
                  <a:pt x="268986" y="877811"/>
                  <a:pt x="0" y="877163"/>
                </a:cubicBezTo>
                <a:cubicBezTo>
                  <a:pt x="-11239" y="737172"/>
                  <a:pt x="18247" y="636353"/>
                  <a:pt x="0" y="429810"/>
                </a:cubicBezTo>
                <a:cubicBezTo>
                  <a:pt x="-18247" y="223267"/>
                  <a:pt x="17352" y="195042"/>
                  <a:pt x="0" y="0"/>
                </a:cubicBezTo>
                <a:close/>
              </a:path>
              <a:path w="5780314" h="877163" stroke="0" extrusionOk="0">
                <a:moveTo>
                  <a:pt x="0" y="0"/>
                </a:moveTo>
                <a:cubicBezTo>
                  <a:pt x="220370" y="26833"/>
                  <a:pt x="420502" y="-30751"/>
                  <a:pt x="642257" y="0"/>
                </a:cubicBezTo>
                <a:cubicBezTo>
                  <a:pt x="864012" y="30751"/>
                  <a:pt x="1087979" y="-36154"/>
                  <a:pt x="1400121" y="0"/>
                </a:cubicBezTo>
                <a:cubicBezTo>
                  <a:pt x="1712263" y="36154"/>
                  <a:pt x="1771331" y="-370"/>
                  <a:pt x="1868968" y="0"/>
                </a:cubicBezTo>
                <a:cubicBezTo>
                  <a:pt x="1966605" y="370"/>
                  <a:pt x="2305420" y="-27752"/>
                  <a:pt x="2453422" y="0"/>
                </a:cubicBezTo>
                <a:cubicBezTo>
                  <a:pt x="2601424" y="27752"/>
                  <a:pt x="3007926" y="-2611"/>
                  <a:pt x="3153482" y="0"/>
                </a:cubicBezTo>
                <a:cubicBezTo>
                  <a:pt x="3299038" y="2611"/>
                  <a:pt x="3637295" y="20299"/>
                  <a:pt x="3911346" y="0"/>
                </a:cubicBezTo>
                <a:cubicBezTo>
                  <a:pt x="4185397" y="-20299"/>
                  <a:pt x="4390765" y="-35054"/>
                  <a:pt x="4669209" y="0"/>
                </a:cubicBezTo>
                <a:cubicBezTo>
                  <a:pt x="4947653" y="35054"/>
                  <a:pt x="5082727" y="-25392"/>
                  <a:pt x="5195860" y="0"/>
                </a:cubicBezTo>
                <a:cubicBezTo>
                  <a:pt x="5308993" y="25392"/>
                  <a:pt x="5656726" y="-3471"/>
                  <a:pt x="5780314" y="0"/>
                </a:cubicBezTo>
                <a:cubicBezTo>
                  <a:pt x="5760418" y="128393"/>
                  <a:pt x="5785430" y="293550"/>
                  <a:pt x="5780314" y="421038"/>
                </a:cubicBezTo>
                <a:cubicBezTo>
                  <a:pt x="5775198" y="548526"/>
                  <a:pt x="5765998" y="743788"/>
                  <a:pt x="5780314" y="877163"/>
                </a:cubicBezTo>
                <a:cubicBezTo>
                  <a:pt x="5443210" y="911745"/>
                  <a:pt x="5427865" y="871257"/>
                  <a:pt x="5080254" y="877163"/>
                </a:cubicBezTo>
                <a:cubicBezTo>
                  <a:pt x="4732643" y="883069"/>
                  <a:pt x="4804251" y="903322"/>
                  <a:pt x="4553603" y="877163"/>
                </a:cubicBezTo>
                <a:cubicBezTo>
                  <a:pt x="4302955" y="851004"/>
                  <a:pt x="4148918" y="869107"/>
                  <a:pt x="3969149" y="877163"/>
                </a:cubicBezTo>
                <a:cubicBezTo>
                  <a:pt x="3789380" y="885219"/>
                  <a:pt x="3506211" y="889877"/>
                  <a:pt x="3326892" y="877163"/>
                </a:cubicBezTo>
                <a:cubicBezTo>
                  <a:pt x="3147573" y="864449"/>
                  <a:pt x="2942906" y="884413"/>
                  <a:pt x="2800241" y="877163"/>
                </a:cubicBezTo>
                <a:cubicBezTo>
                  <a:pt x="2657576" y="869913"/>
                  <a:pt x="2260929" y="840429"/>
                  <a:pt x="2042378" y="877163"/>
                </a:cubicBezTo>
                <a:cubicBezTo>
                  <a:pt x="1823827" y="913897"/>
                  <a:pt x="1612680" y="905482"/>
                  <a:pt x="1342317" y="877163"/>
                </a:cubicBezTo>
                <a:cubicBezTo>
                  <a:pt x="1071954" y="848844"/>
                  <a:pt x="897036" y="868477"/>
                  <a:pt x="757863" y="877163"/>
                </a:cubicBezTo>
                <a:cubicBezTo>
                  <a:pt x="618690" y="885849"/>
                  <a:pt x="212197" y="847143"/>
                  <a:pt x="0" y="877163"/>
                </a:cubicBezTo>
                <a:cubicBezTo>
                  <a:pt x="-19897" y="712960"/>
                  <a:pt x="-16869" y="622343"/>
                  <a:pt x="0" y="464896"/>
                </a:cubicBezTo>
                <a:cubicBezTo>
                  <a:pt x="16869" y="307449"/>
                  <a:pt x="-601" y="173750"/>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lgn="l" rtl="0">
              <a:spcBef>
                <a:spcPts val="600"/>
              </a:spcBef>
              <a:spcAft>
                <a:spcPts val="600"/>
              </a:spcAft>
            </a:pPr>
            <a:endParaRPr lang="en-GB"/>
          </a:p>
          <a:p>
            <a:pPr algn="l" rtl="0">
              <a:spcBef>
                <a:spcPts val="600"/>
              </a:spcBef>
              <a:spcAft>
                <a:spcPts val="600"/>
              </a:spcAft>
            </a:pPr>
            <a:endParaRPr lang="en-GB"/>
          </a:p>
        </p:txBody>
      </p:sp>
      <p:sp>
        <p:nvSpPr>
          <p:cNvPr id="25" name="TextBox 24">
            <a:extLst>
              <a:ext uri="{FF2B5EF4-FFF2-40B4-BE49-F238E27FC236}">
                <a16:creationId xmlns:a16="http://schemas.microsoft.com/office/drawing/2014/main" id="{13B70D8A-8F5C-B0CA-9596-28605EE45A21}"/>
              </a:ext>
            </a:extLst>
          </p:cNvPr>
          <p:cNvSpPr txBox="1"/>
          <p:nvPr/>
        </p:nvSpPr>
        <p:spPr>
          <a:xfrm>
            <a:off x="538842" y="6217113"/>
            <a:ext cx="6467073" cy="523220"/>
          </a:xfrm>
          <a:prstGeom prst="rect">
            <a:avLst/>
          </a:prstGeom>
          <a:noFill/>
        </p:spPr>
        <p:txBody>
          <a:bodyPr wrap="square" rtlCol="0">
            <a:spAutoFit/>
          </a:bodyPr>
          <a:lstStyle/>
          <a:p>
            <a:r>
              <a:rPr lang="en-GB" sz="1400">
                <a:solidFill>
                  <a:srgbClr val="05255D"/>
                </a:solidFill>
                <a:latin typeface="Arial" panose="020B0604020202020204" pitchFamily="34" charset="0"/>
                <a:cs typeface="Arial" panose="020B0604020202020204" pitchFamily="34" charset="0"/>
              </a:rPr>
              <a:t>The standard unit of time is seconds (s). 1 seconds = 1000 milliseconds.</a:t>
            </a:r>
            <a:endParaRPr lang="en-US" sz="1400">
              <a:solidFill>
                <a:srgbClr val="05255D"/>
              </a:solidFill>
              <a:latin typeface="Arial" panose="020B0604020202020204" pitchFamily="34" charset="0"/>
              <a:cs typeface="Arial" panose="020B0604020202020204" pitchFamily="34" charset="0"/>
            </a:endParaRPr>
          </a:p>
          <a:p>
            <a:r>
              <a:rPr lang="en-GB" sz="1400">
                <a:solidFill>
                  <a:srgbClr val="05255D"/>
                </a:solidFill>
                <a:latin typeface="Arial" panose="020B0604020202020204" pitchFamily="34" charset="0"/>
                <a:cs typeface="Arial" panose="020B0604020202020204" pitchFamily="34" charset="0"/>
              </a:rPr>
              <a:t>Calculate your average time in seconds.</a:t>
            </a:r>
            <a:endParaRPr lang="en-US" sz="1400">
              <a:solidFill>
                <a:srgbClr val="05255D"/>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22AE66C-8A2C-6770-4365-91A5FD0A3D2D}"/>
              </a:ext>
            </a:extLst>
          </p:cNvPr>
          <p:cNvSpPr txBox="1"/>
          <p:nvPr/>
        </p:nvSpPr>
        <p:spPr>
          <a:xfrm>
            <a:off x="538842" y="6723967"/>
            <a:ext cx="5780314" cy="877163"/>
          </a:xfrm>
          <a:custGeom>
            <a:avLst/>
            <a:gdLst>
              <a:gd name="csX0" fmla="*/ 0 w 5780314"/>
              <a:gd name="csY0" fmla="*/ 0 h 877163"/>
              <a:gd name="csX1" fmla="*/ 642257 w 5780314"/>
              <a:gd name="csY1" fmla="*/ 0 h 877163"/>
              <a:gd name="csX2" fmla="*/ 1168908 w 5780314"/>
              <a:gd name="csY2" fmla="*/ 0 h 877163"/>
              <a:gd name="csX3" fmla="*/ 1811165 w 5780314"/>
              <a:gd name="csY3" fmla="*/ 0 h 877163"/>
              <a:gd name="csX4" fmla="*/ 2453422 w 5780314"/>
              <a:gd name="csY4" fmla="*/ 0 h 877163"/>
              <a:gd name="csX5" fmla="*/ 3095679 w 5780314"/>
              <a:gd name="csY5" fmla="*/ 0 h 877163"/>
              <a:gd name="csX6" fmla="*/ 3680133 w 5780314"/>
              <a:gd name="csY6" fmla="*/ 0 h 877163"/>
              <a:gd name="csX7" fmla="*/ 4206784 w 5780314"/>
              <a:gd name="csY7" fmla="*/ 0 h 877163"/>
              <a:gd name="csX8" fmla="*/ 4675632 w 5780314"/>
              <a:gd name="csY8" fmla="*/ 0 h 877163"/>
              <a:gd name="csX9" fmla="*/ 5780314 w 5780314"/>
              <a:gd name="csY9" fmla="*/ 0 h 877163"/>
              <a:gd name="csX10" fmla="*/ 5780314 w 5780314"/>
              <a:gd name="csY10" fmla="*/ 421038 h 877163"/>
              <a:gd name="csX11" fmla="*/ 5780314 w 5780314"/>
              <a:gd name="csY11" fmla="*/ 877163 h 877163"/>
              <a:gd name="csX12" fmla="*/ 5195860 w 5780314"/>
              <a:gd name="csY12" fmla="*/ 877163 h 877163"/>
              <a:gd name="csX13" fmla="*/ 4611406 w 5780314"/>
              <a:gd name="csY13" fmla="*/ 877163 h 877163"/>
              <a:gd name="csX14" fmla="*/ 3911346 w 5780314"/>
              <a:gd name="csY14" fmla="*/ 877163 h 877163"/>
              <a:gd name="csX15" fmla="*/ 3326892 w 5780314"/>
              <a:gd name="csY15" fmla="*/ 877163 h 877163"/>
              <a:gd name="csX16" fmla="*/ 2626832 w 5780314"/>
              <a:gd name="csY16" fmla="*/ 877163 h 877163"/>
              <a:gd name="csX17" fmla="*/ 1868968 w 5780314"/>
              <a:gd name="csY17" fmla="*/ 877163 h 877163"/>
              <a:gd name="csX18" fmla="*/ 1284514 w 5780314"/>
              <a:gd name="csY18" fmla="*/ 877163 h 877163"/>
              <a:gd name="csX19" fmla="*/ 700060 w 5780314"/>
              <a:gd name="csY19" fmla="*/ 877163 h 877163"/>
              <a:gd name="csX20" fmla="*/ 0 w 5780314"/>
              <a:gd name="csY20" fmla="*/ 877163 h 877163"/>
              <a:gd name="csX21" fmla="*/ 0 w 5780314"/>
              <a:gd name="csY21" fmla="*/ 429810 h 877163"/>
              <a:gd name="csX22" fmla="*/ 0 w 5780314"/>
              <a:gd name="csY22" fmla="*/ 0 h 8771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780314" h="877163" fill="none" extrusionOk="0">
                <a:moveTo>
                  <a:pt x="0" y="0"/>
                </a:moveTo>
                <a:cubicBezTo>
                  <a:pt x="198225" y="27558"/>
                  <a:pt x="498559" y="29004"/>
                  <a:pt x="642257" y="0"/>
                </a:cubicBezTo>
                <a:cubicBezTo>
                  <a:pt x="785955" y="-29004"/>
                  <a:pt x="964824" y="-5911"/>
                  <a:pt x="1168908" y="0"/>
                </a:cubicBezTo>
                <a:cubicBezTo>
                  <a:pt x="1372992" y="5911"/>
                  <a:pt x="1642330" y="-31592"/>
                  <a:pt x="1811165" y="0"/>
                </a:cubicBezTo>
                <a:cubicBezTo>
                  <a:pt x="1980000" y="31592"/>
                  <a:pt x="2249794" y="-8552"/>
                  <a:pt x="2453422" y="0"/>
                </a:cubicBezTo>
                <a:cubicBezTo>
                  <a:pt x="2657050" y="8552"/>
                  <a:pt x="2901914" y="8868"/>
                  <a:pt x="3095679" y="0"/>
                </a:cubicBezTo>
                <a:cubicBezTo>
                  <a:pt x="3289444" y="-8868"/>
                  <a:pt x="3472598" y="1983"/>
                  <a:pt x="3680133" y="0"/>
                </a:cubicBezTo>
                <a:cubicBezTo>
                  <a:pt x="3887668" y="-1983"/>
                  <a:pt x="4056433" y="18804"/>
                  <a:pt x="4206784" y="0"/>
                </a:cubicBezTo>
                <a:cubicBezTo>
                  <a:pt x="4357135" y="-18804"/>
                  <a:pt x="4452888" y="-23274"/>
                  <a:pt x="4675632" y="0"/>
                </a:cubicBezTo>
                <a:cubicBezTo>
                  <a:pt x="4898376" y="23274"/>
                  <a:pt x="5304444" y="1519"/>
                  <a:pt x="5780314" y="0"/>
                </a:cubicBezTo>
                <a:cubicBezTo>
                  <a:pt x="5770909" y="117923"/>
                  <a:pt x="5770457" y="304025"/>
                  <a:pt x="5780314" y="421038"/>
                </a:cubicBezTo>
                <a:cubicBezTo>
                  <a:pt x="5790171" y="538051"/>
                  <a:pt x="5787758" y="749799"/>
                  <a:pt x="5780314" y="877163"/>
                </a:cubicBezTo>
                <a:cubicBezTo>
                  <a:pt x="5632967" y="898150"/>
                  <a:pt x="5444477" y="865906"/>
                  <a:pt x="5195860" y="877163"/>
                </a:cubicBezTo>
                <a:cubicBezTo>
                  <a:pt x="4947243" y="888420"/>
                  <a:pt x="4754775" y="849858"/>
                  <a:pt x="4611406" y="877163"/>
                </a:cubicBezTo>
                <a:cubicBezTo>
                  <a:pt x="4468037" y="904468"/>
                  <a:pt x="4094094" y="880076"/>
                  <a:pt x="3911346" y="877163"/>
                </a:cubicBezTo>
                <a:cubicBezTo>
                  <a:pt x="3728598" y="874250"/>
                  <a:pt x="3488080" y="885863"/>
                  <a:pt x="3326892" y="877163"/>
                </a:cubicBezTo>
                <a:cubicBezTo>
                  <a:pt x="3165704" y="868463"/>
                  <a:pt x="2899283" y="842487"/>
                  <a:pt x="2626832" y="877163"/>
                </a:cubicBezTo>
                <a:cubicBezTo>
                  <a:pt x="2354381" y="911839"/>
                  <a:pt x="2137379" y="840690"/>
                  <a:pt x="1868968" y="877163"/>
                </a:cubicBezTo>
                <a:cubicBezTo>
                  <a:pt x="1600557" y="913636"/>
                  <a:pt x="1517949" y="893669"/>
                  <a:pt x="1284514" y="877163"/>
                </a:cubicBezTo>
                <a:cubicBezTo>
                  <a:pt x="1051079" y="860657"/>
                  <a:pt x="873660" y="874637"/>
                  <a:pt x="700060" y="877163"/>
                </a:cubicBezTo>
                <a:cubicBezTo>
                  <a:pt x="526460" y="879689"/>
                  <a:pt x="268986" y="877811"/>
                  <a:pt x="0" y="877163"/>
                </a:cubicBezTo>
                <a:cubicBezTo>
                  <a:pt x="-11239" y="737172"/>
                  <a:pt x="18247" y="636353"/>
                  <a:pt x="0" y="429810"/>
                </a:cubicBezTo>
                <a:cubicBezTo>
                  <a:pt x="-18247" y="223267"/>
                  <a:pt x="17352" y="195042"/>
                  <a:pt x="0" y="0"/>
                </a:cubicBezTo>
                <a:close/>
              </a:path>
              <a:path w="5780314" h="877163" stroke="0" extrusionOk="0">
                <a:moveTo>
                  <a:pt x="0" y="0"/>
                </a:moveTo>
                <a:cubicBezTo>
                  <a:pt x="220370" y="26833"/>
                  <a:pt x="420502" y="-30751"/>
                  <a:pt x="642257" y="0"/>
                </a:cubicBezTo>
                <a:cubicBezTo>
                  <a:pt x="864012" y="30751"/>
                  <a:pt x="1087979" y="-36154"/>
                  <a:pt x="1400121" y="0"/>
                </a:cubicBezTo>
                <a:cubicBezTo>
                  <a:pt x="1712263" y="36154"/>
                  <a:pt x="1771331" y="-370"/>
                  <a:pt x="1868968" y="0"/>
                </a:cubicBezTo>
                <a:cubicBezTo>
                  <a:pt x="1966605" y="370"/>
                  <a:pt x="2305420" y="-27752"/>
                  <a:pt x="2453422" y="0"/>
                </a:cubicBezTo>
                <a:cubicBezTo>
                  <a:pt x="2601424" y="27752"/>
                  <a:pt x="3007926" y="-2611"/>
                  <a:pt x="3153482" y="0"/>
                </a:cubicBezTo>
                <a:cubicBezTo>
                  <a:pt x="3299038" y="2611"/>
                  <a:pt x="3637295" y="20299"/>
                  <a:pt x="3911346" y="0"/>
                </a:cubicBezTo>
                <a:cubicBezTo>
                  <a:pt x="4185397" y="-20299"/>
                  <a:pt x="4390765" y="-35054"/>
                  <a:pt x="4669209" y="0"/>
                </a:cubicBezTo>
                <a:cubicBezTo>
                  <a:pt x="4947653" y="35054"/>
                  <a:pt x="5082727" y="-25392"/>
                  <a:pt x="5195860" y="0"/>
                </a:cubicBezTo>
                <a:cubicBezTo>
                  <a:pt x="5308993" y="25392"/>
                  <a:pt x="5656726" y="-3471"/>
                  <a:pt x="5780314" y="0"/>
                </a:cubicBezTo>
                <a:cubicBezTo>
                  <a:pt x="5760418" y="128393"/>
                  <a:pt x="5785430" y="293550"/>
                  <a:pt x="5780314" y="421038"/>
                </a:cubicBezTo>
                <a:cubicBezTo>
                  <a:pt x="5775198" y="548526"/>
                  <a:pt x="5765998" y="743788"/>
                  <a:pt x="5780314" y="877163"/>
                </a:cubicBezTo>
                <a:cubicBezTo>
                  <a:pt x="5443210" y="911745"/>
                  <a:pt x="5427865" y="871257"/>
                  <a:pt x="5080254" y="877163"/>
                </a:cubicBezTo>
                <a:cubicBezTo>
                  <a:pt x="4732643" y="883069"/>
                  <a:pt x="4804251" y="903322"/>
                  <a:pt x="4553603" y="877163"/>
                </a:cubicBezTo>
                <a:cubicBezTo>
                  <a:pt x="4302955" y="851004"/>
                  <a:pt x="4148918" y="869107"/>
                  <a:pt x="3969149" y="877163"/>
                </a:cubicBezTo>
                <a:cubicBezTo>
                  <a:pt x="3789380" y="885219"/>
                  <a:pt x="3506211" y="889877"/>
                  <a:pt x="3326892" y="877163"/>
                </a:cubicBezTo>
                <a:cubicBezTo>
                  <a:pt x="3147573" y="864449"/>
                  <a:pt x="2942906" y="884413"/>
                  <a:pt x="2800241" y="877163"/>
                </a:cubicBezTo>
                <a:cubicBezTo>
                  <a:pt x="2657576" y="869913"/>
                  <a:pt x="2260929" y="840429"/>
                  <a:pt x="2042378" y="877163"/>
                </a:cubicBezTo>
                <a:cubicBezTo>
                  <a:pt x="1823827" y="913897"/>
                  <a:pt x="1612680" y="905482"/>
                  <a:pt x="1342317" y="877163"/>
                </a:cubicBezTo>
                <a:cubicBezTo>
                  <a:pt x="1071954" y="848844"/>
                  <a:pt x="897036" y="868477"/>
                  <a:pt x="757863" y="877163"/>
                </a:cubicBezTo>
                <a:cubicBezTo>
                  <a:pt x="618690" y="885849"/>
                  <a:pt x="212197" y="847143"/>
                  <a:pt x="0" y="877163"/>
                </a:cubicBezTo>
                <a:cubicBezTo>
                  <a:pt x="-19897" y="712960"/>
                  <a:pt x="-16869" y="622343"/>
                  <a:pt x="0" y="464896"/>
                </a:cubicBezTo>
                <a:cubicBezTo>
                  <a:pt x="16869" y="307449"/>
                  <a:pt x="-601" y="173750"/>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lgn="l" rtl="0">
              <a:spcBef>
                <a:spcPts val="600"/>
              </a:spcBef>
              <a:spcAft>
                <a:spcPts val="600"/>
              </a:spcAft>
            </a:pPr>
            <a:endParaRPr lang="en-GB"/>
          </a:p>
          <a:p>
            <a:pPr algn="l" rtl="0">
              <a:spcBef>
                <a:spcPts val="600"/>
              </a:spcBef>
              <a:spcAft>
                <a:spcPts val="600"/>
              </a:spcAft>
            </a:pPr>
            <a:endParaRPr lang="en-GB"/>
          </a:p>
        </p:txBody>
      </p:sp>
      <p:sp>
        <p:nvSpPr>
          <p:cNvPr id="27" name="TextBox 26">
            <a:extLst>
              <a:ext uri="{FF2B5EF4-FFF2-40B4-BE49-F238E27FC236}">
                <a16:creationId xmlns:a16="http://schemas.microsoft.com/office/drawing/2014/main" id="{1F63AED1-5C03-EAB1-B767-98A9F8E1E60B}"/>
              </a:ext>
            </a:extLst>
          </p:cNvPr>
          <p:cNvSpPr txBox="1"/>
          <p:nvPr/>
        </p:nvSpPr>
        <p:spPr>
          <a:xfrm>
            <a:off x="538842" y="7873307"/>
            <a:ext cx="5780314" cy="307777"/>
          </a:xfrm>
          <a:prstGeom prst="rect">
            <a:avLst/>
          </a:prstGeom>
          <a:noFill/>
        </p:spPr>
        <p:txBody>
          <a:bodyPr wrap="square" rtlCol="0">
            <a:spAutoFit/>
          </a:bodyPr>
          <a:lstStyle/>
          <a:p>
            <a:pPr algn="l"/>
            <a:r>
              <a:rPr lang="en-GB" sz="1400">
                <a:solidFill>
                  <a:srgbClr val="001F5B"/>
                </a:solidFill>
                <a:latin typeface="Arial"/>
                <a:cs typeface="Arial"/>
              </a:rPr>
              <a:t>What could have a bad effect on your reaction time and make it worse?</a:t>
            </a:r>
          </a:p>
        </p:txBody>
      </p:sp>
      <p:sp>
        <p:nvSpPr>
          <p:cNvPr id="28" name="TextBox 27">
            <a:extLst>
              <a:ext uri="{FF2B5EF4-FFF2-40B4-BE49-F238E27FC236}">
                <a16:creationId xmlns:a16="http://schemas.microsoft.com/office/drawing/2014/main" id="{2A259492-A7D6-8FE9-A2E9-AE99DC4FB39D}"/>
              </a:ext>
            </a:extLst>
          </p:cNvPr>
          <p:cNvSpPr txBox="1"/>
          <p:nvPr/>
        </p:nvSpPr>
        <p:spPr>
          <a:xfrm>
            <a:off x="538842" y="8176264"/>
            <a:ext cx="5780315" cy="1200329"/>
          </a:xfrm>
          <a:custGeom>
            <a:avLst/>
            <a:gdLst>
              <a:gd name="csX0" fmla="*/ 0 w 5780315"/>
              <a:gd name="csY0" fmla="*/ 0 h 1200329"/>
              <a:gd name="csX1" fmla="*/ 757864 w 5780315"/>
              <a:gd name="csY1" fmla="*/ 0 h 1200329"/>
              <a:gd name="csX2" fmla="*/ 1457924 w 5780315"/>
              <a:gd name="csY2" fmla="*/ 0 h 1200329"/>
              <a:gd name="csX3" fmla="*/ 2100181 w 5780315"/>
              <a:gd name="csY3" fmla="*/ 0 h 1200329"/>
              <a:gd name="csX4" fmla="*/ 2742438 w 5780315"/>
              <a:gd name="csY4" fmla="*/ 0 h 1200329"/>
              <a:gd name="csX5" fmla="*/ 3500302 w 5780315"/>
              <a:gd name="csY5" fmla="*/ 0 h 1200329"/>
              <a:gd name="csX6" fmla="*/ 4200362 w 5780315"/>
              <a:gd name="csY6" fmla="*/ 0 h 1200329"/>
              <a:gd name="csX7" fmla="*/ 4669210 w 5780315"/>
              <a:gd name="csY7" fmla="*/ 0 h 1200329"/>
              <a:gd name="csX8" fmla="*/ 5780315 w 5780315"/>
              <a:gd name="csY8" fmla="*/ 0 h 1200329"/>
              <a:gd name="csX9" fmla="*/ 5780315 w 5780315"/>
              <a:gd name="csY9" fmla="*/ 624171 h 1200329"/>
              <a:gd name="csX10" fmla="*/ 5780315 w 5780315"/>
              <a:gd name="csY10" fmla="*/ 1200329 h 1200329"/>
              <a:gd name="csX11" fmla="*/ 5253664 w 5780315"/>
              <a:gd name="csY11" fmla="*/ 1200329 h 1200329"/>
              <a:gd name="csX12" fmla="*/ 4495801 w 5780315"/>
              <a:gd name="csY12" fmla="*/ 1200329 h 1200329"/>
              <a:gd name="csX13" fmla="*/ 3911346 w 5780315"/>
              <a:gd name="csY13" fmla="*/ 1200329 h 1200329"/>
              <a:gd name="csX14" fmla="*/ 3153483 w 5780315"/>
              <a:gd name="csY14" fmla="*/ 1200329 h 1200329"/>
              <a:gd name="csX15" fmla="*/ 2626832 w 5780315"/>
              <a:gd name="csY15" fmla="*/ 1200329 h 1200329"/>
              <a:gd name="csX16" fmla="*/ 2157984 w 5780315"/>
              <a:gd name="csY16" fmla="*/ 1200329 h 1200329"/>
              <a:gd name="csX17" fmla="*/ 1689136 w 5780315"/>
              <a:gd name="csY17" fmla="*/ 1200329 h 1200329"/>
              <a:gd name="csX18" fmla="*/ 989076 w 5780315"/>
              <a:gd name="csY18" fmla="*/ 1200329 h 1200329"/>
              <a:gd name="csX19" fmla="*/ 0 w 5780315"/>
              <a:gd name="csY19" fmla="*/ 1200329 h 1200329"/>
              <a:gd name="csX20" fmla="*/ 0 w 5780315"/>
              <a:gd name="csY20" fmla="*/ 600165 h 1200329"/>
              <a:gd name="csX21" fmla="*/ 0 w 5780315"/>
              <a:gd name="csY21" fmla="*/ 0 h 12003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780315" h="1200329" fill="none" extrusionOk="0">
                <a:moveTo>
                  <a:pt x="0" y="0"/>
                </a:moveTo>
                <a:cubicBezTo>
                  <a:pt x="246588" y="6750"/>
                  <a:pt x="537687" y="1350"/>
                  <a:pt x="757864" y="0"/>
                </a:cubicBezTo>
                <a:cubicBezTo>
                  <a:pt x="978041" y="-1350"/>
                  <a:pt x="1210964" y="-12315"/>
                  <a:pt x="1457924" y="0"/>
                </a:cubicBezTo>
                <a:cubicBezTo>
                  <a:pt x="1704884" y="12315"/>
                  <a:pt x="1796060" y="31812"/>
                  <a:pt x="2100181" y="0"/>
                </a:cubicBezTo>
                <a:cubicBezTo>
                  <a:pt x="2404302" y="-31812"/>
                  <a:pt x="2473982" y="-21039"/>
                  <a:pt x="2742438" y="0"/>
                </a:cubicBezTo>
                <a:cubicBezTo>
                  <a:pt x="3010894" y="21039"/>
                  <a:pt x="3247398" y="-29716"/>
                  <a:pt x="3500302" y="0"/>
                </a:cubicBezTo>
                <a:cubicBezTo>
                  <a:pt x="3753206" y="29716"/>
                  <a:pt x="4035138" y="-15819"/>
                  <a:pt x="4200362" y="0"/>
                </a:cubicBezTo>
                <a:cubicBezTo>
                  <a:pt x="4365586" y="15819"/>
                  <a:pt x="4490963" y="18306"/>
                  <a:pt x="4669210" y="0"/>
                </a:cubicBezTo>
                <a:cubicBezTo>
                  <a:pt x="4847457" y="-18306"/>
                  <a:pt x="5346033" y="11464"/>
                  <a:pt x="5780315" y="0"/>
                </a:cubicBezTo>
                <a:cubicBezTo>
                  <a:pt x="5799350" y="286128"/>
                  <a:pt x="5751984" y="341588"/>
                  <a:pt x="5780315" y="624171"/>
                </a:cubicBezTo>
                <a:cubicBezTo>
                  <a:pt x="5808646" y="906754"/>
                  <a:pt x="5758809" y="1044281"/>
                  <a:pt x="5780315" y="1200329"/>
                </a:cubicBezTo>
                <a:cubicBezTo>
                  <a:pt x="5533677" y="1189864"/>
                  <a:pt x="5384585" y="1203130"/>
                  <a:pt x="5253664" y="1200329"/>
                </a:cubicBezTo>
                <a:cubicBezTo>
                  <a:pt x="5122743" y="1197528"/>
                  <a:pt x="4862311" y="1205698"/>
                  <a:pt x="4495801" y="1200329"/>
                </a:cubicBezTo>
                <a:cubicBezTo>
                  <a:pt x="4129291" y="1194960"/>
                  <a:pt x="4080697" y="1185414"/>
                  <a:pt x="3911346" y="1200329"/>
                </a:cubicBezTo>
                <a:cubicBezTo>
                  <a:pt x="3741996" y="1215244"/>
                  <a:pt x="3459439" y="1177714"/>
                  <a:pt x="3153483" y="1200329"/>
                </a:cubicBezTo>
                <a:cubicBezTo>
                  <a:pt x="2847527" y="1222944"/>
                  <a:pt x="2825404" y="1222963"/>
                  <a:pt x="2626832" y="1200329"/>
                </a:cubicBezTo>
                <a:cubicBezTo>
                  <a:pt x="2428260" y="1177695"/>
                  <a:pt x="2355625" y="1183878"/>
                  <a:pt x="2157984" y="1200329"/>
                </a:cubicBezTo>
                <a:cubicBezTo>
                  <a:pt x="1960343" y="1216780"/>
                  <a:pt x="1803137" y="1188846"/>
                  <a:pt x="1689136" y="1200329"/>
                </a:cubicBezTo>
                <a:cubicBezTo>
                  <a:pt x="1575135" y="1211812"/>
                  <a:pt x="1243093" y="1213282"/>
                  <a:pt x="989076" y="1200329"/>
                </a:cubicBezTo>
                <a:cubicBezTo>
                  <a:pt x="735059" y="1187376"/>
                  <a:pt x="372236" y="1214708"/>
                  <a:pt x="0" y="1200329"/>
                </a:cubicBezTo>
                <a:cubicBezTo>
                  <a:pt x="13180" y="1029538"/>
                  <a:pt x="21062" y="744376"/>
                  <a:pt x="0" y="600165"/>
                </a:cubicBezTo>
                <a:cubicBezTo>
                  <a:pt x="-21062" y="455954"/>
                  <a:pt x="-6048" y="202313"/>
                  <a:pt x="0" y="0"/>
                </a:cubicBezTo>
                <a:close/>
              </a:path>
              <a:path w="5780315" h="1200329" stroke="0" extrusionOk="0">
                <a:moveTo>
                  <a:pt x="0" y="0"/>
                </a:moveTo>
                <a:cubicBezTo>
                  <a:pt x="166021" y="-3992"/>
                  <a:pt x="451220" y="-19318"/>
                  <a:pt x="584454" y="0"/>
                </a:cubicBezTo>
                <a:cubicBezTo>
                  <a:pt x="717688" y="19318"/>
                  <a:pt x="928139" y="-18952"/>
                  <a:pt x="1053302" y="0"/>
                </a:cubicBezTo>
                <a:cubicBezTo>
                  <a:pt x="1178465" y="18952"/>
                  <a:pt x="1560787" y="-567"/>
                  <a:pt x="1811165" y="0"/>
                </a:cubicBezTo>
                <a:cubicBezTo>
                  <a:pt x="2061543" y="567"/>
                  <a:pt x="2125399" y="23527"/>
                  <a:pt x="2395619" y="0"/>
                </a:cubicBezTo>
                <a:cubicBezTo>
                  <a:pt x="2665839" y="-23527"/>
                  <a:pt x="2724429" y="-23427"/>
                  <a:pt x="2980074" y="0"/>
                </a:cubicBezTo>
                <a:cubicBezTo>
                  <a:pt x="3235719" y="23427"/>
                  <a:pt x="3384230" y="-31685"/>
                  <a:pt x="3737937" y="0"/>
                </a:cubicBezTo>
                <a:cubicBezTo>
                  <a:pt x="4091644" y="31685"/>
                  <a:pt x="4116838" y="2546"/>
                  <a:pt x="4264588" y="0"/>
                </a:cubicBezTo>
                <a:cubicBezTo>
                  <a:pt x="4412338" y="-2546"/>
                  <a:pt x="4750575" y="29265"/>
                  <a:pt x="5022451" y="0"/>
                </a:cubicBezTo>
                <a:cubicBezTo>
                  <a:pt x="5294327" y="-29265"/>
                  <a:pt x="5440811" y="12657"/>
                  <a:pt x="5780315" y="0"/>
                </a:cubicBezTo>
                <a:cubicBezTo>
                  <a:pt x="5790569" y="125272"/>
                  <a:pt x="5788621" y="430464"/>
                  <a:pt x="5780315" y="600165"/>
                </a:cubicBezTo>
                <a:cubicBezTo>
                  <a:pt x="5772009" y="769867"/>
                  <a:pt x="5802459" y="1073098"/>
                  <a:pt x="5780315" y="1200329"/>
                </a:cubicBezTo>
                <a:cubicBezTo>
                  <a:pt x="5496988" y="1197266"/>
                  <a:pt x="5308854" y="1230056"/>
                  <a:pt x="5080255" y="1200329"/>
                </a:cubicBezTo>
                <a:cubicBezTo>
                  <a:pt x="4851656" y="1170602"/>
                  <a:pt x="4541285" y="1208411"/>
                  <a:pt x="4322391" y="1200329"/>
                </a:cubicBezTo>
                <a:cubicBezTo>
                  <a:pt x="4103497" y="1192247"/>
                  <a:pt x="3758648" y="1219296"/>
                  <a:pt x="3564528" y="1200329"/>
                </a:cubicBezTo>
                <a:cubicBezTo>
                  <a:pt x="3370408" y="1181362"/>
                  <a:pt x="3174020" y="1183865"/>
                  <a:pt x="3037877" y="1200329"/>
                </a:cubicBezTo>
                <a:cubicBezTo>
                  <a:pt x="2901734" y="1216793"/>
                  <a:pt x="2536863" y="1215506"/>
                  <a:pt x="2395619" y="1200329"/>
                </a:cubicBezTo>
                <a:cubicBezTo>
                  <a:pt x="2254375" y="1185152"/>
                  <a:pt x="1973989" y="1200557"/>
                  <a:pt x="1637756" y="1200329"/>
                </a:cubicBezTo>
                <a:cubicBezTo>
                  <a:pt x="1301523" y="1200101"/>
                  <a:pt x="1299276" y="1225320"/>
                  <a:pt x="995499" y="1200329"/>
                </a:cubicBezTo>
                <a:cubicBezTo>
                  <a:pt x="691722" y="1175338"/>
                  <a:pt x="459322" y="1235555"/>
                  <a:pt x="0" y="1200329"/>
                </a:cubicBezTo>
                <a:cubicBezTo>
                  <a:pt x="25101" y="1064414"/>
                  <a:pt x="15038" y="873854"/>
                  <a:pt x="0" y="624171"/>
                </a:cubicBezTo>
                <a:cubicBezTo>
                  <a:pt x="-15038" y="374488"/>
                  <a:pt x="-14472" y="284294"/>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________________________________________________________________________________________________________________________________________________________________________________</a:t>
            </a:r>
          </a:p>
        </p:txBody>
      </p:sp>
      <p:sp>
        <p:nvSpPr>
          <p:cNvPr id="29" name="object 11">
            <a:extLst>
              <a:ext uri="{FF2B5EF4-FFF2-40B4-BE49-F238E27FC236}">
                <a16:creationId xmlns:a16="http://schemas.microsoft.com/office/drawing/2014/main" id="{4647A4C3-0A8F-24B0-9439-DAC1B011A34F}"/>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30" name="object 11">
            <a:extLst>
              <a:ext uri="{FF2B5EF4-FFF2-40B4-BE49-F238E27FC236}">
                <a16:creationId xmlns:a16="http://schemas.microsoft.com/office/drawing/2014/main" id="{E9D89719-07EB-44AB-FFB9-46FA4C268602}"/>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39</a:t>
            </a:r>
            <a:endParaRPr sz="1200">
              <a:latin typeface="Arial"/>
              <a:cs typeface="Arial"/>
            </a:endParaRPr>
          </a:p>
        </p:txBody>
      </p:sp>
    </p:spTree>
    <p:extLst>
      <p:ext uri="{BB962C8B-B14F-4D97-AF65-F5344CB8AC3E}">
        <p14:creationId xmlns:p14="http://schemas.microsoft.com/office/powerpoint/2010/main" val="1422613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FD937-0864-17D1-BE20-9D6A91E48CC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7585D8B-50C2-AF37-29E2-B75B7FC4550D}"/>
              </a:ext>
            </a:extLst>
          </p:cNvPr>
          <p:cNvSpPr txBox="1"/>
          <p:nvPr/>
        </p:nvSpPr>
        <p:spPr>
          <a:xfrm>
            <a:off x="538843" y="1327959"/>
            <a:ext cx="5780314" cy="4893647"/>
          </a:xfrm>
          <a:prstGeom prst="rect">
            <a:avLst/>
          </a:prstGeom>
          <a:noFill/>
        </p:spPr>
        <p:txBody>
          <a:bodyPr wrap="square" rtlCol="0">
            <a:spAutoFit/>
          </a:bodyPr>
          <a:lstStyle/>
          <a:p>
            <a:pPr algn="l"/>
            <a:r>
              <a:rPr lang="en-GB" sz="1600" b="1">
                <a:solidFill>
                  <a:srgbClr val="001F5B"/>
                </a:solidFill>
                <a:latin typeface="Arial"/>
                <a:cs typeface="Arial"/>
              </a:rPr>
              <a:t>Activity: Planet You Go, Gravity You Find</a:t>
            </a:r>
          </a:p>
          <a:p>
            <a:pPr algn="l"/>
            <a:endParaRPr lang="en-GB" sz="1600" b="1">
              <a:solidFill>
                <a:srgbClr val="001F5B"/>
              </a:solidFill>
              <a:latin typeface="Arial"/>
              <a:cs typeface="Arial"/>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Stand on the start line.</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Squat while holding Ball A with your arms extended out in front of you.</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Get another person to start the stopwatch.</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Jump forwards and lift the ball above your head as you jump.</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Land and squat again while holding the ball out in front of you.</a:t>
            </a:r>
          </a:p>
          <a:p>
            <a:pPr marL="342900" lvl="0" indent="-342900">
              <a:buFont typeface="+mj-lt"/>
              <a:buAutoNum type="arabicPeriod"/>
            </a:pPr>
            <a:endParaRPr lang="en-GB"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startAt="6"/>
            </a:pPr>
            <a:r>
              <a:rPr lang="en-GB" sz="1400">
                <a:solidFill>
                  <a:srgbClr val="05255D"/>
                </a:solidFill>
                <a:latin typeface="Arial" panose="020B0604020202020204" pitchFamily="34" charset="0"/>
                <a:cs typeface="Arial" panose="020B0604020202020204" pitchFamily="34" charset="0"/>
              </a:rPr>
              <a:t>Keep performing the jumps until you reach the end line.</a:t>
            </a:r>
          </a:p>
          <a:p>
            <a:pPr marL="342900" lvl="0" indent="-342900">
              <a:buFont typeface="+mj-lt"/>
              <a:buAutoNum type="arabicPeriod" startAt="6"/>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startAt="6"/>
            </a:pPr>
            <a:r>
              <a:rPr lang="en-GB" sz="1400">
                <a:solidFill>
                  <a:srgbClr val="05255D"/>
                </a:solidFill>
                <a:latin typeface="Arial" panose="020B0604020202020204" pitchFamily="34" charset="0"/>
                <a:cs typeface="Arial" panose="020B0604020202020204" pitchFamily="34" charset="0"/>
              </a:rPr>
              <a:t>Stop the stopwatch.</a:t>
            </a:r>
          </a:p>
          <a:p>
            <a:pPr marL="342900" lvl="0" indent="-342900">
              <a:buFont typeface="+mj-lt"/>
              <a:buAutoNum type="arabicPeriod" startAt="6"/>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startAt="6"/>
            </a:pPr>
            <a:r>
              <a:rPr lang="en-GB" sz="1400">
                <a:solidFill>
                  <a:srgbClr val="05255D"/>
                </a:solidFill>
                <a:latin typeface="Arial" panose="020B0604020202020204" pitchFamily="34" charset="0"/>
                <a:cs typeface="Arial" panose="020B0604020202020204" pitchFamily="34" charset="0"/>
              </a:rPr>
              <a:t>Record the time in the results table.</a:t>
            </a:r>
          </a:p>
          <a:p>
            <a:pPr marL="342900" lvl="0" indent="-342900">
              <a:buFont typeface="+mj-lt"/>
              <a:buAutoNum type="arabicPeriod" startAt="6"/>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startAt="6"/>
            </a:pPr>
            <a:r>
              <a:rPr lang="en-GB" sz="1400">
                <a:solidFill>
                  <a:srgbClr val="05255D"/>
                </a:solidFill>
                <a:latin typeface="Arial" panose="020B0604020202020204" pitchFamily="34" charset="0"/>
                <a:cs typeface="Arial" panose="020B0604020202020204" pitchFamily="34" charset="0"/>
              </a:rPr>
              <a:t>On your next turn, repeat the steps 1 to 8 with Ball B.</a:t>
            </a:r>
          </a:p>
          <a:p>
            <a:pPr marL="342900" lvl="0" indent="-342900">
              <a:buFont typeface="+mj-lt"/>
              <a:buAutoNum type="arabicPeriod" startAt="6"/>
            </a:pPr>
            <a:endParaRPr lang="en-GB"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startAt="6"/>
            </a:pPr>
            <a:r>
              <a:rPr lang="en-GB" sz="1400">
                <a:solidFill>
                  <a:srgbClr val="05255D"/>
                </a:solidFill>
                <a:latin typeface="Arial" panose="020B0604020202020204" pitchFamily="34" charset="0"/>
                <a:cs typeface="Arial" panose="020B0604020202020204" pitchFamily="34" charset="0"/>
              </a:rPr>
              <a:t>On your third turn, repeat steps 1 to 8 with ball C.</a:t>
            </a:r>
          </a:p>
        </p:txBody>
      </p:sp>
      <p:sp>
        <p:nvSpPr>
          <p:cNvPr id="3" name="object 3">
            <a:extLst>
              <a:ext uri="{FF2B5EF4-FFF2-40B4-BE49-F238E27FC236}">
                <a16:creationId xmlns:a16="http://schemas.microsoft.com/office/drawing/2014/main" id="{73D5963D-ED50-5FC4-B3AC-0B78432E2EB2}"/>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6FA63A1D-0C9E-70E1-57EF-FA287E75A008}"/>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graphicFrame>
        <p:nvGraphicFramePr>
          <p:cNvPr id="22" name="Table 21">
            <a:extLst>
              <a:ext uri="{FF2B5EF4-FFF2-40B4-BE49-F238E27FC236}">
                <a16:creationId xmlns:a16="http://schemas.microsoft.com/office/drawing/2014/main" id="{BA1FCBA3-C5AA-AF17-BDB1-AC1B91DD5C8A}"/>
              </a:ext>
            </a:extLst>
          </p:cNvPr>
          <p:cNvGraphicFramePr>
            <a:graphicFrameLocks noGrp="1"/>
          </p:cNvGraphicFramePr>
          <p:nvPr>
            <p:extLst>
              <p:ext uri="{D42A27DB-BD31-4B8C-83A1-F6EECF244321}">
                <p14:modId xmlns:p14="http://schemas.microsoft.com/office/powerpoint/2010/main" val="319222681"/>
              </p:ext>
            </p:extLst>
          </p:nvPr>
        </p:nvGraphicFramePr>
        <p:xfrm>
          <a:off x="1915776" y="6544614"/>
          <a:ext cx="3050197" cy="2189394"/>
        </p:xfrm>
        <a:graphic>
          <a:graphicData uri="http://schemas.openxmlformats.org/drawingml/2006/table">
            <a:tbl>
              <a:tblPr firstRow="1" bandRow="1">
                <a:tableStyleId>{69CF1AB2-1976-4502-BF36-3FF5EA218861}</a:tableStyleId>
              </a:tblPr>
              <a:tblGrid>
                <a:gridCol w="1180502">
                  <a:extLst>
                    <a:ext uri="{9D8B030D-6E8A-4147-A177-3AD203B41FA5}">
                      <a16:colId xmlns:a16="http://schemas.microsoft.com/office/drawing/2014/main" val="1503975584"/>
                    </a:ext>
                  </a:extLst>
                </a:gridCol>
                <a:gridCol w="1869695">
                  <a:extLst>
                    <a:ext uri="{9D8B030D-6E8A-4147-A177-3AD203B41FA5}">
                      <a16:colId xmlns:a16="http://schemas.microsoft.com/office/drawing/2014/main" val="1978671374"/>
                    </a:ext>
                  </a:extLst>
                </a:gridCol>
              </a:tblGrid>
              <a:tr h="449745">
                <a:tc>
                  <a:txBody>
                    <a:bodyPr/>
                    <a:lstStyle/>
                    <a:p>
                      <a:pPr algn="ctr"/>
                      <a:r>
                        <a:rPr lang="en-US" sz="1400" b="1" i="0">
                          <a:solidFill>
                            <a:srgbClr val="05255D"/>
                          </a:solidFill>
                          <a:latin typeface="Arial" panose="020B0604020202020204" pitchFamily="34" charset="0"/>
                          <a:cs typeface="Arial" panose="020B0604020202020204" pitchFamily="34" charset="0"/>
                        </a:rPr>
                        <a:t>Ball</a:t>
                      </a:r>
                    </a:p>
                  </a:txBody>
                  <a:tcPr/>
                </a:tc>
                <a:tc>
                  <a:txBody>
                    <a:bodyPr/>
                    <a:lstStyle/>
                    <a:p>
                      <a:pPr algn="ctr"/>
                      <a:r>
                        <a:rPr lang="en-US" sz="1400" b="1" i="0">
                          <a:solidFill>
                            <a:srgbClr val="05255D"/>
                          </a:solidFill>
                          <a:latin typeface="Arial" panose="020B0604020202020204" pitchFamily="34" charset="0"/>
                          <a:cs typeface="Arial" panose="020B0604020202020204" pitchFamily="34" charset="0"/>
                        </a:rPr>
                        <a:t>Time (seconds)</a:t>
                      </a:r>
                    </a:p>
                  </a:txBody>
                  <a:tcPr/>
                </a:tc>
                <a:extLst>
                  <a:ext uri="{0D108BD9-81ED-4DB2-BD59-A6C34878D82A}">
                    <a16:rowId xmlns:a16="http://schemas.microsoft.com/office/drawing/2014/main" val="3523417894"/>
                  </a:ext>
                </a:extLst>
              </a:tr>
              <a:tr h="552534">
                <a:tc>
                  <a:txBody>
                    <a:bodyPr/>
                    <a:lstStyle/>
                    <a:p>
                      <a:pPr algn="ctr"/>
                      <a:r>
                        <a:rPr lang="en-US" sz="1400" b="1" i="0">
                          <a:solidFill>
                            <a:srgbClr val="05255D"/>
                          </a:solidFill>
                          <a:latin typeface="Arial" panose="020B0604020202020204" pitchFamily="34" charset="0"/>
                          <a:cs typeface="Arial" panose="020B0604020202020204" pitchFamily="34" charset="0"/>
                        </a:rPr>
                        <a:t>A</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567849"/>
                  </a:ext>
                </a:extLst>
              </a:tr>
              <a:tr h="634581">
                <a:tc>
                  <a:txBody>
                    <a:bodyPr/>
                    <a:lstStyle/>
                    <a:p>
                      <a:pPr algn="ctr"/>
                      <a:r>
                        <a:rPr lang="en-US" sz="1400" b="1" i="0">
                          <a:solidFill>
                            <a:srgbClr val="05255D"/>
                          </a:solidFill>
                          <a:latin typeface="Arial" panose="020B0604020202020204" pitchFamily="34" charset="0"/>
                          <a:cs typeface="Arial" panose="020B0604020202020204" pitchFamily="34" charset="0"/>
                        </a:rPr>
                        <a:t>B</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01234629"/>
                  </a:ext>
                </a:extLst>
              </a:tr>
              <a:tr h="552534">
                <a:tc>
                  <a:txBody>
                    <a:bodyPr/>
                    <a:lstStyle/>
                    <a:p>
                      <a:pPr algn="ctr"/>
                      <a:r>
                        <a:rPr lang="en-US" sz="1400" b="1" i="0">
                          <a:solidFill>
                            <a:srgbClr val="05255D"/>
                          </a:solidFill>
                          <a:latin typeface="Arial" panose="020B0604020202020204" pitchFamily="34" charset="0"/>
                          <a:cs typeface="Arial" panose="020B0604020202020204" pitchFamily="34" charset="0"/>
                        </a:rPr>
                        <a:t>C</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86471016"/>
                  </a:ext>
                </a:extLst>
              </a:tr>
            </a:tbl>
          </a:graphicData>
        </a:graphic>
      </p:graphicFrame>
      <p:sp>
        <p:nvSpPr>
          <p:cNvPr id="23" name="object 2">
            <a:extLst>
              <a:ext uri="{FF2B5EF4-FFF2-40B4-BE49-F238E27FC236}">
                <a16:creationId xmlns:a16="http://schemas.microsoft.com/office/drawing/2014/main" id="{B2A69FA8-94BB-3CDA-BDB6-7A242F767BCC}"/>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24" name="Graphic 23" descr="Astronaut female with solid fill">
            <a:extLst>
              <a:ext uri="{FF2B5EF4-FFF2-40B4-BE49-F238E27FC236}">
                <a16:creationId xmlns:a16="http://schemas.microsoft.com/office/drawing/2014/main" id="{74849371-48E1-B423-38C6-547040E342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
        <p:nvSpPr>
          <p:cNvPr id="25" name="object 11">
            <a:extLst>
              <a:ext uri="{FF2B5EF4-FFF2-40B4-BE49-F238E27FC236}">
                <a16:creationId xmlns:a16="http://schemas.microsoft.com/office/drawing/2014/main" id="{17F702FD-E24C-8689-F4DD-B62CC84A5F50}"/>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6" name="object 11">
            <a:extLst>
              <a:ext uri="{FF2B5EF4-FFF2-40B4-BE49-F238E27FC236}">
                <a16:creationId xmlns:a16="http://schemas.microsoft.com/office/drawing/2014/main" id="{AAEAE2E2-7C93-834B-DBE3-19691A7D5AD5}"/>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40</a:t>
            </a:r>
            <a:endParaRPr sz="1200">
              <a:latin typeface="Arial"/>
              <a:cs typeface="Arial"/>
            </a:endParaRPr>
          </a:p>
        </p:txBody>
      </p:sp>
    </p:spTree>
    <p:extLst>
      <p:ext uri="{BB962C8B-B14F-4D97-AF65-F5344CB8AC3E}">
        <p14:creationId xmlns:p14="http://schemas.microsoft.com/office/powerpoint/2010/main" val="3912837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F91AD-4B50-AE4C-7BBC-2EC02BA84AF0}"/>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D14F4A33-01DF-9C5A-7068-B7AD61F95B53}"/>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591A7682-F075-359D-79D2-08A302A69F79}"/>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grpSp>
        <p:nvGrpSpPr>
          <p:cNvPr id="14" name="Group 13">
            <a:extLst>
              <a:ext uri="{FF2B5EF4-FFF2-40B4-BE49-F238E27FC236}">
                <a16:creationId xmlns:a16="http://schemas.microsoft.com/office/drawing/2014/main" id="{AA50F7CF-BE19-4C85-AE5D-112BAEF784E1}"/>
              </a:ext>
            </a:extLst>
          </p:cNvPr>
          <p:cNvGrpSpPr/>
          <p:nvPr/>
        </p:nvGrpSpPr>
        <p:grpSpPr>
          <a:xfrm>
            <a:off x="538843" y="1628445"/>
            <a:ext cx="5780314" cy="682060"/>
            <a:chOff x="177928" y="5804020"/>
            <a:chExt cx="6467073" cy="682060"/>
          </a:xfrm>
        </p:grpSpPr>
        <p:sp>
          <p:nvSpPr>
            <p:cNvPr id="8" name="TextBox 7">
              <a:extLst>
                <a:ext uri="{FF2B5EF4-FFF2-40B4-BE49-F238E27FC236}">
                  <a16:creationId xmlns:a16="http://schemas.microsoft.com/office/drawing/2014/main" id="{F22C4B31-9915-AC50-1149-430A091B4E40}"/>
                </a:ext>
              </a:extLst>
            </p:cNvPr>
            <p:cNvSpPr txBox="1"/>
            <p:nvPr/>
          </p:nvSpPr>
          <p:spPr>
            <a:xfrm>
              <a:off x="177928" y="5804020"/>
              <a:ext cx="6467073" cy="307777"/>
            </a:xfrm>
            <a:prstGeom prst="rect">
              <a:avLst/>
            </a:prstGeom>
            <a:noFill/>
          </p:spPr>
          <p:txBody>
            <a:bodyPr wrap="square" rtlCol="0">
              <a:spAutoFit/>
            </a:bodyPr>
            <a:lstStyle/>
            <a:p>
              <a:pPr algn="l"/>
              <a:r>
                <a:rPr lang="en-GB" sz="1400">
                  <a:solidFill>
                    <a:srgbClr val="001F5B"/>
                  </a:solidFill>
                  <a:latin typeface="Arial"/>
                  <a:cs typeface="Arial"/>
                </a:rPr>
                <a:t>Which ball was the easiest to jump with?</a:t>
              </a:r>
            </a:p>
          </p:txBody>
        </p:sp>
        <p:sp>
          <p:nvSpPr>
            <p:cNvPr id="10" name="TextBox 9">
              <a:extLst>
                <a:ext uri="{FF2B5EF4-FFF2-40B4-BE49-F238E27FC236}">
                  <a16:creationId xmlns:a16="http://schemas.microsoft.com/office/drawing/2014/main" id="{BA82B5A8-903C-E875-E86F-9DC02ACE4AEA}"/>
                </a:ext>
              </a:extLst>
            </p:cNvPr>
            <p:cNvSpPr txBox="1"/>
            <p:nvPr/>
          </p:nvSpPr>
          <p:spPr>
            <a:xfrm>
              <a:off x="251037" y="6116748"/>
              <a:ext cx="6321790" cy="369332"/>
            </a:xfrm>
            <a:custGeom>
              <a:avLst/>
              <a:gdLst>
                <a:gd name="csX0" fmla="*/ 0 w 6321790"/>
                <a:gd name="csY0" fmla="*/ 0 h 369332"/>
                <a:gd name="csX1" fmla="*/ 632179 w 6321790"/>
                <a:gd name="csY1" fmla="*/ 0 h 369332"/>
                <a:gd name="csX2" fmla="*/ 1264358 w 6321790"/>
                <a:gd name="csY2" fmla="*/ 0 h 369332"/>
                <a:gd name="csX3" fmla="*/ 1896537 w 6321790"/>
                <a:gd name="csY3" fmla="*/ 0 h 369332"/>
                <a:gd name="csX4" fmla="*/ 2655152 w 6321790"/>
                <a:gd name="csY4" fmla="*/ 0 h 369332"/>
                <a:gd name="csX5" fmla="*/ 3350549 w 6321790"/>
                <a:gd name="csY5" fmla="*/ 0 h 369332"/>
                <a:gd name="csX6" fmla="*/ 3793074 w 6321790"/>
                <a:gd name="csY6" fmla="*/ 0 h 369332"/>
                <a:gd name="csX7" fmla="*/ 4362035 w 6321790"/>
                <a:gd name="csY7" fmla="*/ 0 h 369332"/>
                <a:gd name="csX8" fmla="*/ 5120650 w 6321790"/>
                <a:gd name="csY8" fmla="*/ 0 h 369332"/>
                <a:gd name="csX9" fmla="*/ 5752829 w 6321790"/>
                <a:gd name="csY9" fmla="*/ 0 h 369332"/>
                <a:gd name="csX10" fmla="*/ 6321790 w 6321790"/>
                <a:gd name="csY10" fmla="*/ 0 h 369332"/>
                <a:gd name="csX11" fmla="*/ 6321790 w 6321790"/>
                <a:gd name="csY11" fmla="*/ 369332 h 369332"/>
                <a:gd name="csX12" fmla="*/ 5816047 w 6321790"/>
                <a:gd name="csY12" fmla="*/ 369332 h 369332"/>
                <a:gd name="csX13" fmla="*/ 5057432 w 6321790"/>
                <a:gd name="csY13" fmla="*/ 369332 h 369332"/>
                <a:gd name="csX14" fmla="*/ 4551689 w 6321790"/>
                <a:gd name="csY14" fmla="*/ 369332 h 369332"/>
                <a:gd name="csX15" fmla="*/ 4109163 w 6321790"/>
                <a:gd name="csY15" fmla="*/ 369332 h 369332"/>
                <a:gd name="csX16" fmla="*/ 3666638 w 6321790"/>
                <a:gd name="csY16" fmla="*/ 369332 h 369332"/>
                <a:gd name="csX17" fmla="*/ 2971241 w 6321790"/>
                <a:gd name="csY17" fmla="*/ 369332 h 369332"/>
                <a:gd name="csX18" fmla="*/ 2528716 w 6321790"/>
                <a:gd name="csY18" fmla="*/ 369332 h 369332"/>
                <a:gd name="csX19" fmla="*/ 1896537 w 6321790"/>
                <a:gd name="csY19" fmla="*/ 369332 h 369332"/>
                <a:gd name="csX20" fmla="*/ 1390794 w 6321790"/>
                <a:gd name="csY20" fmla="*/ 369332 h 369332"/>
                <a:gd name="csX21" fmla="*/ 758615 w 6321790"/>
                <a:gd name="csY21" fmla="*/ 369332 h 369332"/>
                <a:gd name="csX22" fmla="*/ 0 w 6321790"/>
                <a:gd name="csY22" fmla="*/ 369332 h 369332"/>
                <a:gd name="csX23" fmla="*/ 0 w 6321790"/>
                <a:gd name="csY23"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6321790" h="369332" fill="none" extrusionOk="0">
                  <a:moveTo>
                    <a:pt x="0" y="0"/>
                  </a:moveTo>
                  <a:cubicBezTo>
                    <a:pt x="270535" y="4980"/>
                    <a:pt x="426535" y="-662"/>
                    <a:pt x="632179" y="0"/>
                  </a:cubicBezTo>
                  <a:cubicBezTo>
                    <a:pt x="837823" y="662"/>
                    <a:pt x="997340" y="17375"/>
                    <a:pt x="1264358" y="0"/>
                  </a:cubicBezTo>
                  <a:cubicBezTo>
                    <a:pt x="1531376" y="-17375"/>
                    <a:pt x="1709420" y="25740"/>
                    <a:pt x="1896537" y="0"/>
                  </a:cubicBezTo>
                  <a:cubicBezTo>
                    <a:pt x="2083654" y="-25740"/>
                    <a:pt x="2350056" y="-29334"/>
                    <a:pt x="2655152" y="0"/>
                  </a:cubicBezTo>
                  <a:cubicBezTo>
                    <a:pt x="2960249" y="29334"/>
                    <a:pt x="3172490" y="-17934"/>
                    <a:pt x="3350549" y="0"/>
                  </a:cubicBezTo>
                  <a:cubicBezTo>
                    <a:pt x="3528608" y="17934"/>
                    <a:pt x="3659370" y="5102"/>
                    <a:pt x="3793074" y="0"/>
                  </a:cubicBezTo>
                  <a:cubicBezTo>
                    <a:pt x="3926778" y="-5102"/>
                    <a:pt x="4150631" y="-27666"/>
                    <a:pt x="4362035" y="0"/>
                  </a:cubicBezTo>
                  <a:cubicBezTo>
                    <a:pt x="4573439" y="27666"/>
                    <a:pt x="4838639" y="-24262"/>
                    <a:pt x="5120650" y="0"/>
                  </a:cubicBezTo>
                  <a:cubicBezTo>
                    <a:pt x="5402662" y="24262"/>
                    <a:pt x="5607753" y="17915"/>
                    <a:pt x="5752829" y="0"/>
                  </a:cubicBezTo>
                  <a:cubicBezTo>
                    <a:pt x="5897905" y="-17915"/>
                    <a:pt x="6109566" y="24611"/>
                    <a:pt x="6321790" y="0"/>
                  </a:cubicBezTo>
                  <a:cubicBezTo>
                    <a:pt x="6338594" y="134582"/>
                    <a:pt x="6339684" y="215129"/>
                    <a:pt x="6321790" y="369332"/>
                  </a:cubicBezTo>
                  <a:cubicBezTo>
                    <a:pt x="6073939" y="359652"/>
                    <a:pt x="5936065" y="347576"/>
                    <a:pt x="5816047" y="369332"/>
                  </a:cubicBezTo>
                  <a:cubicBezTo>
                    <a:pt x="5696029" y="391088"/>
                    <a:pt x="5370622" y="401086"/>
                    <a:pt x="5057432" y="369332"/>
                  </a:cubicBezTo>
                  <a:cubicBezTo>
                    <a:pt x="4744243" y="337578"/>
                    <a:pt x="4781913" y="390349"/>
                    <a:pt x="4551689" y="369332"/>
                  </a:cubicBezTo>
                  <a:cubicBezTo>
                    <a:pt x="4321465" y="348315"/>
                    <a:pt x="4272697" y="391141"/>
                    <a:pt x="4109163" y="369332"/>
                  </a:cubicBezTo>
                  <a:cubicBezTo>
                    <a:pt x="3945629" y="347523"/>
                    <a:pt x="3871972" y="376277"/>
                    <a:pt x="3666638" y="369332"/>
                  </a:cubicBezTo>
                  <a:cubicBezTo>
                    <a:pt x="3461304" y="362387"/>
                    <a:pt x="3231501" y="382967"/>
                    <a:pt x="2971241" y="369332"/>
                  </a:cubicBezTo>
                  <a:cubicBezTo>
                    <a:pt x="2710981" y="355697"/>
                    <a:pt x="2655161" y="377708"/>
                    <a:pt x="2528716" y="369332"/>
                  </a:cubicBezTo>
                  <a:cubicBezTo>
                    <a:pt x="2402272" y="360956"/>
                    <a:pt x="2044235" y="381815"/>
                    <a:pt x="1896537" y="369332"/>
                  </a:cubicBezTo>
                  <a:cubicBezTo>
                    <a:pt x="1748839" y="356849"/>
                    <a:pt x="1640539" y="391965"/>
                    <a:pt x="1390794" y="369332"/>
                  </a:cubicBezTo>
                  <a:cubicBezTo>
                    <a:pt x="1141049" y="346699"/>
                    <a:pt x="897598" y="346333"/>
                    <a:pt x="758615" y="369332"/>
                  </a:cubicBezTo>
                  <a:cubicBezTo>
                    <a:pt x="619632" y="392331"/>
                    <a:pt x="378782" y="334548"/>
                    <a:pt x="0" y="369332"/>
                  </a:cubicBezTo>
                  <a:cubicBezTo>
                    <a:pt x="4711" y="263818"/>
                    <a:pt x="-3151" y="74099"/>
                    <a:pt x="0" y="0"/>
                  </a:cubicBezTo>
                  <a:close/>
                </a:path>
                <a:path w="6321790" h="369332" stroke="0" extrusionOk="0">
                  <a:moveTo>
                    <a:pt x="0" y="0"/>
                  </a:moveTo>
                  <a:cubicBezTo>
                    <a:pt x="123654" y="-2692"/>
                    <a:pt x="325239" y="11060"/>
                    <a:pt x="568961" y="0"/>
                  </a:cubicBezTo>
                  <a:cubicBezTo>
                    <a:pt x="812683" y="-11060"/>
                    <a:pt x="846332" y="-18752"/>
                    <a:pt x="1011486" y="0"/>
                  </a:cubicBezTo>
                  <a:cubicBezTo>
                    <a:pt x="1176641" y="18752"/>
                    <a:pt x="1593706" y="-31358"/>
                    <a:pt x="1770101" y="0"/>
                  </a:cubicBezTo>
                  <a:cubicBezTo>
                    <a:pt x="1946496" y="31358"/>
                    <a:pt x="2069880" y="21794"/>
                    <a:pt x="2339062" y="0"/>
                  </a:cubicBezTo>
                  <a:cubicBezTo>
                    <a:pt x="2608244" y="-21794"/>
                    <a:pt x="2766981" y="25103"/>
                    <a:pt x="2908023" y="0"/>
                  </a:cubicBezTo>
                  <a:cubicBezTo>
                    <a:pt x="3049065" y="-25103"/>
                    <a:pt x="3441150" y="21975"/>
                    <a:pt x="3666638" y="0"/>
                  </a:cubicBezTo>
                  <a:cubicBezTo>
                    <a:pt x="3892126" y="-21975"/>
                    <a:pt x="4005742" y="-9996"/>
                    <a:pt x="4172381" y="0"/>
                  </a:cubicBezTo>
                  <a:cubicBezTo>
                    <a:pt x="4339020" y="9996"/>
                    <a:pt x="4577441" y="-7696"/>
                    <a:pt x="4930996" y="0"/>
                  </a:cubicBezTo>
                  <a:cubicBezTo>
                    <a:pt x="5284552" y="7696"/>
                    <a:pt x="5411659" y="31284"/>
                    <a:pt x="5689611" y="0"/>
                  </a:cubicBezTo>
                  <a:cubicBezTo>
                    <a:pt x="5967564" y="-31284"/>
                    <a:pt x="6007831" y="-30984"/>
                    <a:pt x="6321790" y="0"/>
                  </a:cubicBezTo>
                  <a:cubicBezTo>
                    <a:pt x="6305075" y="83761"/>
                    <a:pt x="6319627" y="261680"/>
                    <a:pt x="6321790" y="369332"/>
                  </a:cubicBezTo>
                  <a:cubicBezTo>
                    <a:pt x="6114712" y="372700"/>
                    <a:pt x="5784074" y="383038"/>
                    <a:pt x="5626393" y="369332"/>
                  </a:cubicBezTo>
                  <a:cubicBezTo>
                    <a:pt x="5468712" y="355626"/>
                    <a:pt x="5056856" y="371050"/>
                    <a:pt x="4867778" y="369332"/>
                  </a:cubicBezTo>
                  <a:cubicBezTo>
                    <a:pt x="4678701" y="367614"/>
                    <a:pt x="4478135" y="356725"/>
                    <a:pt x="4109163" y="369332"/>
                  </a:cubicBezTo>
                  <a:cubicBezTo>
                    <a:pt x="3740192" y="381939"/>
                    <a:pt x="3763852" y="360890"/>
                    <a:pt x="3603420" y="369332"/>
                  </a:cubicBezTo>
                  <a:cubicBezTo>
                    <a:pt x="3442988" y="377774"/>
                    <a:pt x="3191735" y="390611"/>
                    <a:pt x="2971241" y="369332"/>
                  </a:cubicBezTo>
                  <a:cubicBezTo>
                    <a:pt x="2750747" y="348053"/>
                    <a:pt x="2578364" y="355592"/>
                    <a:pt x="2212627" y="369332"/>
                  </a:cubicBezTo>
                  <a:cubicBezTo>
                    <a:pt x="1846890" y="383072"/>
                    <a:pt x="1725542" y="395286"/>
                    <a:pt x="1580448" y="369332"/>
                  </a:cubicBezTo>
                  <a:cubicBezTo>
                    <a:pt x="1435354" y="343378"/>
                    <a:pt x="1305038" y="389260"/>
                    <a:pt x="1137922" y="369332"/>
                  </a:cubicBezTo>
                  <a:cubicBezTo>
                    <a:pt x="970806" y="349404"/>
                    <a:pt x="870403" y="354153"/>
                    <a:pt x="632179" y="369332"/>
                  </a:cubicBezTo>
                  <a:cubicBezTo>
                    <a:pt x="393955" y="384511"/>
                    <a:pt x="203777" y="391121"/>
                    <a:pt x="0" y="369332"/>
                  </a:cubicBezTo>
                  <a:cubicBezTo>
                    <a:pt x="-15370" y="278669"/>
                    <a:pt x="-3231" y="117837"/>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a:t>
              </a:r>
            </a:p>
          </p:txBody>
        </p:sp>
      </p:grpSp>
      <p:grpSp>
        <p:nvGrpSpPr>
          <p:cNvPr id="16" name="Group 15">
            <a:extLst>
              <a:ext uri="{FF2B5EF4-FFF2-40B4-BE49-F238E27FC236}">
                <a16:creationId xmlns:a16="http://schemas.microsoft.com/office/drawing/2014/main" id="{EA13E2DE-49BE-69A2-193A-4051A7E155F8}"/>
              </a:ext>
            </a:extLst>
          </p:cNvPr>
          <p:cNvGrpSpPr/>
          <p:nvPr/>
        </p:nvGrpSpPr>
        <p:grpSpPr>
          <a:xfrm>
            <a:off x="538843" y="2918377"/>
            <a:ext cx="5780314" cy="1546472"/>
            <a:chOff x="168423" y="6653131"/>
            <a:chExt cx="6467073" cy="1187755"/>
          </a:xfrm>
        </p:grpSpPr>
        <p:sp>
          <p:nvSpPr>
            <p:cNvPr id="13" name="TextBox 12">
              <a:extLst>
                <a:ext uri="{FF2B5EF4-FFF2-40B4-BE49-F238E27FC236}">
                  <a16:creationId xmlns:a16="http://schemas.microsoft.com/office/drawing/2014/main" id="{002D751F-5F52-DE7A-2FED-D66A59F7D775}"/>
                </a:ext>
              </a:extLst>
            </p:cNvPr>
            <p:cNvSpPr txBox="1"/>
            <p:nvPr/>
          </p:nvSpPr>
          <p:spPr>
            <a:xfrm>
              <a:off x="168423" y="6653131"/>
              <a:ext cx="6467073" cy="307777"/>
            </a:xfrm>
            <a:prstGeom prst="rect">
              <a:avLst/>
            </a:prstGeom>
            <a:noFill/>
          </p:spPr>
          <p:txBody>
            <a:bodyPr wrap="square" rtlCol="0">
              <a:spAutoFit/>
            </a:bodyPr>
            <a:lstStyle/>
            <a:p>
              <a:pPr algn="l"/>
              <a:r>
                <a:rPr lang="en-GB" sz="1400">
                  <a:solidFill>
                    <a:srgbClr val="001F5B"/>
                  </a:solidFill>
                  <a:latin typeface="Arial"/>
                  <a:cs typeface="Arial"/>
                </a:rPr>
                <a:t>How do your results show which ball was the easiest to jump with?</a:t>
              </a:r>
            </a:p>
          </p:txBody>
        </p:sp>
        <p:sp>
          <p:nvSpPr>
            <p:cNvPr id="15" name="TextBox 14">
              <a:extLst>
                <a:ext uri="{FF2B5EF4-FFF2-40B4-BE49-F238E27FC236}">
                  <a16:creationId xmlns:a16="http://schemas.microsoft.com/office/drawing/2014/main" id="{6E2B1302-6A20-D9C8-0D1E-7AA763AA3FE0}"/>
                </a:ext>
              </a:extLst>
            </p:cNvPr>
            <p:cNvSpPr txBox="1"/>
            <p:nvPr/>
          </p:nvSpPr>
          <p:spPr>
            <a:xfrm>
              <a:off x="259604" y="6918983"/>
              <a:ext cx="6321790" cy="921903"/>
            </a:xfrm>
            <a:custGeom>
              <a:avLst/>
              <a:gdLst>
                <a:gd name="csX0" fmla="*/ 0 w 6321790"/>
                <a:gd name="csY0" fmla="*/ 0 h 921903"/>
                <a:gd name="csX1" fmla="*/ 442525 w 6321790"/>
                <a:gd name="csY1" fmla="*/ 0 h 921903"/>
                <a:gd name="csX2" fmla="*/ 1201140 w 6321790"/>
                <a:gd name="csY2" fmla="*/ 0 h 921903"/>
                <a:gd name="csX3" fmla="*/ 1896537 w 6321790"/>
                <a:gd name="csY3" fmla="*/ 0 h 921903"/>
                <a:gd name="csX4" fmla="*/ 2339062 w 6321790"/>
                <a:gd name="csY4" fmla="*/ 0 h 921903"/>
                <a:gd name="csX5" fmla="*/ 2908023 w 6321790"/>
                <a:gd name="csY5" fmla="*/ 0 h 921903"/>
                <a:gd name="csX6" fmla="*/ 3666638 w 6321790"/>
                <a:gd name="csY6" fmla="*/ 0 h 921903"/>
                <a:gd name="csX7" fmla="*/ 4298817 w 6321790"/>
                <a:gd name="csY7" fmla="*/ 0 h 921903"/>
                <a:gd name="csX8" fmla="*/ 4994214 w 6321790"/>
                <a:gd name="csY8" fmla="*/ 0 h 921903"/>
                <a:gd name="csX9" fmla="*/ 5563175 w 6321790"/>
                <a:gd name="csY9" fmla="*/ 0 h 921903"/>
                <a:gd name="csX10" fmla="*/ 6321790 w 6321790"/>
                <a:gd name="csY10" fmla="*/ 0 h 921903"/>
                <a:gd name="csX11" fmla="*/ 6321790 w 6321790"/>
                <a:gd name="csY11" fmla="*/ 479390 h 921903"/>
                <a:gd name="csX12" fmla="*/ 6321790 w 6321790"/>
                <a:gd name="csY12" fmla="*/ 921903 h 921903"/>
                <a:gd name="csX13" fmla="*/ 5879265 w 6321790"/>
                <a:gd name="csY13" fmla="*/ 921903 h 921903"/>
                <a:gd name="csX14" fmla="*/ 5436739 w 6321790"/>
                <a:gd name="csY14" fmla="*/ 921903 h 921903"/>
                <a:gd name="csX15" fmla="*/ 4741343 w 6321790"/>
                <a:gd name="csY15" fmla="*/ 921903 h 921903"/>
                <a:gd name="csX16" fmla="*/ 4298817 w 6321790"/>
                <a:gd name="csY16" fmla="*/ 921903 h 921903"/>
                <a:gd name="csX17" fmla="*/ 3666638 w 6321790"/>
                <a:gd name="csY17" fmla="*/ 921903 h 921903"/>
                <a:gd name="csX18" fmla="*/ 3160895 w 6321790"/>
                <a:gd name="csY18" fmla="*/ 921903 h 921903"/>
                <a:gd name="csX19" fmla="*/ 2528716 w 6321790"/>
                <a:gd name="csY19" fmla="*/ 921903 h 921903"/>
                <a:gd name="csX20" fmla="*/ 1896537 w 6321790"/>
                <a:gd name="csY20" fmla="*/ 921903 h 921903"/>
                <a:gd name="csX21" fmla="*/ 1264358 w 6321790"/>
                <a:gd name="csY21" fmla="*/ 921903 h 921903"/>
                <a:gd name="csX22" fmla="*/ 632179 w 6321790"/>
                <a:gd name="csY22" fmla="*/ 921903 h 921903"/>
                <a:gd name="csX23" fmla="*/ 0 w 6321790"/>
                <a:gd name="csY23" fmla="*/ 921903 h 921903"/>
                <a:gd name="csX24" fmla="*/ 0 w 6321790"/>
                <a:gd name="csY24" fmla="*/ 451732 h 921903"/>
                <a:gd name="csX25" fmla="*/ 0 w 6321790"/>
                <a:gd name="csY25" fmla="*/ 0 h 9219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6321790" h="921903" fill="none" extrusionOk="0">
                  <a:moveTo>
                    <a:pt x="0" y="0"/>
                  </a:moveTo>
                  <a:cubicBezTo>
                    <a:pt x="172992" y="13568"/>
                    <a:pt x="271881" y="6000"/>
                    <a:pt x="442525" y="0"/>
                  </a:cubicBezTo>
                  <a:cubicBezTo>
                    <a:pt x="613170" y="-6000"/>
                    <a:pt x="896044" y="-29334"/>
                    <a:pt x="1201140" y="0"/>
                  </a:cubicBezTo>
                  <a:cubicBezTo>
                    <a:pt x="1506237" y="29334"/>
                    <a:pt x="1718478" y="-17934"/>
                    <a:pt x="1896537" y="0"/>
                  </a:cubicBezTo>
                  <a:cubicBezTo>
                    <a:pt x="2074596" y="17934"/>
                    <a:pt x="2205358" y="5102"/>
                    <a:pt x="2339062" y="0"/>
                  </a:cubicBezTo>
                  <a:cubicBezTo>
                    <a:pt x="2472766" y="-5102"/>
                    <a:pt x="2696619" y="-27666"/>
                    <a:pt x="2908023" y="0"/>
                  </a:cubicBezTo>
                  <a:cubicBezTo>
                    <a:pt x="3119427" y="27666"/>
                    <a:pt x="3384627" y="-24262"/>
                    <a:pt x="3666638" y="0"/>
                  </a:cubicBezTo>
                  <a:cubicBezTo>
                    <a:pt x="3948650" y="24262"/>
                    <a:pt x="4153741" y="17915"/>
                    <a:pt x="4298817" y="0"/>
                  </a:cubicBezTo>
                  <a:cubicBezTo>
                    <a:pt x="4443893" y="-17915"/>
                    <a:pt x="4853499" y="10612"/>
                    <a:pt x="4994214" y="0"/>
                  </a:cubicBezTo>
                  <a:cubicBezTo>
                    <a:pt x="5134929" y="-10612"/>
                    <a:pt x="5345049" y="-5919"/>
                    <a:pt x="5563175" y="0"/>
                  </a:cubicBezTo>
                  <a:cubicBezTo>
                    <a:pt x="5781301" y="5919"/>
                    <a:pt x="6103510" y="-17120"/>
                    <a:pt x="6321790" y="0"/>
                  </a:cubicBezTo>
                  <a:cubicBezTo>
                    <a:pt x="6317117" y="105860"/>
                    <a:pt x="6307054" y="250290"/>
                    <a:pt x="6321790" y="479390"/>
                  </a:cubicBezTo>
                  <a:cubicBezTo>
                    <a:pt x="6336527" y="708490"/>
                    <a:pt x="6322194" y="712389"/>
                    <a:pt x="6321790" y="921903"/>
                  </a:cubicBezTo>
                  <a:cubicBezTo>
                    <a:pt x="6200357" y="930708"/>
                    <a:pt x="6042381" y="935024"/>
                    <a:pt x="5879265" y="921903"/>
                  </a:cubicBezTo>
                  <a:cubicBezTo>
                    <a:pt x="5716150" y="908782"/>
                    <a:pt x="5647675" y="934045"/>
                    <a:pt x="5436739" y="921903"/>
                  </a:cubicBezTo>
                  <a:cubicBezTo>
                    <a:pt x="5225803" y="909761"/>
                    <a:pt x="4999848" y="935313"/>
                    <a:pt x="4741343" y="921903"/>
                  </a:cubicBezTo>
                  <a:cubicBezTo>
                    <a:pt x="4482838" y="908493"/>
                    <a:pt x="4432735" y="935958"/>
                    <a:pt x="4298817" y="921903"/>
                  </a:cubicBezTo>
                  <a:cubicBezTo>
                    <a:pt x="4164899" y="907848"/>
                    <a:pt x="3814336" y="934386"/>
                    <a:pt x="3666638" y="921903"/>
                  </a:cubicBezTo>
                  <a:cubicBezTo>
                    <a:pt x="3518940" y="909420"/>
                    <a:pt x="3410640" y="944536"/>
                    <a:pt x="3160895" y="921903"/>
                  </a:cubicBezTo>
                  <a:cubicBezTo>
                    <a:pt x="2911150" y="899270"/>
                    <a:pt x="2667699" y="898904"/>
                    <a:pt x="2528716" y="921903"/>
                  </a:cubicBezTo>
                  <a:cubicBezTo>
                    <a:pt x="2389733" y="944902"/>
                    <a:pt x="2061830" y="918511"/>
                    <a:pt x="1896537" y="921903"/>
                  </a:cubicBezTo>
                  <a:cubicBezTo>
                    <a:pt x="1731244" y="925295"/>
                    <a:pt x="1421607" y="916191"/>
                    <a:pt x="1264358" y="921903"/>
                  </a:cubicBezTo>
                  <a:cubicBezTo>
                    <a:pt x="1107109" y="927615"/>
                    <a:pt x="800124" y="904976"/>
                    <a:pt x="632179" y="921903"/>
                  </a:cubicBezTo>
                  <a:cubicBezTo>
                    <a:pt x="464234" y="938830"/>
                    <a:pt x="142886" y="924066"/>
                    <a:pt x="0" y="921903"/>
                  </a:cubicBezTo>
                  <a:cubicBezTo>
                    <a:pt x="13398" y="787857"/>
                    <a:pt x="-20197" y="588172"/>
                    <a:pt x="0" y="451732"/>
                  </a:cubicBezTo>
                  <a:cubicBezTo>
                    <a:pt x="20197" y="315292"/>
                    <a:pt x="-9968" y="184501"/>
                    <a:pt x="0" y="0"/>
                  </a:cubicBezTo>
                  <a:close/>
                </a:path>
                <a:path w="6321790" h="921903" stroke="0" extrusionOk="0">
                  <a:moveTo>
                    <a:pt x="0" y="0"/>
                  </a:moveTo>
                  <a:cubicBezTo>
                    <a:pt x="123654" y="-2692"/>
                    <a:pt x="325239" y="11060"/>
                    <a:pt x="568961" y="0"/>
                  </a:cubicBezTo>
                  <a:cubicBezTo>
                    <a:pt x="812683" y="-11060"/>
                    <a:pt x="846332" y="-18752"/>
                    <a:pt x="1011486" y="0"/>
                  </a:cubicBezTo>
                  <a:cubicBezTo>
                    <a:pt x="1176641" y="18752"/>
                    <a:pt x="1593706" y="-31358"/>
                    <a:pt x="1770101" y="0"/>
                  </a:cubicBezTo>
                  <a:cubicBezTo>
                    <a:pt x="1946496" y="31358"/>
                    <a:pt x="2069880" y="21794"/>
                    <a:pt x="2339062" y="0"/>
                  </a:cubicBezTo>
                  <a:cubicBezTo>
                    <a:pt x="2608244" y="-21794"/>
                    <a:pt x="2766981" y="25103"/>
                    <a:pt x="2908023" y="0"/>
                  </a:cubicBezTo>
                  <a:cubicBezTo>
                    <a:pt x="3049065" y="-25103"/>
                    <a:pt x="3441150" y="21975"/>
                    <a:pt x="3666638" y="0"/>
                  </a:cubicBezTo>
                  <a:cubicBezTo>
                    <a:pt x="3892126" y="-21975"/>
                    <a:pt x="4005742" y="-9996"/>
                    <a:pt x="4172381" y="0"/>
                  </a:cubicBezTo>
                  <a:cubicBezTo>
                    <a:pt x="4339020" y="9996"/>
                    <a:pt x="4577441" y="-7696"/>
                    <a:pt x="4930996" y="0"/>
                  </a:cubicBezTo>
                  <a:cubicBezTo>
                    <a:pt x="5284552" y="7696"/>
                    <a:pt x="5411659" y="31284"/>
                    <a:pt x="5689611" y="0"/>
                  </a:cubicBezTo>
                  <a:cubicBezTo>
                    <a:pt x="5967564" y="-31284"/>
                    <a:pt x="6007831" y="-30984"/>
                    <a:pt x="6321790" y="0"/>
                  </a:cubicBezTo>
                  <a:cubicBezTo>
                    <a:pt x="6305799" y="161837"/>
                    <a:pt x="6306079" y="302183"/>
                    <a:pt x="6321790" y="479390"/>
                  </a:cubicBezTo>
                  <a:cubicBezTo>
                    <a:pt x="6337502" y="656597"/>
                    <a:pt x="6317528" y="714579"/>
                    <a:pt x="6321790" y="921903"/>
                  </a:cubicBezTo>
                  <a:cubicBezTo>
                    <a:pt x="6129374" y="939667"/>
                    <a:pt x="6046521" y="900348"/>
                    <a:pt x="5879265" y="921903"/>
                  </a:cubicBezTo>
                  <a:cubicBezTo>
                    <a:pt x="5712009" y="943458"/>
                    <a:pt x="5489622" y="909296"/>
                    <a:pt x="5120650" y="921903"/>
                  </a:cubicBezTo>
                  <a:cubicBezTo>
                    <a:pt x="4751679" y="934510"/>
                    <a:pt x="4775339" y="913461"/>
                    <a:pt x="4614907" y="921903"/>
                  </a:cubicBezTo>
                  <a:cubicBezTo>
                    <a:pt x="4454475" y="930345"/>
                    <a:pt x="4203222" y="943182"/>
                    <a:pt x="3982728" y="921903"/>
                  </a:cubicBezTo>
                  <a:cubicBezTo>
                    <a:pt x="3762234" y="900624"/>
                    <a:pt x="3591403" y="909961"/>
                    <a:pt x="3224113" y="921903"/>
                  </a:cubicBezTo>
                  <a:cubicBezTo>
                    <a:pt x="2856823" y="933845"/>
                    <a:pt x="2737028" y="947857"/>
                    <a:pt x="2591934" y="921903"/>
                  </a:cubicBezTo>
                  <a:cubicBezTo>
                    <a:pt x="2446840" y="895949"/>
                    <a:pt x="2313942" y="936824"/>
                    <a:pt x="2149409" y="921903"/>
                  </a:cubicBezTo>
                  <a:cubicBezTo>
                    <a:pt x="1984876" y="906982"/>
                    <a:pt x="1883576" y="915039"/>
                    <a:pt x="1643665" y="921903"/>
                  </a:cubicBezTo>
                  <a:cubicBezTo>
                    <a:pt x="1403754" y="928767"/>
                    <a:pt x="1222190" y="949904"/>
                    <a:pt x="885051" y="921903"/>
                  </a:cubicBezTo>
                  <a:cubicBezTo>
                    <a:pt x="547912" y="893902"/>
                    <a:pt x="376612" y="945777"/>
                    <a:pt x="0" y="921903"/>
                  </a:cubicBezTo>
                  <a:cubicBezTo>
                    <a:pt x="18839" y="792427"/>
                    <a:pt x="-1723" y="631696"/>
                    <a:pt x="0" y="479390"/>
                  </a:cubicBezTo>
                  <a:cubicBezTo>
                    <a:pt x="1723" y="327084"/>
                    <a:pt x="-8480" y="165209"/>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____________________________________________________________________________________________________________________________________________________________________________</a:t>
              </a:r>
            </a:p>
          </p:txBody>
        </p:sp>
      </p:grpSp>
      <p:grpSp>
        <p:nvGrpSpPr>
          <p:cNvPr id="19" name="Group 18">
            <a:extLst>
              <a:ext uri="{FF2B5EF4-FFF2-40B4-BE49-F238E27FC236}">
                <a16:creationId xmlns:a16="http://schemas.microsoft.com/office/drawing/2014/main" id="{AF1D47CB-F445-15A7-72EC-D0B86FD26DD4}"/>
              </a:ext>
            </a:extLst>
          </p:cNvPr>
          <p:cNvGrpSpPr/>
          <p:nvPr/>
        </p:nvGrpSpPr>
        <p:grpSpPr>
          <a:xfrm>
            <a:off x="538843" y="5083093"/>
            <a:ext cx="5780314" cy="4130361"/>
            <a:chOff x="217170" y="7785046"/>
            <a:chExt cx="6467073" cy="4130361"/>
          </a:xfrm>
        </p:grpSpPr>
        <p:sp>
          <p:nvSpPr>
            <p:cNvPr id="17" name="TextBox 16">
              <a:extLst>
                <a:ext uri="{FF2B5EF4-FFF2-40B4-BE49-F238E27FC236}">
                  <a16:creationId xmlns:a16="http://schemas.microsoft.com/office/drawing/2014/main" id="{8B8FFB44-8126-EBEE-7976-C295E843A2F2}"/>
                </a:ext>
              </a:extLst>
            </p:cNvPr>
            <p:cNvSpPr txBox="1"/>
            <p:nvPr/>
          </p:nvSpPr>
          <p:spPr>
            <a:xfrm>
              <a:off x="217170" y="7785046"/>
              <a:ext cx="6467073" cy="2376035"/>
            </a:xfrm>
            <a:prstGeom prst="rect">
              <a:avLst/>
            </a:prstGeom>
            <a:noFill/>
          </p:spPr>
          <p:txBody>
            <a:bodyPr wrap="square" rtlCol="0">
              <a:spAutoFit/>
            </a:bodyPr>
            <a:lstStyle/>
            <a:p>
              <a:pPr>
                <a:lnSpc>
                  <a:spcPct val="120000"/>
                </a:lnSpc>
              </a:pPr>
              <a:r>
                <a:rPr lang="en-GB" sz="1400">
                  <a:solidFill>
                    <a:srgbClr val="05255D"/>
                  </a:solidFill>
                </a:rPr>
                <a:t>Imagine you lifted the same object on Earth, the Moon, and Mars. Which ball matches what it would feel like to lift the object in these places? </a:t>
              </a:r>
            </a:p>
            <a:p>
              <a:endParaRPr lang="en-GB" sz="1400">
                <a:solidFill>
                  <a:srgbClr val="05255D"/>
                </a:solidFill>
              </a:endParaRPr>
            </a:p>
            <a:p>
              <a:r>
                <a:rPr lang="en-GB" sz="1400">
                  <a:solidFill>
                    <a:srgbClr val="05255D"/>
                  </a:solidFill>
                </a:rPr>
                <a:t>Write the correct letter next to each one.</a:t>
              </a:r>
              <a:endParaRPr lang="en-US" sz="1400">
                <a:solidFill>
                  <a:srgbClr val="05255D"/>
                </a:solidFill>
              </a:endParaRPr>
            </a:p>
            <a:p>
              <a:endParaRPr lang="en-GB" sz="1400">
                <a:solidFill>
                  <a:srgbClr val="05255D"/>
                </a:solidFill>
              </a:endParaRPr>
            </a:p>
            <a:p>
              <a:r>
                <a:rPr lang="en-GB" sz="1400">
                  <a:solidFill>
                    <a:srgbClr val="05255D"/>
                  </a:solidFill>
                </a:rPr>
                <a:t>Earth:                               Moon:                            Mars:</a:t>
              </a:r>
            </a:p>
            <a:p>
              <a:endParaRPr lang="en-GB" sz="1400">
                <a:solidFill>
                  <a:srgbClr val="05255D"/>
                </a:solidFill>
              </a:endParaRPr>
            </a:p>
            <a:p>
              <a:endParaRPr lang="en-GB" sz="1400">
                <a:solidFill>
                  <a:srgbClr val="05255D"/>
                </a:solidFill>
              </a:endParaRPr>
            </a:p>
            <a:p>
              <a:r>
                <a:rPr lang="en-GB" sz="1400">
                  <a:solidFill>
                    <a:srgbClr val="05255D"/>
                  </a:solidFill>
                </a:rPr>
                <a:t>Explain your answers. Include data from your results table.</a:t>
              </a:r>
              <a:endParaRPr lang="en-US" sz="1800">
                <a:solidFill>
                  <a:srgbClr val="05255D"/>
                </a:solidFill>
              </a:endParaRPr>
            </a:p>
          </p:txBody>
        </p:sp>
        <p:sp>
          <p:nvSpPr>
            <p:cNvPr id="18" name="TextBox 17">
              <a:extLst>
                <a:ext uri="{FF2B5EF4-FFF2-40B4-BE49-F238E27FC236}">
                  <a16:creationId xmlns:a16="http://schemas.microsoft.com/office/drawing/2014/main" id="{75B16B46-22DB-2BF8-4305-E1BF54D3796B}"/>
                </a:ext>
              </a:extLst>
            </p:cNvPr>
            <p:cNvSpPr txBox="1"/>
            <p:nvPr/>
          </p:nvSpPr>
          <p:spPr>
            <a:xfrm>
              <a:off x="289811" y="10161081"/>
              <a:ext cx="6321790" cy="1754326"/>
            </a:xfrm>
            <a:custGeom>
              <a:avLst/>
              <a:gdLst>
                <a:gd name="csX0" fmla="*/ 0 w 6321790"/>
                <a:gd name="csY0" fmla="*/ 0 h 1754326"/>
                <a:gd name="csX1" fmla="*/ 695397 w 6321790"/>
                <a:gd name="csY1" fmla="*/ 0 h 1754326"/>
                <a:gd name="csX2" fmla="*/ 1137922 w 6321790"/>
                <a:gd name="csY2" fmla="*/ 0 h 1754326"/>
                <a:gd name="csX3" fmla="*/ 1706883 w 6321790"/>
                <a:gd name="csY3" fmla="*/ 0 h 1754326"/>
                <a:gd name="csX4" fmla="*/ 2465498 w 6321790"/>
                <a:gd name="csY4" fmla="*/ 0 h 1754326"/>
                <a:gd name="csX5" fmla="*/ 3097677 w 6321790"/>
                <a:gd name="csY5" fmla="*/ 0 h 1754326"/>
                <a:gd name="csX6" fmla="*/ 3793074 w 6321790"/>
                <a:gd name="csY6" fmla="*/ 0 h 1754326"/>
                <a:gd name="csX7" fmla="*/ 4362035 w 6321790"/>
                <a:gd name="csY7" fmla="*/ 0 h 1754326"/>
                <a:gd name="csX8" fmla="*/ 4994214 w 6321790"/>
                <a:gd name="csY8" fmla="*/ 0 h 1754326"/>
                <a:gd name="csX9" fmla="*/ 5752829 w 6321790"/>
                <a:gd name="csY9" fmla="*/ 0 h 1754326"/>
                <a:gd name="csX10" fmla="*/ 6321790 w 6321790"/>
                <a:gd name="csY10" fmla="*/ 0 h 1754326"/>
                <a:gd name="csX11" fmla="*/ 6321790 w 6321790"/>
                <a:gd name="csY11" fmla="*/ 602319 h 1754326"/>
                <a:gd name="csX12" fmla="*/ 6321790 w 6321790"/>
                <a:gd name="csY12" fmla="*/ 1152007 h 1754326"/>
                <a:gd name="csX13" fmla="*/ 6321790 w 6321790"/>
                <a:gd name="csY13" fmla="*/ 1754326 h 1754326"/>
                <a:gd name="csX14" fmla="*/ 5689611 w 6321790"/>
                <a:gd name="csY14" fmla="*/ 1754326 h 1754326"/>
                <a:gd name="csX15" fmla="*/ 5057432 w 6321790"/>
                <a:gd name="csY15" fmla="*/ 1754326 h 1754326"/>
                <a:gd name="csX16" fmla="*/ 4551689 w 6321790"/>
                <a:gd name="csY16" fmla="*/ 1754326 h 1754326"/>
                <a:gd name="csX17" fmla="*/ 3919510 w 6321790"/>
                <a:gd name="csY17" fmla="*/ 1754326 h 1754326"/>
                <a:gd name="csX18" fmla="*/ 3287331 w 6321790"/>
                <a:gd name="csY18" fmla="*/ 1754326 h 1754326"/>
                <a:gd name="csX19" fmla="*/ 2655152 w 6321790"/>
                <a:gd name="csY19" fmla="*/ 1754326 h 1754326"/>
                <a:gd name="csX20" fmla="*/ 2022973 w 6321790"/>
                <a:gd name="csY20" fmla="*/ 1754326 h 1754326"/>
                <a:gd name="csX21" fmla="*/ 1454012 w 6321790"/>
                <a:gd name="csY21" fmla="*/ 1754326 h 1754326"/>
                <a:gd name="csX22" fmla="*/ 758615 w 6321790"/>
                <a:gd name="csY22" fmla="*/ 1754326 h 1754326"/>
                <a:gd name="csX23" fmla="*/ 0 w 6321790"/>
                <a:gd name="csY23" fmla="*/ 1754326 h 1754326"/>
                <a:gd name="csX24" fmla="*/ 0 w 6321790"/>
                <a:gd name="csY24" fmla="*/ 1134464 h 1754326"/>
                <a:gd name="csX25" fmla="*/ 0 w 6321790"/>
                <a:gd name="csY25" fmla="*/ 532146 h 1754326"/>
                <a:gd name="csX26" fmla="*/ 0 w 6321790"/>
                <a:gd name="csY26" fmla="*/ 0 h 17543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321790" h="1754326" fill="none" extrusionOk="0">
                  <a:moveTo>
                    <a:pt x="0" y="0"/>
                  </a:moveTo>
                  <a:cubicBezTo>
                    <a:pt x="209229" y="5967"/>
                    <a:pt x="517338" y="-17934"/>
                    <a:pt x="695397" y="0"/>
                  </a:cubicBezTo>
                  <a:cubicBezTo>
                    <a:pt x="873456" y="17934"/>
                    <a:pt x="1004218" y="5102"/>
                    <a:pt x="1137922" y="0"/>
                  </a:cubicBezTo>
                  <a:cubicBezTo>
                    <a:pt x="1271626" y="-5102"/>
                    <a:pt x="1495479" y="-27666"/>
                    <a:pt x="1706883" y="0"/>
                  </a:cubicBezTo>
                  <a:cubicBezTo>
                    <a:pt x="1918287" y="27666"/>
                    <a:pt x="2183487" y="-24262"/>
                    <a:pt x="2465498" y="0"/>
                  </a:cubicBezTo>
                  <a:cubicBezTo>
                    <a:pt x="2747510" y="24262"/>
                    <a:pt x="2952601" y="17915"/>
                    <a:pt x="3097677" y="0"/>
                  </a:cubicBezTo>
                  <a:cubicBezTo>
                    <a:pt x="3242753" y="-17915"/>
                    <a:pt x="3652359" y="10612"/>
                    <a:pt x="3793074" y="0"/>
                  </a:cubicBezTo>
                  <a:cubicBezTo>
                    <a:pt x="3933789" y="-10612"/>
                    <a:pt x="4143909" y="-5919"/>
                    <a:pt x="4362035" y="0"/>
                  </a:cubicBezTo>
                  <a:cubicBezTo>
                    <a:pt x="4580161" y="5919"/>
                    <a:pt x="4685003" y="15054"/>
                    <a:pt x="4994214" y="0"/>
                  </a:cubicBezTo>
                  <a:cubicBezTo>
                    <a:pt x="5303425" y="-15054"/>
                    <a:pt x="5445625" y="37880"/>
                    <a:pt x="5752829" y="0"/>
                  </a:cubicBezTo>
                  <a:cubicBezTo>
                    <a:pt x="6060034" y="-37880"/>
                    <a:pt x="6068737" y="-16976"/>
                    <a:pt x="6321790" y="0"/>
                  </a:cubicBezTo>
                  <a:cubicBezTo>
                    <a:pt x="6337309" y="160047"/>
                    <a:pt x="6350285" y="358234"/>
                    <a:pt x="6321790" y="602319"/>
                  </a:cubicBezTo>
                  <a:cubicBezTo>
                    <a:pt x="6293295" y="846404"/>
                    <a:pt x="6299095" y="1032947"/>
                    <a:pt x="6321790" y="1152007"/>
                  </a:cubicBezTo>
                  <a:cubicBezTo>
                    <a:pt x="6344485" y="1271067"/>
                    <a:pt x="6345717" y="1547558"/>
                    <a:pt x="6321790" y="1754326"/>
                  </a:cubicBezTo>
                  <a:cubicBezTo>
                    <a:pt x="6175022" y="1727414"/>
                    <a:pt x="5905651" y="1780210"/>
                    <a:pt x="5689611" y="1754326"/>
                  </a:cubicBezTo>
                  <a:cubicBezTo>
                    <a:pt x="5473571" y="1728442"/>
                    <a:pt x="5205130" y="1766809"/>
                    <a:pt x="5057432" y="1754326"/>
                  </a:cubicBezTo>
                  <a:cubicBezTo>
                    <a:pt x="4909734" y="1741843"/>
                    <a:pt x="4801434" y="1776959"/>
                    <a:pt x="4551689" y="1754326"/>
                  </a:cubicBezTo>
                  <a:cubicBezTo>
                    <a:pt x="4301944" y="1731693"/>
                    <a:pt x="4058493" y="1731327"/>
                    <a:pt x="3919510" y="1754326"/>
                  </a:cubicBezTo>
                  <a:cubicBezTo>
                    <a:pt x="3780527" y="1777325"/>
                    <a:pt x="3452624" y="1750934"/>
                    <a:pt x="3287331" y="1754326"/>
                  </a:cubicBezTo>
                  <a:cubicBezTo>
                    <a:pt x="3122038" y="1757718"/>
                    <a:pt x="2812401" y="1748614"/>
                    <a:pt x="2655152" y="1754326"/>
                  </a:cubicBezTo>
                  <a:cubicBezTo>
                    <a:pt x="2497903" y="1760038"/>
                    <a:pt x="2190918" y="1737399"/>
                    <a:pt x="2022973" y="1754326"/>
                  </a:cubicBezTo>
                  <a:cubicBezTo>
                    <a:pt x="1855028" y="1771253"/>
                    <a:pt x="1699008" y="1727402"/>
                    <a:pt x="1454012" y="1754326"/>
                  </a:cubicBezTo>
                  <a:cubicBezTo>
                    <a:pt x="1209016" y="1781250"/>
                    <a:pt x="1062679" y="1744644"/>
                    <a:pt x="758615" y="1754326"/>
                  </a:cubicBezTo>
                  <a:cubicBezTo>
                    <a:pt x="454551" y="1764008"/>
                    <a:pt x="343218" y="1723139"/>
                    <a:pt x="0" y="1754326"/>
                  </a:cubicBezTo>
                  <a:cubicBezTo>
                    <a:pt x="6418" y="1629311"/>
                    <a:pt x="-16543" y="1277885"/>
                    <a:pt x="0" y="1134464"/>
                  </a:cubicBezTo>
                  <a:cubicBezTo>
                    <a:pt x="16543" y="991043"/>
                    <a:pt x="-28561" y="684461"/>
                    <a:pt x="0" y="532146"/>
                  </a:cubicBezTo>
                  <a:cubicBezTo>
                    <a:pt x="28561" y="379831"/>
                    <a:pt x="8343" y="254223"/>
                    <a:pt x="0" y="0"/>
                  </a:cubicBezTo>
                  <a:close/>
                </a:path>
                <a:path w="6321790" h="1754326" stroke="0" extrusionOk="0">
                  <a:moveTo>
                    <a:pt x="0" y="0"/>
                  </a:moveTo>
                  <a:cubicBezTo>
                    <a:pt x="123654" y="-2692"/>
                    <a:pt x="325239" y="11060"/>
                    <a:pt x="568961" y="0"/>
                  </a:cubicBezTo>
                  <a:cubicBezTo>
                    <a:pt x="812683" y="-11060"/>
                    <a:pt x="846332" y="-18752"/>
                    <a:pt x="1011486" y="0"/>
                  </a:cubicBezTo>
                  <a:cubicBezTo>
                    <a:pt x="1176641" y="18752"/>
                    <a:pt x="1593706" y="-31358"/>
                    <a:pt x="1770101" y="0"/>
                  </a:cubicBezTo>
                  <a:cubicBezTo>
                    <a:pt x="1946496" y="31358"/>
                    <a:pt x="2069880" y="21794"/>
                    <a:pt x="2339062" y="0"/>
                  </a:cubicBezTo>
                  <a:cubicBezTo>
                    <a:pt x="2608244" y="-21794"/>
                    <a:pt x="2766981" y="25103"/>
                    <a:pt x="2908023" y="0"/>
                  </a:cubicBezTo>
                  <a:cubicBezTo>
                    <a:pt x="3049065" y="-25103"/>
                    <a:pt x="3441150" y="21975"/>
                    <a:pt x="3666638" y="0"/>
                  </a:cubicBezTo>
                  <a:cubicBezTo>
                    <a:pt x="3892126" y="-21975"/>
                    <a:pt x="4005742" y="-9996"/>
                    <a:pt x="4172381" y="0"/>
                  </a:cubicBezTo>
                  <a:cubicBezTo>
                    <a:pt x="4339020" y="9996"/>
                    <a:pt x="4577441" y="-7696"/>
                    <a:pt x="4930996" y="0"/>
                  </a:cubicBezTo>
                  <a:cubicBezTo>
                    <a:pt x="5284552" y="7696"/>
                    <a:pt x="5411659" y="31284"/>
                    <a:pt x="5689611" y="0"/>
                  </a:cubicBezTo>
                  <a:cubicBezTo>
                    <a:pt x="5967564" y="-31284"/>
                    <a:pt x="6007831" y="-30984"/>
                    <a:pt x="6321790" y="0"/>
                  </a:cubicBezTo>
                  <a:cubicBezTo>
                    <a:pt x="6331406" y="203740"/>
                    <a:pt x="6293494" y="438614"/>
                    <a:pt x="6321790" y="619862"/>
                  </a:cubicBezTo>
                  <a:cubicBezTo>
                    <a:pt x="6350086" y="801110"/>
                    <a:pt x="6349498" y="1007179"/>
                    <a:pt x="6321790" y="1222180"/>
                  </a:cubicBezTo>
                  <a:cubicBezTo>
                    <a:pt x="6294082" y="1437181"/>
                    <a:pt x="6341760" y="1505153"/>
                    <a:pt x="6321790" y="1754326"/>
                  </a:cubicBezTo>
                  <a:cubicBezTo>
                    <a:pt x="6089383" y="1755647"/>
                    <a:pt x="5959940" y="1773175"/>
                    <a:pt x="5689611" y="1754326"/>
                  </a:cubicBezTo>
                  <a:cubicBezTo>
                    <a:pt x="5419282" y="1735477"/>
                    <a:pt x="5344300" y="1745884"/>
                    <a:pt x="5183868" y="1754326"/>
                  </a:cubicBezTo>
                  <a:cubicBezTo>
                    <a:pt x="5023436" y="1762768"/>
                    <a:pt x="4772183" y="1775605"/>
                    <a:pt x="4551689" y="1754326"/>
                  </a:cubicBezTo>
                  <a:cubicBezTo>
                    <a:pt x="4331195" y="1733047"/>
                    <a:pt x="4160364" y="1742384"/>
                    <a:pt x="3793074" y="1754326"/>
                  </a:cubicBezTo>
                  <a:cubicBezTo>
                    <a:pt x="3425784" y="1766268"/>
                    <a:pt x="3305989" y="1780280"/>
                    <a:pt x="3160895" y="1754326"/>
                  </a:cubicBezTo>
                  <a:cubicBezTo>
                    <a:pt x="3015801" y="1728372"/>
                    <a:pt x="2882903" y="1769247"/>
                    <a:pt x="2718370" y="1754326"/>
                  </a:cubicBezTo>
                  <a:cubicBezTo>
                    <a:pt x="2553837" y="1739405"/>
                    <a:pt x="2450851" y="1739147"/>
                    <a:pt x="2212627" y="1754326"/>
                  </a:cubicBezTo>
                  <a:cubicBezTo>
                    <a:pt x="1974403" y="1769505"/>
                    <a:pt x="1795050" y="1782464"/>
                    <a:pt x="1454012" y="1754326"/>
                  </a:cubicBezTo>
                  <a:cubicBezTo>
                    <a:pt x="1112975" y="1726188"/>
                    <a:pt x="1110188" y="1727438"/>
                    <a:pt x="821833" y="1754326"/>
                  </a:cubicBezTo>
                  <a:cubicBezTo>
                    <a:pt x="533478" y="1781214"/>
                    <a:pt x="360265" y="1793691"/>
                    <a:pt x="0" y="1754326"/>
                  </a:cubicBezTo>
                  <a:cubicBezTo>
                    <a:pt x="26973" y="1600464"/>
                    <a:pt x="-19177" y="1411258"/>
                    <a:pt x="0" y="1169551"/>
                  </a:cubicBezTo>
                  <a:cubicBezTo>
                    <a:pt x="19177" y="927845"/>
                    <a:pt x="10575" y="860544"/>
                    <a:pt x="0" y="637405"/>
                  </a:cubicBezTo>
                  <a:cubicBezTo>
                    <a:pt x="-10575" y="414266"/>
                    <a:pt x="-5246" y="249244"/>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grpSp>
      <p:sp>
        <p:nvSpPr>
          <p:cNvPr id="11" name="object 2">
            <a:extLst>
              <a:ext uri="{FF2B5EF4-FFF2-40B4-BE49-F238E27FC236}">
                <a16:creationId xmlns:a16="http://schemas.microsoft.com/office/drawing/2014/main" id="{AFED3736-37AF-2545-8859-77235FE6647C}"/>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12" name="Graphic 11" descr="Astronaut female with solid fill">
            <a:extLst>
              <a:ext uri="{FF2B5EF4-FFF2-40B4-BE49-F238E27FC236}">
                <a16:creationId xmlns:a16="http://schemas.microsoft.com/office/drawing/2014/main" id="{1E2B7E81-B5D1-828A-48D6-6AC337AB6E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
        <p:nvSpPr>
          <p:cNvPr id="22" name="object 11">
            <a:extLst>
              <a:ext uri="{FF2B5EF4-FFF2-40B4-BE49-F238E27FC236}">
                <a16:creationId xmlns:a16="http://schemas.microsoft.com/office/drawing/2014/main" id="{D669BE78-4D2D-F846-B7A8-238173D35C36}"/>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3" name="object 11">
            <a:extLst>
              <a:ext uri="{FF2B5EF4-FFF2-40B4-BE49-F238E27FC236}">
                <a16:creationId xmlns:a16="http://schemas.microsoft.com/office/drawing/2014/main" id="{AB69C83C-1168-19FD-88F2-D87D9BD62BD0}"/>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41</a:t>
            </a:r>
            <a:endParaRPr sz="1200">
              <a:latin typeface="Arial"/>
              <a:cs typeface="Arial"/>
            </a:endParaRPr>
          </a:p>
        </p:txBody>
      </p:sp>
      <p:sp>
        <p:nvSpPr>
          <p:cNvPr id="2" name="TextBox 1">
            <a:extLst>
              <a:ext uri="{FF2B5EF4-FFF2-40B4-BE49-F238E27FC236}">
                <a16:creationId xmlns:a16="http://schemas.microsoft.com/office/drawing/2014/main" id="{608C7AF3-1E5D-86A7-3D21-B7457E9B5B29}"/>
              </a:ext>
            </a:extLst>
          </p:cNvPr>
          <p:cNvSpPr txBox="1"/>
          <p:nvPr/>
        </p:nvSpPr>
        <p:spPr>
          <a:xfrm>
            <a:off x="1133044" y="6429323"/>
            <a:ext cx="792652" cy="446276"/>
          </a:xfrm>
          <a:custGeom>
            <a:avLst/>
            <a:gdLst>
              <a:gd name="csX0" fmla="*/ 0 w 792652"/>
              <a:gd name="csY0" fmla="*/ 0 h 446276"/>
              <a:gd name="csX1" fmla="*/ 388399 w 792652"/>
              <a:gd name="csY1" fmla="*/ 0 h 446276"/>
              <a:gd name="csX2" fmla="*/ 792652 w 792652"/>
              <a:gd name="csY2" fmla="*/ 0 h 446276"/>
              <a:gd name="csX3" fmla="*/ 792652 w 792652"/>
              <a:gd name="csY3" fmla="*/ 446276 h 446276"/>
              <a:gd name="csX4" fmla="*/ 380473 w 792652"/>
              <a:gd name="csY4" fmla="*/ 446276 h 446276"/>
              <a:gd name="csX5" fmla="*/ 0 w 792652"/>
              <a:gd name="csY5" fmla="*/ 446276 h 446276"/>
              <a:gd name="csX6" fmla="*/ 0 w 792652"/>
              <a:gd name="csY6" fmla="*/ 0 h 44627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92652" h="446276" fill="none" extrusionOk="0">
                <a:moveTo>
                  <a:pt x="0" y="0"/>
                </a:moveTo>
                <a:cubicBezTo>
                  <a:pt x="125511" y="15821"/>
                  <a:pt x="221058" y="16176"/>
                  <a:pt x="388399" y="0"/>
                </a:cubicBezTo>
                <a:cubicBezTo>
                  <a:pt x="555740" y="-16176"/>
                  <a:pt x="704129" y="-8697"/>
                  <a:pt x="792652" y="0"/>
                </a:cubicBezTo>
                <a:cubicBezTo>
                  <a:pt x="783960" y="209943"/>
                  <a:pt x="780991" y="308747"/>
                  <a:pt x="792652" y="446276"/>
                </a:cubicBezTo>
                <a:cubicBezTo>
                  <a:pt x="690372" y="440903"/>
                  <a:pt x="486667" y="434062"/>
                  <a:pt x="380473" y="446276"/>
                </a:cubicBezTo>
                <a:cubicBezTo>
                  <a:pt x="274279" y="458490"/>
                  <a:pt x="117780" y="433891"/>
                  <a:pt x="0" y="446276"/>
                </a:cubicBezTo>
                <a:cubicBezTo>
                  <a:pt x="-18746" y="235507"/>
                  <a:pt x="1012" y="111009"/>
                  <a:pt x="0" y="0"/>
                </a:cubicBezTo>
                <a:close/>
              </a:path>
              <a:path w="792652" h="446276" stroke="0" extrusionOk="0">
                <a:moveTo>
                  <a:pt x="0" y="0"/>
                </a:moveTo>
                <a:cubicBezTo>
                  <a:pt x="154098" y="11890"/>
                  <a:pt x="260310" y="18687"/>
                  <a:pt x="396326" y="0"/>
                </a:cubicBezTo>
                <a:cubicBezTo>
                  <a:pt x="532342" y="-18687"/>
                  <a:pt x="691749" y="-10311"/>
                  <a:pt x="792652" y="0"/>
                </a:cubicBezTo>
                <a:cubicBezTo>
                  <a:pt x="770385" y="133822"/>
                  <a:pt x="793470" y="310368"/>
                  <a:pt x="792652" y="446276"/>
                </a:cubicBezTo>
                <a:cubicBezTo>
                  <a:pt x="688174" y="454952"/>
                  <a:pt x="563651" y="442980"/>
                  <a:pt x="420106" y="446276"/>
                </a:cubicBezTo>
                <a:cubicBezTo>
                  <a:pt x="276561" y="449572"/>
                  <a:pt x="84345" y="435146"/>
                  <a:pt x="0" y="446276"/>
                </a:cubicBezTo>
                <a:cubicBezTo>
                  <a:pt x="-7973" y="242221"/>
                  <a:pt x="9833" y="144956"/>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lgn="l" rtl="0">
              <a:spcBef>
                <a:spcPts val="600"/>
              </a:spcBef>
              <a:spcAft>
                <a:spcPts val="600"/>
              </a:spcAft>
            </a:pPr>
            <a:endParaRPr lang="en-GB"/>
          </a:p>
          <a:p>
            <a:pPr algn="l" rtl="0">
              <a:spcBef>
                <a:spcPts val="600"/>
              </a:spcBef>
              <a:spcAft>
                <a:spcPts val="600"/>
              </a:spcAft>
            </a:pPr>
            <a:endParaRPr lang="en-GB"/>
          </a:p>
        </p:txBody>
      </p:sp>
      <p:sp>
        <p:nvSpPr>
          <p:cNvPr id="5" name="TextBox 4">
            <a:extLst>
              <a:ext uri="{FF2B5EF4-FFF2-40B4-BE49-F238E27FC236}">
                <a16:creationId xmlns:a16="http://schemas.microsoft.com/office/drawing/2014/main" id="{83A10DD4-7A40-41D1-6602-018E7AE665A9}"/>
              </a:ext>
            </a:extLst>
          </p:cNvPr>
          <p:cNvSpPr txBox="1"/>
          <p:nvPr/>
        </p:nvSpPr>
        <p:spPr>
          <a:xfrm>
            <a:off x="3149282" y="6429323"/>
            <a:ext cx="792652" cy="446276"/>
          </a:xfrm>
          <a:custGeom>
            <a:avLst/>
            <a:gdLst>
              <a:gd name="csX0" fmla="*/ 0 w 792652"/>
              <a:gd name="csY0" fmla="*/ 0 h 446276"/>
              <a:gd name="csX1" fmla="*/ 388399 w 792652"/>
              <a:gd name="csY1" fmla="*/ 0 h 446276"/>
              <a:gd name="csX2" fmla="*/ 792652 w 792652"/>
              <a:gd name="csY2" fmla="*/ 0 h 446276"/>
              <a:gd name="csX3" fmla="*/ 792652 w 792652"/>
              <a:gd name="csY3" fmla="*/ 446276 h 446276"/>
              <a:gd name="csX4" fmla="*/ 380473 w 792652"/>
              <a:gd name="csY4" fmla="*/ 446276 h 446276"/>
              <a:gd name="csX5" fmla="*/ 0 w 792652"/>
              <a:gd name="csY5" fmla="*/ 446276 h 446276"/>
              <a:gd name="csX6" fmla="*/ 0 w 792652"/>
              <a:gd name="csY6" fmla="*/ 0 h 44627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92652" h="446276" fill="none" extrusionOk="0">
                <a:moveTo>
                  <a:pt x="0" y="0"/>
                </a:moveTo>
                <a:cubicBezTo>
                  <a:pt x="125511" y="15821"/>
                  <a:pt x="221058" y="16176"/>
                  <a:pt x="388399" y="0"/>
                </a:cubicBezTo>
                <a:cubicBezTo>
                  <a:pt x="555740" y="-16176"/>
                  <a:pt x="704129" y="-8697"/>
                  <a:pt x="792652" y="0"/>
                </a:cubicBezTo>
                <a:cubicBezTo>
                  <a:pt x="783960" y="209943"/>
                  <a:pt x="780991" y="308747"/>
                  <a:pt x="792652" y="446276"/>
                </a:cubicBezTo>
                <a:cubicBezTo>
                  <a:pt x="690372" y="440903"/>
                  <a:pt x="486667" y="434062"/>
                  <a:pt x="380473" y="446276"/>
                </a:cubicBezTo>
                <a:cubicBezTo>
                  <a:pt x="274279" y="458490"/>
                  <a:pt x="117780" y="433891"/>
                  <a:pt x="0" y="446276"/>
                </a:cubicBezTo>
                <a:cubicBezTo>
                  <a:pt x="-18746" y="235507"/>
                  <a:pt x="1012" y="111009"/>
                  <a:pt x="0" y="0"/>
                </a:cubicBezTo>
                <a:close/>
              </a:path>
              <a:path w="792652" h="446276" stroke="0" extrusionOk="0">
                <a:moveTo>
                  <a:pt x="0" y="0"/>
                </a:moveTo>
                <a:cubicBezTo>
                  <a:pt x="154098" y="11890"/>
                  <a:pt x="260310" y="18687"/>
                  <a:pt x="396326" y="0"/>
                </a:cubicBezTo>
                <a:cubicBezTo>
                  <a:pt x="532342" y="-18687"/>
                  <a:pt x="691749" y="-10311"/>
                  <a:pt x="792652" y="0"/>
                </a:cubicBezTo>
                <a:cubicBezTo>
                  <a:pt x="770385" y="133822"/>
                  <a:pt x="793470" y="310368"/>
                  <a:pt x="792652" y="446276"/>
                </a:cubicBezTo>
                <a:cubicBezTo>
                  <a:pt x="688174" y="454952"/>
                  <a:pt x="563651" y="442980"/>
                  <a:pt x="420106" y="446276"/>
                </a:cubicBezTo>
                <a:cubicBezTo>
                  <a:pt x="276561" y="449572"/>
                  <a:pt x="84345" y="435146"/>
                  <a:pt x="0" y="446276"/>
                </a:cubicBezTo>
                <a:cubicBezTo>
                  <a:pt x="-7973" y="242221"/>
                  <a:pt x="9833" y="144956"/>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lgn="l" rtl="0">
              <a:spcBef>
                <a:spcPts val="600"/>
              </a:spcBef>
              <a:spcAft>
                <a:spcPts val="600"/>
              </a:spcAft>
            </a:pPr>
            <a:endParaRPr lang="en-GB"/>
          </a:p>
          <a:p>
            <a:pPr algn="l" rtl="0">
              <a:spcBef>
                <a:spcPts val="600"/>
              </a:spcBef>
              <a:spcAft>
                <a:spcPts val="600"/>
              </a:spcAft>
            </a:pPr>
            <a:endParaRPr lang="en-GB"/>
          </a:p>
        </p:txBody>
      </p:sp>
      <p:sp>
        <p:nvSpPr>
          <p:cNvPr id="6" name="TextBox 5">
            <a:extLst>
              <a:ext uri="{FF2B5EF4-FFF2-40B4-BE49-F238E27FC236}">
                <a16:creationId xmlns:a16="http://schemas.microsoft.com/office/drawing/2014/main" id="{2E8EE138-755D-B2C4-FB29-EF1A6EC7B2CD}"/>
              </a:ext>
            </a:extLst>
          </p:cNvPr>
          <p:cNvSpPr txBox="1"/>
          <p:nvPr/>
        </p:nvSpPr>
        <p:spPr>
          <a:xfrm>
            <a:off x="4960378" y="6438147"/>
            <a:ext cx="792652" cy="446276"/>
          </a:xfrm>
          <a:custGeom>
            <a:avLst/>
            <a:gdLst>
              <a:gd name="csX0" fmla="*/ 0 w 792652"/>
              <a:gd name="csY0" fmla="*/ 0 h 446276"/>
              <a:gd name="csX1" fmla="*/ 388399 w 792652"/>
              <a:gd name="csY1" fmla="*/ 0 h 446276"/>
              <a:gd name="csX2" fmla="*/ 792652 w 792652"/>
              <a:gd name="csY2" fmla="*/ 0 h 446276"/>
              <a:gd name="csX3" fmla="*/ 792652 w 792652"/>
              <a:gd name="csY3" fmla="*/ 446276 h 446276"/>
              <a:gd name="csX4" fmla="*/ 380473 w 792652"/>
              <a:gd name="csY4" fmla="*/ 446276 h 446276"/>
              <a:gd name="csX5" fmla="*/ 0 w 792652"/>
              <a:gd name="csY5" fmla="*/ 446276 h 446276"/>
              <a:gd name="csX6" fmla="*/ 0 w 792652"/>
              <a:gd name="csY6" fmla="*/ 0 h 44627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92652" h="446276" fill="none" extrusionOk="0">
                <a:moveTo>
                  <a:pt x="0" y="0"/>
                </a:moveTo>
                <a:cubicBezTo>
                  <a:pt x="125511" y="15821"/>
                  <a:pt x="221058" y="16176"/>
                  <a:pt x="388399" y="0"/>
                </a:cubicBezTo>
                <a:cubicBezTo>
                  <a:pt x="555740" y="-16176"/>
                  <a:pt x="704129" y="-8697"/>
                  <a:pt x="792652" y="0"/>
                </a:cubicBezTo>
                <a:cubicBezTo>
                  <a:pt x="783960" y="209943"/>
                  <a:pt x="780991" y="308747"/>
                  <a:pt x="792652" y="446276"/>
                </a:cubicBezTo>
                <a:cubicBezTo>
                  <a:pt x="690372" y="440903"/>
                  <a:pt x="486667" y="434062"/>
                  <a:pt x="380473" y="446276"/>
                </a:cubicBezTo>
                <a:cubicBezTo>
                  <a:pt x="274279" y="458490"/>
                  <a:pt x="117780" y="433891"/>
                  <a:pt x="0" y="446276"/>
                </a:cubicBezTo>
                <a:cubicBezTo>
                  <a:pt x="-18746" y="235507"/>
                  <a:pt x="1012" y="111009"/>
                  <a:pt x="0" y="0"/>
                </a:cubicBezTo>
                <a:close/>
              </a:path>
              <a:path w="792652" h="446276" stroke="0" extrusionOk="0">
                <a:moveTo>
                  <a:pt x="0" y="0"/>
                </a:moveTo>
                <a:cubicBezTo>
                  <a:pt x="154098" y="11890"/>
                  <a:pt x="260310" y="18687"/>
                  <a:pt x="396326" y="0"/>
                </a:cubicBezTo>
                <a:cubicBezTo>
                  <a:pt x="532342" y="-18687"/>
                  <a:pt x="691749" y="-10311"/>
                  <a:pt x="792652" y="0"/>
                </a:cubicBezTo>
                <a:cubicBezTo>
                  <a:pt x="770385" y="133822"/>
                  <a:pt x="793470" y="310368"/>
                  <a:pt x="792652" y="446276"/>
                </a:cubicBezTo>
                <a:cubicBezTo>
                  <a:pt x="688174" y="454952"/>
                  <a:pt x="563651" y="442980"/>
                  <a:pt x="420106" y="446276"/>
                </a:cubicBezTo>
                <a:cubicBezTo>
                  <a:pt x="276561" y="449572"/>
                  <a:pt x="84345" y="435146"/>
                  <a:pt x="0" y="446276"/>
                </a:cubicBezTo>
                <a:cubicBezTo>
                  <a:pt x="-7973" y="242221"/>
                  <a:pt x="9833" y="144956"/>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lgn="l" rtl="0">
              <a:spcBef>
                <a:spcPts val="600"/>
              </a:spcBef>
              <a:spcAft>
                <a:spcPts val="600"/>
              </a:spcAft>
            </a:pPr>
            <a:endParaRPr lang="en-GB"/>
          </a:p>
          <a:p>
            <a:pPr algn="l" rtl="0">
              <a:spcBef>
                <a:spcPts val="600"/>
              </a:spcBef>
              <a:spcAft>
                <a:spcPts val="600"/>
              </a:spcAft>
            </a:pPr>
            <a:endParaRPr lang="en-GB"/>
          </a:p>
        </p:txBody>
      </p:sp>
    </p:spTree>
    <p:extLst>
      <p:ext uri="{BB962C8B-B14F-4D97-AF65-F5344CB8AC3E}">
        <p14:creationId xmlns:p14="http://schemas.microsoft.com/office/powerpoint/2010/main" val="1283803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2F015-8CAC-F69F-8C4A-754C1ED60CE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30180D2-B1CF-F659-46EF-8468BB041BF4}"/>
              </a:ext>
            </a:extLst>
          </p:cNvPr>
          <p:cNvSpPr txBox="1"/>
          <p:nvPr/>
        </p:nvSpPr>
        <p:spPr>
          <a:xfrm>
            <a:off x="538844" y="1265068"/>
            <a:ext cx="5780314" cy="4247317"/>
          </a:xfrm>
          <a:prstGeom prst="rect">
            <a:avLst/>
          </a:prstGeom>
          <a:noFill/>
        </p:spPr>
        <p:txBody>
          <a:bodyPr wrap="square" rtlCol="0">
            <a:spAutoFit/>
          </a:bodyPr>
          <a:lstStyle/>
          <a:p>
            <a:pPr algn="l"/>
            <a:r>
              <a:rPr lang="en-GB" sz="1600" b="1">
                <a:solidFill>
                  <a:srgbClr val="001F5B"/>
                </a:solidFill>
                <a:latin typeface="Arial"/>
                <a:cs typeface="Arial"/>
              </a:rPr>
              <a:t>Activity: Crew Assembly Training</a:t>
            </a:r>
          </a:p>
          <a:p>
            <a:pPr algn="l"/>
            <a:endParaRPr lang="en-GB" sz="1600" b="1">
              <a:solidFill>
                <a:srgbClr val="001F5B"/>
              </a:solidFill>
              <a:latin typeface="Arial"/>
              <a:cs typeface="Arial"/>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Stand in a line with your teammates at Basecamp.</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Have one team member start the stopwatch.</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The last person in the line picks up a building piece.</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Pass the piece to the team member in front until it reaches the person at the front of the line.</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Take the piece to the Assembly Area and put it down.</a:t>
            </a:r>
          </a:p>
          <a:p>
            <a:pPr marL="342900" lvl="0" indent="-342900">
              <a:buFont typeface="+mj-lt"/>
              <a:buAutoNum type="arabicPeriod"/>
            </a:pPr>
            <a:endParaRPr lang="en-GB"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Return to Basecamp and join the back of the line.</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Pick up another piece and repeat the process, building your structure on each turn. If your structure falls at any point, follow the steps below:</a:t>
            </a:r>
            <a:endParaRPr lang="en-US" sz="1400">
              <a:solidFill>
                <a:srgbClr val="05255D"/>
              </a:solidFill>
              <a:latin typeface="Arial" panose="020B0604020202020204" pitchFamily="34" charset="0"/>
              <a:cs typeface="Arial" panose="020B0604020202020204" pitchFamily="34" charset="0"/>
            </a:endParaRPr>
          </a:p>
          <a:p>
            <a:pPr algn="l"/>
            <a:endParaRPr lang="en-GB" sz="1400">
              <a:solidFill>
                <a:srgbClr val="001F5B"/>
              </a:solidFill>
              <a:latin typeface="Arial"/>
              <a:cs typeface="Arial"/>
            </a:endParaRPr>
          </a:p>
        </p:txBody>
      </p:sp>
      <p:sp>
        <p:nvSpPr>
          <p:cNvPr id="3" name="object 3">
            <a:extLst>
              <a:ext uri="{FF2B5EF4-FFF2-40B4-BE49-F238E27FC236}">
                <a16:creationId xmlns:a16="http://schemas.microsoft.com/office/drawing/2014/main" id="{39227A7D-3C0C-1B52-BCFA-1FC3B850A748}"/>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1665A322-B1CD-E03D-9EE4-B4706DF1BC60}"/>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20" name="TextBox 19">
            <a:extLst>
              <a:ext uri="{FF2B5EF4-FFF2-40B4-BE49-F238E27FC236}">
                <a16:creationId xmlns:a16="http://schemas.microsoft.com/office/drawing/2014/main" id="{43306F54-A6AC-E929-6305-8D54DDFE6947}"/>
              </a:ext>
            </a:extLst>
          </p:cNvPr>
          <p:cNvSpPr txBox="1"/>
          <p:nvPr/>
        </p:nvSpPr>
        <p:spPr>
          <a:xfrm>
            <a:off x="701501" y="5316063"/>
            <a:ext cx="5617655" cy="1600438"/>
          </a:xfrm>
          <a:prstGeom prst="rect">
            <a:avLst/>
          </a:prstGeom>
          <a:noFill/>
        </p:spPr>
        <p:txBody>
          <a:bodyPr wrap="square">
            <a:spAutoFit/>
          </a:bodyPr>
          <a:lstStyle/>
          <a:p>
            <a:pPr marL="400050" lvl="1" indent="-400050">
              <a:buFont typeface="+mj-lt"/>
              <a:buAutoNum type="romanLcPeriod"/>
            </a:pPr>
            <a:r>
              <a:rPr lang="en-GB" sz="1400">
                <a:solidFill>
                  <a:srgbClr val="05255D"/>
                </a:solidFill>
                <a:latin typeface="Arial" panose="020B0604020202020204" pitchFamily="34" charset="0"/>
                <a:cs typeface="Arial" panose="020B0604020202020204" pitchFamily="34" charset="0"/>
              </a:rPr>
              <a:t>All team members return to Basecamp and add a tally mark in the ‘</a:t>
            </a:r>
            <a:r>
              <a:rPr lang="en-GB" sz="1400" i="1">
                <a:solidFill>
                  <a:srgbClr val="05255D"/>
                </a:solidFill>
                <a:latin typeface="Arial" panose="020B0604020202020204" pitchFamily="34" charset="0"/>
                <a:cs typeface="Arial" panose="020B0604020202020204" pitchFamily="34" charset="0"/>
              </a:rPr>
              <a:t>Number of Penalties</a:t>
            </a:r>
            <a:r>
              <a:rPr lang="en-GB" sz="1400">
                <a:solidFill>
                  <a:srgbClr val="05255D"/>
                </a:solidFill>
                <a:latin typeface="Arial" panose="020B0604020202020204" pitchFamily="34" charset="0"/>
                <a:cs typeface="Arial" panose="020B0604020202020204" pitchFamily="34" charset="0"/>
              </a:rPr>
              <a:t>’ row. </a:t>
            </a:r>
          </a:p>
          <a:p>
            <a:pPr marL="400050" lvl="1" indent="-400050">
              <a:buFont typeface="+mj-lt"/>
              <a:buAutoNum type="romanLcPeriod"/>
            </a:pPr>
            <a:endParaRPr lang="en-US" sz="1400">
              <a:solidFill>
                <a:srgbClr val="05255D"/>
              </a:solidFill>
              <a:latin typeface="Arial" panose="020B0604020202020204" pitchFamily="34" charset="0"/>
              <a:cs typeface="Arial" panose="020B0604020202020204" pitchFamily="34" charset="0"/>
            </a:endParaRPr>
          </a:p>
          <a:p>
            <a:pPr marL="400050" lvl="1" indent="-400050">
              <a:buFont typeface="+mj-lt"/>
              <a:buAutoNum type="romanLcPeriod"/>
            </a:pPr>
            <a:r>
              <a:rPr lang="en-GB" sz="1400">
                <a:solidFill>
                  <a:srgbClr val="05255D"/>
                </a:solidFill>
                <a:latin typeface="Arial" panose="020B0604020202020204" pitchFamily="34" charset="0"/>
                <a:cs typeface="Arial" panose="020B0604020202020204" pitchFamily="34" charset="0"/>
              </a:rPr>
              <a:t>The team nominate one person to go to the Assembly Area and rebuild the structure.</a:t>
            </a:r>
          </a:p>
          <a:p>
            <a:pPr marL="400050" lvl="1" indent="-400050">
              <a:buFont typeface="+mj-lt"/>
              <a:buAutoNum type="romanLcPeriod"/>
            </a:pPr>
            <a:endParaRPr lang="en-US" sz="1400">
              <a:solidFill>
                <a:srgbClr val="05255D"/>
              </a:solidFill>
              <a:latin typeface="Arial" panose="020B0604020202020204" pitchFamily="34" charset="0"/>
              <a:cs typeface="Arial" panose="020B0604020202020204" pitchFamily="34" charset="0"/>
            </a:endParaRPr>
          </a:p>
          <a:p>
            <a:pPr marL="400050" lvl="1" indent="-400050">
              <a:buFont typeface="+mj-lt"/>
              <a:buAutoNum type="romanLcPeriod"/>
            </a:pPr>
            <a:r>
              <a:rPr lang="en-GB" sz="1400">
                <a:solidFill>
                  <a:srgbClr val="05255D"/>
                </a:solidFill>
                <a:latin typeface="Arial" panose="020B0604020202020204" pitchFamily="34" charset="0"/>
                <a:cs typeface="Arial" panose="020B0604020202020204" pitchFamily="34" charset="0"/>
              </a:rPr>
              <a:t>The nominated person returns and goes to the back of the line.</a:t>
            </a:r>
            <a:endParaRPr lang="en-US" sz="1400">
              <a:solidFill>
                <a:srgbClr val="05255D"/>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D16B158-0632-4E4B-5FE7-BF11F2A098A6}"/>
              </a:ext>
            </a:extLst>
          </p:cNvPr>
          <p:cNvSpPr txBox="1"/>
          <p:nvPr/>
        </p:nvSpPr>
        <p:spPr>
          <a:xfrm>
            <a:off x="538843" y="7255937"/>
            <a:ext cx="5780313" cy="2031325"/>
          </a:xfrm>
          <a:prstGeom prst="rect">
            <a:avLst/>
          </a:prstGeom>
          <a:noFill/>
        </p:spPr>
        <p:txBody>
          <a:bodyPr wrap="square">
            <a:spAutoFit/>
          </a:bodyPr>
          <a:lstStyle/>
          <a:p>
            <a:pPr marL="342900" lvl="0" indent="-342900">
              <a:buFont typeface="+mj-lt"/>
              <a:buAutoNum type="arabicPeriod" startAt="8"/>
            </a:pPr>
            <a:r>
              <a:rPr lang="en-GB" sz="1400">
                <a:solidFill>
                  <a:srgbClr val="05255D"/>
                </a:solidFill>
                <a:latin typeface="Arial" panose="020B0604020202020204" pitchFamily="34" charset="0"/>
                <a:cs typeface="Arial" panose="020B0604020202020204" pitchFamily="34" charset="0"/>
              </a:rPr>
              <a:t>Repeat until the structure is finished.</a:t>
            </a:r>
          </a:p>
          <a:p>
            <a:pPr marL="342900" lvl="0" indent="-342900">
              <a:buFont typeface="+mj-lt"/>
              <a:buAutoNum type="arabicPeriod" startAt="8"/>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startAt="8"/>
            </a:pPr>
            <a:r>
              <a:rPr lang="en-GB" sz="1400">
                <a:solidFill>
                  <a:srgbClr val="05255D"/>
                </a:solidFill>
                <a:latin typeface="Arial" panose="020B0604020202020204" pitchFamily="34" charset="0"/>
                <a:cs typeface="Arial" panose="020B0604020202020204" pitchFamily="34" charset="0"/>
              </a:rPr>
              <a:t>Stop the stopwatch and record the time in the ‘</a:t>
            </a:r>
            <a:r>
              <a:rPr lang="en-GB" sz="1400" i="1">
                <a:solidFill>
                  <a:srgbClr val="05255D"/>
                </a:solidFill>
                <a:latin typeface="Arial" panose="020B0604020202020204" pitchFamily="34" charset="0"/>
                <a:cs typeface="Arial" panose="020B0604020202020204" pitchFamily="34" charset="0"/>
              </a:rPr>
              <a:t>Time to Complete</a:t>
            </a:r>
            <a:r>
              <a:rPr lang="en-GB" sz="1400">
                <a:solidFill>
                  <a:srgbClr val="05255D"/>
                </a:solidFill>
                <a:latin typeface="Arial" panose="020B0604020202020204" pitchFamily="34" charset="0"/>
                <a:cs typeface="Arial" panose="020B0604020202020204" pitchFamily="34" charset="0"/>
              </a:rPr>
              <a:t>’ row.</a:t>
            </a:r>
          </a:p>
          <a:p>
            <a:pPr marL="342900" lvl="0" indent="-342900">
              <a:buFont typeface="+mj-lt"/>
              <a:buAutoNum type="arabicPeriod" startAt="8"/>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startAt="8"/>
            </a:pPr>
            <a:r>
              <a:rPr lang="en-GB" sz="1400">
                <a:solidFill>
                  <a:srgbClr val="05255D"/>
                </a:solidFill>
                <a:latin typeface="Arial" panose="020B0604020202020204" pitchFamily="34" charset="0"/>
                <a:cs typeface="Arial" panose="020B0604020202020204" pitchFamily="34" charset="0"/>
              </a:rPr>
              <a:t>Every penalty is 10 seconds. Calculate and record the ‘</a:t>
            </a:r>
            <a:r>
              <a:rPr lang="en-GB" sz="1400" i="1">
                <a:solidFill>
                  <a:srgbClr val="05255D"/>
                </a:solidFill>
                <a:latin typeface="Arial" panose="020B0604020202020204" pitchFamily="34" charset="0"/>
                <a:cs typeface="Arial" panose="020B0604020202020204" pitchFamily="34" charset="0"/>
              </a:rPr>
              <a:t>Penalty Time</a:t>
            </a:r>
            <a:r>
              <a:rPr lang="en-GB" sz="1400">
                <a:solidFill>
                  <a:srgbClr val="05255D"/>
                </a:solidFill>
                <a:latin typeface="Arial" panose="020B0604020202020204" pitchFamily="34" charset="0"/>
                <a:cs typeface="Arial" panose="020B0604020202020204" pitchFamily="34" charset="0"/>
              </a:rPr>
              <a:t>’. </a:t>
            </a:r>
          </a:p>
          <a:p>
            <a:pPr marL="342900" lvl="0" indent="-342900">
              <a:buFont typeface="+mj-lt"/>
              <a:buAutoNum type="arabicPeriod" startAt="8"/>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startAt="8"/>
            </a:pPr>
            <a:r>
              <a:rPr lang="en-GB" sz="1400">
                <a:solidFill>
                  <a:srgbClr val="05255D"/>
                </a:solidFill>
                <a:latin typeface="Arial" panose="020B0604020202020204" pitchFamily="34" charset="0"/>
                <a:cs typeface="Arial" panose="020B0604020202020204" pitchFamily="34" charset="0"/>
              </a:rPr>
              <a:t>Add this to your original time and record in the ‘</a:t>
            </a:r>
            <a:r>
              <a:rPr lang="en-GB" sz="1400" i="1">
                <a:solidFill>
                  <a:srgbClr val="05255D"/>
                </a:solidFill>
                <a:latin typeface="Arial" panose="020B0604020202020204" pitchFamily="34" charset="0"/>
                <a:cs typeface="Arial" panose="020B0604020202020204" pitchFamily="34" charset="0"/>
              </a:rPr>
              <a:t>Total Time</a:t>
            </a:r>
            <a:r>
              <a:rPr lang="en-GB" sz="1400">
                <a:solidFill>
                  <a:srgbClr val="05255D"/>
                </a:solidFill>
                <a:latin typeface="Arial" panose="020B0604020202020204" pitchFamily="34" charset="0"/>
                <a:cs typeface="Arial" panose="020B0604020202020204" pitchFamily="34" charset="0"/>
              </a:rPr>
              <a:t>’ row.</a:t>
            </a:r>
            <a:endParaRPr lang="en-US" sz="1400">
              <a:solidFill>
                <a:srgbClr val="05255D"/>
              </a:solidFill>
              <a:latin typeface="Arial" panose="020B0604020202020204" pitchFamily="34" charset="0"/>
              <a:cs typeface="Arial" panose="020B0604020202020204" pitchFamily="34" charset="0"/>
            </a:endParaRPr>
          </a:p>
        </p:txBody>
      </p:sp>
      <p:sp>
        <p:nvSpPr>
          <p:cNvPr id="10" name="object 11">
            <a:extLst>
              <a:ext uri="{FF2B5EF4-FFF2-40B4-BE49-F238E27FC236}">
                <a16:creationId xmlns:a16="http://schemas.microsoft.com/office/drawing/2014/main" id="{DBBD8A83-BADF-E19D-5FF6-50DFFB037CFE}"/>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3" name="object 11">
            <a:extLst>
              <a:ext uri="{FF2B5EF4-FFF2-40B4-BE49-F238E27FC236}">
                <a16:creationId xmlns:a16="http://schemas.microsoft.com/office/drawing/2014/main" id="{E9B2FC1F-0DD9-C15A-AB43-96283E09FC14}"/>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42</a:t>
            </a:r>
            <a:endParaRPr sz="1200">
              <a:latin typeface="Arial"/>
              <a:cs typeface="Arial"/>
            </a:endParaRPr>
          </a:p>
        </p:txBody>
      </p:sp>
      <p:sp>
        <p:nvSpPr>
          <p:cNvPr id="14" name="object 2">
            <a:extLst>
              <a:ext uri="{FF2B5EF4-FFF2-40B4-BE49-F238E27FC236}">
                <a16:creationId xmlns:a16="http://schemas.microsoft.com/office/drawing/2014/main" id="{EEC17816-3916-634A-3B58-B76E8D104EE5}"/>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15" name="Graphic 14" descr="Astronaut female with solid fill">
            <a:extLst>
              <a:ext uri="{FF2B5EF4-FFF2-40B4-BE49-F238E27FC236}">
                <a16:creationId xmlns:a16="http://schemas.microsoft.com/office/drawing/2014/main" id="{DD62C3F1-CA9D-20D6-E15B-2CD0D20DB2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Tree>
    <p:extLst>
      <p:ext uri="{BB962C8B-B14F-4D97-AF65-F5344CB8AC3E}">
        <p14:creationId xmlns:p14="http://schemas.microsoft.com/office/powerpoint/2010/main" val="330350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60200-6679-20E8-B724-4A13EEEAE2A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F518CC36-C3CD-352F-936C-5118EE156D15}"/>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2E83A941-2324-683D-A341-CE70E0EFEF41}"/>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graphicFrame>
        <p:nvGraphicFramePr>
          <p:cNvPr id="6" name="Table 5">
            <a:extLst>
              <a:ext uri="{FF2B5EF4-FFF2-40B4-BE49-F238E27FC236}">
                <a16:creationId xmlns:a16="http://schemas.microsoft.com/office/drawing/2014/main" id="{15CED9B7-4C46-4B96-4CD5-E8813FBA38D8}"/>
              </a:ext>
            </a:extLst>
          </p:cNvPr>
          <p:cNvGraphicFramePr>
            <a:graphicFrameLocks noGrp="1"/>
          </p:cNvGraphicFramePr>
          <p:nvPr>
            <p:extLst>
              <p:ext uri="{D42A27DB-BD31-4B8C-83A1-F6EECF244321}">
                <p14:modId xmlns:p14="http://schemas.microsoft.com/office/powerpoint/2010/main" val="3677033365"/>
              </p:ext>
            </p:extLst>
          </p:nvPr>
        </p:nvGraphicFramePr>
        <p:xfrm>
          <a:off x="538843" y="1537005"/>
          <a:ext cx="5780314" cy="1401388"/>
        </p:xfrm>
        <a:graphic>
          <a:graphicData uri="http://schemas.openxmlformats.org/drawingml/2006/table">
            <a:tbl>
              <a:tblPr firstRow="1" bandRow="1">
                <a:tableStyleId>{69CF1AB2-1976-4502-BF36-3FF5EA218861}</a:tableStyleId>
              </a:tblPr>
              <a:tblGrid>
                <a:gridCol w="2775028">
                  <a:extLst>
                    <a:ext uri="{9D8B030D-6E8A-4147-A177-3AD203B41FA5}">
                      <a16:colId xmlns:a16="http://schemas.microsoft.com/office/drawing/2014/main" val="3693935250"/>
                    </a:ext>
                  </a:extLst>
                </a:gridCol>
                <a:gridCol w="3005286">
                  <a:extLst>
                    <a:ext uri="{9D8B030D-6E8A-4147-A177-3AD203B41FA5}">
                      <a16:colId xmlns:a16="http://schemas.microsoft.com/office/drawing/2014/main" val="1503975584"/>
                    </a:ext>
                  </a:extLst>
                </a:gridCol>
              </a:tblGrid>
              <a:tr h="350347">
                <a:tc>
                  <a:txBody>
                    <a:bodyPr/>
                    <a:lstStyle/>
                    <a:p>
                      <a:pPr algn="ctr"/>
                      <a:r>
                        <a:rPr lang="en-US" sz="1400" b="1" i="0">
                          <a:solidFill>
                            <a:srgbClr val="05255D"/>
                          </a:solidFill>
                          <a:latin typeface="Arial" panose="020B0604020202020204" pitchFamily="34" charset="0"/>
                          <a:cs typeface="Arial" panose="020B0604020202020204" pitchFamily="34" charset="0"/>
                        </a:rPr>
                        <a:t>Time to Complete (seconds)</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567849"/>
                  </a:ext>
                </a:extLst>
              </a:tr>
              <a:tr h="350347">
                <a:tc>
                  <a:txBody>
                    <a:bodyPr/>
                    <a:lstStyle/>
                    <a:p>
                      <a:pPr algn="ctr"/>
                      <a:r>
                        <a:rPr lang="en-US" sz="1400" b="1" i="0">
                          <a:solidFill>
                            <a:srgbClr val="05255D"/>
                          </a:solidFill>
                          <a:latin typeface="Arial" panose="020B0604020202020204" pitchFamily="34" charset="0"/>
                          <a:cs typeface="Arial" panose="020B0604020202020204" pitchFamily="34" charset="0"/>
                        </a:rPr>
                        <a:t>Number of Penalties</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01234629"/>
                  </a:ext>
                </a:extLst>
              </a:tr>
              <a:tr h="350347">
                <a:tc>
                  <a:txBody>
                    <a:bodyPr/>
                    <a:lstStyle/>
                    <a:p>
                      <a:pPr algn="ctr"/>
                      <a:r>
                        <a:rPr lang="en-US" sz="1400" b="1" i="0">
                          <a:solidFill>
                            <a:srgbClr val="05255D"/>
                          </a:solidFill>
                          <a:latin typeface="Arial" panose="020B0604020202020204" pitchFamily="34" charset="0"/>
                          <a:cs typeface="Arial" panose="020B0604020202020204" pitchFamily="34" charset="0"/>
                        </a:rPr>
                        <a:t>Penalty Time (seconds)</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86471016"/>
                  </a:ext>
                </a:extLst>
              </a:tr>
              <a:tr h="350347">
                <a:tc>
                  <a:txBody>
                    <a:bodyPr/>
                    <a:lstStyle/>
                    <a:p>
                      <a:pPr algn="ctr"/>
                      <a:r>
                        <a:rPr lang="en-US" sz="1400" b="1" i="0">
                          <a:solidFill>
                            <a:srgbClr val="05255D"/>
                          </a:solidFill>
                          <a:latin typeface="Arial" panose="020B0604020202020204" pitchFamily="34" charset="0"/>
                          <a:cs typeface="Arial" panose="020B0604020202020204" pitchFamily="34" charset="0"/>
                        </a:rPr>
                        <a:t>Total Time (seconds)</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287397"/>
                  </a:ext>
                </a:extLst>
              </a:tr>
            </a:tbl>
          </a:graphicData>
        </a:graphic>
      </p:graphicFrame>
      <p:grpSp>
        <p:nvGrpSpPr>
          <p:cNvPr id="19" name="Group 18">
            <a:extLst>
              <a:ext uri="{FF2B5EF4-FFF2-40B4-BE49-F238E27FC236}">
                <a16:creationId xmlns:a16="http://schemas.microsoft.com/office/drawing/2014/main" id="{BF09889F-23AD-0AD6-7A90-CD61704E75E9}"/>
              </a:ext>
            </a:extLst>
          </p:cNvPr>
          <p:cNvGrpSpPr/>
          <p:nvPr/>
        </p:nvGrpSpPr>
        <p:grpSpPr>
          <a:xfrm>
            <a:off x="538841" y="5145302"/>
            <a:ext cx="5780314" cy="2863981"/>
            <a:chOff x="217169" y="7785046"/>
            <a:chExt cx="6467074" cy="2863981"/>
          </a:xfrm>
        </p:grpSpPr>
        <p:sp>
          <p:nvSpPr>
            <p:cNvPr id="17" name="TextBox 16">
              <a:extLst>
                <a:ext uri="{FF2B5EF4-FFF2-40B4-BE49-F238E27FC236}">
                  <a16:creationId xmlns:a16="http://schemas.microsoft.com/office/drawing/2014/main" id="{3CE97FE4-77CA-C821-EEC1-0F854B89CD15}"/>
                </a:ext>
              </a:extLst>
            </p:cNvPr>
            <p:cNvSpPr txBox="1"/>
            <p:nvPr/>
          </p:nvSpPr>
          <p:spPr>
            <a:xfrm>
              <a:off x="217170" y="7785046"/>
              <a:ext cx="6467073" cy="523220"/>
            </a:xfrm>
            <a:prstGeom prst="rect">
              <a:avLst/>
            </a:prstGeom>
            <a:noFill/>
          </p:spPr>
          <p:txBody>
            <a:bodyPr wrap="square" rtlCol="0">
              <a:spAutoFit/>
            </a:bodyPr>
            <a:lstStyle/>
            <a:p>
              <a:pPr algn="l"/>
              <a:r>
                <a:rPr lang="en-GB" sz="1400">
                  <a:solidFill>
                    <a:srgbClr val="001F5B"/>
                  </a:solidFill>
                  <a:latin typeface="Arial"/>
                  <a:cs typeface="Arial"/>
                </a:rPr>
                <a:t>Give one way your team worked well together and one way you could improve as a team.</a:t>
              </a:r>
            </a:p>
          </p:txBody>
        </p:sp>
        <p:sp>
          <p:nvSpPr>
            <p:cNvPr id="18" name="TextBox 17">
              <a:extLst>
                <a:ext uri="{FF2B5EF4-FFF2-40B4-BE49-F238E27FC236}">
                  <a16:creationId xmlns:a16="http://schemas.microsoft.com/office/drawing/2014/main" id="{ADFF06C7-BF5F-B2C0-9963-547FA07C0CE6}"/>
                </a:ext>
              </a:extLst>
            </p:cNvPr>
            <p:cNvSpPr txBox="1"/>
            <p:nvPr/>
          </p:nvSpPr>
          <p:spPr>
            <a:xfrm>
              <a:off x="217169" y="8340703"/>
              <a:ext cx="6467072" cy="2308324"/>
            </a:xfrm>
            <a:custGeom>
              <a:avLst/>
              <a:gdLst>
                <a:gd name="csX0" fmla="*/ 0 w 6467072"/>
                <a:gd name="csY0" fmla="*/ 0 h 2308324"/>
                <a:gd name="csX1" fmla="*/ 776049 w 6467072"/>
                <a:gd name="csY1" fmla="*/ 0 h 2308324"/>
                <a:gd name="csX2" fmla="*/ 1552097 w 6467072"/>
                <a:gd name="csY2" fmla="*/ 0 h 2308324"/>
                <a:gd name="csX3" fmla="*/ 2198804 w 6467072"/>
                <a:gd name="csY3" fmla="*/ 0 h 2308324"/>
                <a:gd name="csX4" fmla="*/ 2910182 w 6467072"/>
                <a:gd name="csY4" fmla="*/ 0 h 2308324"/>
                <a:gd name="csX5" fmla="*/ 3492219 w 6467072"/>
                <a:gd name="csY5" fmla="*/ 0 h 2308324"/>
                <a:gd name="csX6" fmla="*/ 4138926 w 6467072"/>
                <a:gd name="csY6" fmla="*/ 0 h 2308324"/>
                <a:gd name="csX7" fmla="*/ 4914975 w 6467072"/>
                <a:gd name="csY7" fmla="*/ 0 h 2308324"/>
                <a:gd name="csX8" fmla="*/ 5432340 w 6467072"/>
                <a:gd name="csY8" fmla="*/ 0 h 2308324"/>
                <a:gd name="csX9" fmla="*/ 6467072 w 6467072"/>
                <a:gd name="csY9" fmla="*/ 0 h 2308324"/>
                <a:gd name="csX10" fmla="*/ 6467072 w 6467072"/>
                <a:gd name="csY10" fmla="*/ 530915 h 2308324"/>
                <a:gd name="csX11" fmla="*/ 6467072 w 6467072"/>
                <a:gd name="csY11" fmla="*/ 1084912 h 2308324"/>
                <a:gd name="csX12" fmla="*/ 6467072 w 6467072"/>
                <a:gd name="csY12" fmla="*/ 1661993 h 2308324"/>
                <a:gd name="csX13" fmla="*/ 6467072 w 6467072"/>
                <a:gd name="csY13" fmla="*/ 2308324 h 2308324"/>
                <a:gd name="csX14" fmla="*/ 5691023 w 6467072"/>
                <a:gd name="csY14" fmla="*/ 2308324 h 2308324"/>
                <a:gd name="csX15" fmla="*/ 5044316 w 6467072"/>
                <a:gd name="csY15" fmla="*/ 2308324 h 2308324"/>
                <a:gd name="csX16" fmla="*/ 4397609 w 6467072"/>
                <a:gd name="csY16" fmla="*/ 2308324 h 2308324"/>
                <a:gd name="csX17" fmla="*/ 3750902 w 6467072"/>
                <a:gd name="csY17" fmla="*/ 2308324 h 2308324"/>
                <a:gd name="csX18" fmla="*/ 3104195 w 6467072"/>
                <a:gd name="csY18" fmla="*/ 2308324 h 2308324"/>
                <a:gd name="csX19" fmla="*/ 2522158 w 6467072"/>
                <a:gd name="csY19" fmla="*/ 2308324 h 2308324"/>
                <a:gd name="csX20" fmla="*/ 1810780 w 6467072"/>
                <a:gd name="csY20" fmla="*/ 2308324 h 2308324"/>
                <a:gd name="csX21" fmla="*/ 1164073 w 6467072"/>
                <a:gd name="csY21" fmla="*/ 2308324 h 2308324"/>
                <a:gd name="csX22" fmla="*/ 0 w 6467072"/>
                <a:gd name="csY22" fmla="*/ 2308324 h 2308324"/>
                <a:gd name="csX23" fmla="*/ 0 w 6467072"/>
                <a:gd name="csY23" fmla="*/ 1685077 h 2308324"/>
                <a:gd name="csX24" fmla="*/ 0 w 6467072"/>
                <a:gd name="csY24" fmla="*/ 1061829 h 2308324"/>
                <a:gd name="csX25" fmla="*/ 0 w 6467072"/>
                <a:gd name="csY25" fmla="*/ 0 h 23083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6467072" h="2308324" fill="none" extrusionOk="0">
                  <a:moveTo>
                    <a:pt x="0" y="0"/>
                  </a:moveTo>
                  <a:cubicBezTo>
                    <a:pt x="347057" y="35423"/>
                    <a:pt x="467387" y="-16254"/>
                    <a:pt x="776049" y="0"/>
                  </a:cubicBezTo>
                  <a:cubicBezTo>
                    <a:pt x="1084711" y="16254"/>
                    <a:pt x="1200754" y="-33222"/>
                    <a:pt x="1552097" y="0"/>
                  </a:cubicBezTo>
                  <a:cubicBezTo>
                    <a:pt x="1903440" y="33222"/>
                    <a:pt x="1963482" y="-2005"/>
                    <a:pt x="2198804" y="0"/>
                  </a:cubicBezTo>
                  <a:cubicBezTo>
                    <a:pt x="2434126" y="2005"/>
                    <a:pt x="2699300" y="30844"/>
                    <a:pt x="2910182" y="0"/>
                  </a:cubicBezTo>
                  <a:cubicBezTo>
                    <a:pt x="3121064" y="-30844"/>
                    <a:pt x="3205668" y="6018"/>
                    <a:pt x="3492219" y="0"/>
                  </a:cubicBezTo>
                  <a:cubicBezTo>
                    <a:pt x="3778770" y="-6018"/>
                    <a:pt x="3859017" y="10772"/>
                    <a:pt x="4138926" y="0"/>
                  </a:cubicBezTo>
                  <a:cubicBezTo>
                    <a:pt x="4418835" y="-10772"/>
                    <a:pt x="4709465" y="-2722"/>
                    <a:pt x="4914975" y="0"/>
                  </a:cubicBezTo>
                  <a:cubicBezTo>
                    <a:pt x="5120485" y="2722"/>
                    <a:pt x="5216183" y="-54"/>
                    <a:pt x="5432340" y="0"/>
                  </a:cubicBezTo>
                  <a:cubicBezTo>
                    <a:pt x="5648497" y="54"/>
                    <a:pt x="6037179" y="-42351"/>
                    <a:pt x="6467072" y="0"/>
                  </a:cubicBezTo>
                  <a:cubicBezTo>
                    <a:pt x="6447150" y="120061"/>
                    <a:pt x="6479937" y="304175"/>
                    <a:pt x="6467072" y="530915"/>
                  </a:cubicBezTo>
                  <a:cubicBezTo>
                    <a:pt x="6454207" y="757656"/>
                    <a:pt x="6455838" y="903926"/>
                    <a:pt x="6467072" y="1084912"/>
                  </a:cubicBezTo>
                  <a:cubicBezTo>
                    <a:pt x="6478306" y="1265898"/>
                    <a:pt x="6473996" y="1526767"/>
                    <a:pt x="6467072" y="1661993"/>
                  </a:cubicBezTo>
                  <a:cubicBezTo>
                    <a:pt x="6460148" y="1797219"/>
                    <a:pt x="6478717" y="2017739"/>
                    <a:pt x="6467072" y="2308324"/>
                  </a:cubicBezTo>
                  <a:cubicBezTo>
                    <a:pt x="6292083" y="2321004"/>
                    <a:pt x="5866838" y="2331087"/>
                    <a:pt x="5691023" y="2308324"/>
                  </a:cubicBezTo>
                  <a:cubicBezTo>
                    <a:pt x="5515208" y="2285561"/>
                    <a:pt x="5334747" y="2296245"/>
                    <a:pt x="5044316" y="2308324"/>
                  </a:cubicBezTo>
                  <a:cubicBezTo>
                    <a:pt x="4753885" y="2320403"/>
                    <a:pt x="4720025" y="2332912"/>
                    <a:pt x="4397609" y="2308324"/>
                  </a:cubicBezTo>
                  <a:cubicBezTo>
                    <a:pt x="4075193" y="2283736"/>
                    <a:pt x="3952055" y="2336661"/>
                    <a:pt x="3750902" y="2308324"/>
                  </a:cubicBezTo>
                  <a:cubicBezTo>
                    <a:pt x="3549749" y="2279987"/>
                    <a:pt x="3323018" y="2298874"/>
                    <a:pt x="3104195" y="2308324"/>
                  </a:cubicBezTo>
                  <a:cubicBezTo>
                    <a:pt x="2885372" y="2317774"/>
                    <a:pt x="2690366" y="2300363"/>
                    <a:pt x="2522158" y="2308324"/>
                  </a:cubicBezTo>
                  <a:cubicBezTo>
                    <a:pt x="2353950" y="2316285"/>
                    <a:pt x="2007700" y="2314596"/>
                    <a:pt x="1810780" y="2308324"/>
                  </a:cubicBezTo>
                  <a:cubicBezTo>
                    <a:pt x="1613860" y="2302052"/>
                    <a:pt x="1466864" y="2289733"/>
                    <a:pt x="1164073" y="2308324"/>
                  </a:cubicBezTo>
                  <a:cubicBezTo>
                    <a:pt x="861282" y="2326915"/>
                    <a:pt x="243512" y="2268929"/>
                    <a:pt x="0" y="2308324"/>
                  </a:cubicBezTo>
                  <a:cubicBezTo>
                    <a:pt x="-5602" y="2151374"/>
                    <a:pt x="-14066" y="1956246"/>
                    <a:pt x="0" y="1685077"/>
                  </a:cubicBezTo>
                  <a:cubicBezTo>
                    <a:pt x="14066" y="1413908"/>
                    <a:pt x="14437" y="1221318"/>
                    <a:pt x="0" y="1061829"/>
                  </a:cubicBezTo>
                  <a:cubicBezTo>
                    <a:pt x="-14437" y="902340"/>
                    <a:pt x="3881" y="485569"/>
                    <a:pt x="0" y="0"/>
                  </a:cubicBezTo>
                  <a:close/>
                </a:path>
                <a:path w="6467072" h="2308324" stroke="0" extrusionOk="0">
                  <a:moveTo>
                    <a:pt x="0" y="0"/>
                  </a:moveTo>
                  <a:cubicBezTo>
                    <a:pt x="263741" y="3016"/>
                    <a:pt x="334868" y="13657"/>
                    <a:pt x="582036" y="0"/>
                  </a:cubicBezTo>
                  <a:cubicBezTo>
                    <a:pt x="829204" y="-13657"/>
                    <a:pt x="906561" y="5712"/>
                    <a:pt x="1034732" y="0"/>
                  </a:cubicBezTo>
                  <a:cubicBezTo>
                    <a:pt x="1162903" y="-5712"/>
                    <a:pt x="1609716" y="22038"/>
                    <a:pt x="1810780" y="0"/>
                  </a:cubicBezTo>
                  <a:cubicBezTo>
                    <a:pt x="2011844" y="-22038"/>
                    <a:pt x="2124113" y="9434"/>
                    <a:pt x="2392817" y="0"/>
                  </a:cubicBezTo>
                  <a:cubicBezTo>
                    <a:pt x="2661521" y="-9434"/>
                    <a:pt x="2756937" y="3372"/>
                    <a:pt x="2974853" y="0"/>
                  </a:cubicBezTo>
                  <a:cubicBezTo>
                    <a:pt x="3192769" y="-3372"/>
                    <a:pt x="3563712" y="26746"/>
                    <a:pt x="3750902" y="0"/>
                  </a:cubicBezTo>
                  <a:cubicBezTo>
                    <a:pt x="3938092" y="-26746"/>
                    <a:pt x="4048565" y="20788"/>
                    <a:pt x="4268268" y="0"/>
                  </a:cubicBezTo>
                  <a:cubicBezTo>
                    <a:pt x="4487971" y="-20788"/>
                    <a:pt x="4737181" y="-10875"/>
                    <a:pt x="5044316" y="0"/>
                  </a:cubicBezTo>
                  <a:cubicBezTo>
                    <a:pt x="5351451" y="10875"/>
                    <a:pt x="5569181" y="-30974"/>
                    <a:pt x="5820365" y="0"/>
                  </a:cubicBezTo>
                  <a:cubicBezTo>
                    <a:pt x="6071549" y="30974"/>
                    <a:pt x="6162767" y="-12781"/>
                    <a:pt x="6467072" y="0"/>
                  </a:cubicBezTo>
                  <a:cubicBezTo>
                    <a:pt x="6466614" y="202479"/>
                    <a:pt x="6441413" y="361529"/>
                    <a:pt x="6467072" y="623247"/>
                  </a:cubicBezTo>
                  <a:cubicBezTo>
                    <a:pt x="6492731" y="884965"/>
                    <a:pt x="6467263" y="1029322"/>
                    <a:pt x="6467072" y="1223412"/>
                  </a:cubicBezTo>
                  <a:cubicBezTo>
                    <a:pt x="6466881" y="1417502"/>
                    <a:pt x="6480542" y="1483625"/>
                    <a:pt x="6467072" y="1731243"/>
                  </a:cubicBezTo>
                  <a:cubicBezTo>
                    <a:pt x="6453602" y="1978861"/>
                    <a:pt x="6495657" y="2184811"/>
                    <a:pt x="6467072" y="2308324"/>
                  </a:cubicBezTo>
                  <a:cubicBezTo>
                    <a:pt x="6264752" y="2282828"/>
                    <a:pt x="6088676" y="2311356"/>
                    <a:pt x="5820365" y="2308324"/>
                  </a:cubicBezTo>
                  <a:cubicBezTo>
                    <a:pt x="5552054" y="2305292"/>
                    <a:pt x="5371009" y="2337447"/>
                    <a:pt x="5173658" y="2308324"/>
                  </a:cubicBezTo>
                  <a:cubicBezTo>
                    <a:pt x="4976307" y="2279201"/>
                    <a:pt x="4600464" y="2287719"/>
                    <a:pt x="4397609" y="2308324"/>
                  </a:cubicBezTo>
                  <a:cubicBezTo>
                    <a:pt x="4194754" y="2328929"/>
                    <a:pt x="4059777" y="2331176"/>
                    <a:pt x="3750902" y="2308324"/>
                  </a:cubicBezTo>
                  <a:cubicBezTo>
                    <a:pt x="3442027" y="2285472"/>
                    <a:pt x="3522651" y="2313705"/>
                    <a:pt x="3298207" y="2308324"/>
                  </a:cubicBezTo>
                  <a:cubicBezTo>
                    <a:pt x="3073764" y="2302943"/>
                    <a:pt x="2912970" y="2300814"/>
                    <a:pt x="2780841" y="2308324"/>
                  </a:cubicBezTo>
                  <a:cubicBezTo>
                    <a:pt x="2648712" y="2315834"/>
                    <a:pt x="2323120" y="2320040"/>
                    <a:pt x="2004792" y="2308324"/>
                  </a:cubicBezTo>
                  <a:cubicBezTo>
                    <a:pt x="1686464" y="2296608"/>
                    <a:pt x="1634470" y="2301579"/>
                    <a:pt x="1358085" y="2308324"/>
                  </a:cubicBezTo>
                  <a:cubicBezTo>
                    <a:pt x="1081700" y="2315069"/>
                    <a:pt x="1074283" y="2311029"/>
                    <a:pt x="840719" y="2308324"/>
                  </a:cubicBezTo>
                  <a:cubicBezTo>
                    <a:pt x="607155" y="2305619"/>
                    <a:pt x="249462" y="2306610"/>
                    <a:pt x="0" y="2308324"/>
                  </a:cubicBezTo>
                  <a:cubicBezTo>
                    <a:pt x="-13277" y="2055830"/>
                    <a:pt x="20322" y="1943174"/>
                    <a:pt x="0" y="1800493"/>
                  </a:cubicBezTo>
                  <a:cubicBezTo>
                    <a:pt x="-20322" y="1657812"/>
                    <a:pt x="10681" y="1513951"/>
                    <a:pt x="0" y="1292661"/>
                  </a:cubicBezTo>
                  <a:cubicBezTo>
                    <a:pt x="-10681" y="1071371"/>
                    <a:pt x="-7866" y="967493"/>
                    <a:pt x="0" y="692497"/>
                  </a:cubicBezTo>
                  <a:cubicBezTo>
                    <a:pt x="7866" y="417501"/>
                    <a:pt x="-31758" y="207987"/>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grpSp>
      <p:sp>
        <p:nvSpPr>
          <p:cNvPr id="2" name="TextBox 1">
            <a:extLst>
              <a:ext uri="{FF2B5EF4-FFF2-40B4-BE49-F238E27FC236}">
                <a16:creationId xmlns:a16="http://schemas.microsoft.com/office/drawing/2014/main" id="{4BD7BA60-7262-5482-D1FB-177071F8E54D}"/>
              </a:ext>
            </a:extLst>
          </p:cNvPr>
          <p:cNvSpPr txBox="1"/>
          <p:nvPr/>
        </p:nvSpPr>
        <p:spPr>
          <a:xfrm>
            <a:off x="538841" y="3211860"/>
            <a:ext cx="5780314" cy="877163"/>
          </a:xfrm>
          <a:custGeom>
            <a:avLst/>
            <a:gdLst>
              <a:gd name="csX0" fmla="*/ 0 w 5780314"/>
              <a:gd name="csY0" fmla="*/ 0 h 877163"/>
              <a:gd name="csX1" fmla="*/ 642257 w 5780314"/>
              <a:gd name="csY1" fmla="*/ 0 h 877163"/>
              <a:gd name="csX2" fmla="*/ 1168908 w 5780314"/>
              <a:gd name="csY2" fmla="*/ 0 h 877163"/>
              <a:gd name="csX3" fmla="*/ 1811165 w 5780314"/>
              <a:gd name="csY3" fmla="*/ 0 h 877163"/>
              <a:gd name="csX4" fmla="*/ 2453422 w 5780314"/>
              <a:gd name="csY4" fmla="*/ 0 h 877163"/>
              <a:gd name="csX5" fmla="*/ 3095679 w 5780314"/>
              <a:gd name="csY5" fmla="*/ 0 h 877163"/>
              <a:gd name="csX6" fmla="*/ 3680133 w 5780314"/>
              <a:gd name="csY6" fmla="*/ 0 h 877163"/>
              <a:gd name="csX7" fmla="*/ 4206784 w 5780314"/>
              <a:gd name="csY7" fmla="*/ 0 h 877163"/>
              <a:gd name="csX8" fmla="*/ 4675632 w 5780314"/>
              <a:gd name="csY8" fmla="*/ 0 h 877163"/>
              <a:gd name="csX9" fmla="*/ 5780314 w 5780314"/>
              <a:gd name="csY9" fmla="*/ 0 h 877163"/>
              <a:gd name="csX10" fmla="*/ 5780314 w 5780314"/>
              <a:gd name="csY10" fmla="*/ 421038 h 877163"/>
              <a:gd name="csX11" fmla="*/ 5780314 w 5780314"/>
              <a:gd name="csY11" fmla="*/ 877163 h 877163"/>
              <a:gd name="csX12" fmla="*/ 5195860 w 5780314"/>
              <a:gd name="csY12" fmla="*/ 877163 h 877163"/>
              <a:gd name="csX13" fmla="*/ 4611406 w 5780314"/>
              <a:gd name="csY13" fmla="*/ 877163 h 877163"/>
              <a:gd name="csX14" fmla="*/ 3911346 w 5780314"/>
              <a:gd name="csY14" fmla="*/ 877163 h 877163"/>
              <a:gd name="csX15" fmla="*/ 3326892 w 5780314"/>
              <a:gd name="csY15" fmla="*/ 877163 h 877163"/>
              <a:gd name="csX16" fmla="*/ 2626832 w 5780314"/>
              <a:gd name="csY16" fmla="*/ 877163 h 877163"/>
              <a:gd name="csX17" fmla="*/ 1868968 w 5780314"/>
              <a:gd name="csY17" fmla="*/ 877163 h 877163"/>
              <a:gd name="csX18" fmla="*/ 1284514 w 5780314"/>
              <a:gd name="csY18" fmla="*/ 877163 h 877163"/>
              <a:gd name="csX19" fmla="*/ 700060 w 5780314"/>
              <a:gd name="csY19" fmla="*/ 877163 h 877163"/>
              <a:gd name="csX20" fmla="*/ 0 w 5780314"/>
              <a:gd name="csY20" fmla="*/ 877163 h 877163"/>
              <a:gd name="csX21" fmla="*/ 0 w 5780314"/>
              <a:gd name="csY21" fmla="*/ 429810 h 877163"/>
              <a:gd name="csX22" fmla="*/ 0 w 5780314"/>
              <a:gd name="csY22" fmla="*/ 0 h 8771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780314" h="877163" fill="none" extrusionOk="0">
                <a:moveTo>
                  <a:pt x="0" y="0"/>
                </a:moveTo>
                <a:cubicBezTo>
                  <a:pt x="198225" y="27558"/>
                  <a:pt x="498559" y="29004"/>
                  <a:pt x="642257" y="0"/>
                </a:cubicBezTo>
                <a:cubicBezTo>
                  <a:pt x="785955" y="-29004"/>
                  <a:pt x="964824" y="-5911"/>
                  <a:pt x="1168908" y="0"/>
                </a:cubicBezTo>
                <a:cubicBezTo>
                  <a:pt x="1372992" y="5911"/>
                  <a:pt x="1642330" y="-31592"/>
                  <a:pt x="1811165" y="0"/>
                </a:cubicBezTo>
                <a:cubicBezTo>
                  <a:pt x="1980000" y="31592"/>
                  <a:pt x="2249794" y="-8552"/>
                  <a:pt x="2453422" y="0"/>
                </a:cubicBezTo>
                <a:cubicBezTo>
                  <a:pt x="2657050" y="8552"/>
                  <a:pt x="2901914" y="8868"/>
                  <a:pt x="3095679" y="0"/>
                </a:cubicBezTo>
                <a:cubicBezTo>
                  <a:pt x="3289444" y="-8868"/>
                  <a:pt x="3472598" y="1983"/>
                  <a:pt x="3680133" y="0"/>
                </a:cubicBezTo>
                <a:cubicBezTo>
                  <a:pt x="3887668" y="-1983"/>
                  <a:pt x="4056433" y="18804"/>
                  <a:pt x="4206784" y="0"/>
                </a:cubicBezTo>
                <a:cubicBezTo>
                  <a:pt x="4357135" y="-18804"/>
                  <a:pt x="4452888" y="-23274"/>
                  <a:pt x="4675632" y="0"/>
                </a:cubicBezTo>
                <a:cubicBezTo>
                  <a:pt x="4898376" y="23274"/>
                  <a:pt x="5304444" y="1519"/>
                  <a:pt x="5780314" y="0"/>
                </a:cubicBezTo>
                <a:cubicBezTo>
                  <a:pt x="5770909" y="117923"/>
                  <a:pt x="5770457" y="304025"/>
                  <a:pt x="5780314" y="421038"/>
                </a:cubicBezTo>
                <a:cubicBezTo>
                  <a:pt x="5790171" y="538051"/>
                  <a:pt x="5787758" y="749799"/>
                  <a:pt x="5780314" y="877163"/>
                </a:cubicBezTo>
                <a:cubicBezTo>
                  <a:pt x="5632967" y="898150"/>
                  <a:pt x="5444477" y="865906"/>
                  <a:pt x="5195860" y="877163"/>
                </a:cubicBezTo>
                <a:cubicBezTo>
                  <a:pt x="4947243" y="888420"/>
                  <a:pt x="4754775" y="849858"/>
                  <a:pt x="4611406" y="877163"/>
                </a:cubicBezTo>
                <a:cubicBezTo>
                  <a:pt x="4468037" y="904468"/>
                  <a:pt x="4094094" y="880076"/>
                  <a:pt x="3911346" y="877163"/>
                </a:cubicBezTo>
                <a:cubicBezTo>
                  <a:pt x="3728598" y="874250"/>
                  <a:pt x="3488080" y="885863"/>
                  <a:pt x="3326892" y="877163"/>
                </a:cubicBezTo>
                <a:cubicBezTo>
                  <a:pt x="3165704" y="868463"/>
                  <a:pt x="2899283" y="842487"/>
                  <a:pt x="2626832" y="877163"/>
                </a:cubicBezTo>
                <a:cubicBezTo>
                  <a:pt x="2354381" y="911839"/>
                  <a:pt x="2137379" y="840690"/>
                  <a:pt x="1868968" y="877163"/>
                </a:cubicBezTo>
                <a:cubicBezTo>
                  <a:pt x="1600557" y="913636"/>
                  <a:pt x="1517949" y="893669"/>
                  <a:pt x="1284514" y="877163"/>
                </a:cubicBezTo>
                <a:cubicBezTo>
                  <a:pt x="1051079" y="860657"/>
                  <a:pt x="873660" y="874637"/>
                  <a:pt x="700060" y="877163"/>
                </a:cubicBezTo>
                <a:cubicBezTo>
                  <a:pt x="526460" y="879689"/>
                  <a:pt x="268986" y="877811"/>
                  <a:pt x="0" y="877163"/>
                </a:cubicBezTo>
                <a:cubicBezTo>
                  <a:pt x="-11239" y="737172"/>
                  <a:pt x="18247" y="636353"/>
                  <a:pt x="0" y="429810"/>
                </a:cubicBezTo>
                <a:cubicBezTo>
                  <a:pt x="-18247" y="223267"/>
                  <a:pt x="17352" y="195042"/>
                  <a:pt x="0" y="0"/>
                </a:cubicBezTo>
                <a:close/>
              </a:path>
              <a:path w="5780314" h="877163" stroke="0" extrusionOk="0">
                <a:moveTo>
                  <a:pt x="0" y="0"/>
                </a:moveTo>
                <a:cubicBezTo>
                  <a:pt x="220370" y="26833"/>
                  <a:pt x="420502" y="-30751"/>
                  <a:pt x="642257" y="0"/>
                </a:cubicBezTo>
                <a:cubicBezTo>
                  <a:pt x="864012" y="30751"/>
                  <a:pt x="1087979" y="-36154"/>
                  <a:pt x="1400121" y="0"/>
                </a:cubicBezTo>
                <a:cubicBezTo>
                  <a:pt x="1712263" y="36154"/>
                  <a:pt x="1771331" y="-370"/>
                  <a:pt x="1868968" y="0"/>
                </a:cubicBezTo>
                <a:cubicBezTo>
                  <a:pt x="1966605" y="370"/>
                  <a:pt x="2305420" y="-27752"/>
                  <a:pt x="2453422" y="0"/>
                </a:cubicBezTo>
                <a:cubicBezTo>
                  <a:pt x="2601424" y="27752"/>
                  <a:pt x="3007926" y="-2611"/>
                  <a:pt x="3153482" y="0"/>
                </a:cubicBezTo>
                <a:cubicBezTo>
                  <a:pt x="3299038" y="2611"/>
                  <a:pt x="3637295" y="20299"/>
                  <a:pt x="3911346" y="0"/>
                </a:cubicBezTo>
                <a:cubicBezTo>
                  <a:pt x="4185397" y="-20299"/>
                  <a:pt x="4390765" y="-35054"/>
                  <a:pt x="4669209" y="0"/>
                </a:cubicBezTo>
                <a:cubicBezTo>
                  <a:pt x="4947653" y="35054"/>
                  <a:pt x="5082727" y="-25392"/>
                  <a:pt x="5195860" y="0"/>
                </a:cubicBezTo>
                <a:cubicBezTo>
                  <a:pt x="5308993" y="25392"/>
                  <a:pt x="5656726" y="-3471"/>
                  <a:pt x="5780314" y="0"/>
                </a:cubicBezTo>
                <a:cubicBezTo>
                  <a:pt x="5760418" y="128393"/>
                  <a:pt x="5785430" y="293550"/>
                  <a:pt x="5780314" y="421038"/>
                </a:cubicBezTo>
                <a:cubicBezTo>
                  <a:pt x="5775198" y="548526"/>
                  <a:pt x="5765998" y="743788"/>
                  <a:pt x="5780314" y="877163"/>
                </a:cubicBezTo>
                <a:cubicBezTo>
                  <a:pt x="5443210" y="911745"/>
                  <a:pt x="5427865" y="871257"/>
                  <a:pt x="5080254" y="877163"/>
                </a:cubicBezTo>
                <a:cubicBezTo>
                  <a:pt x="4732643" y="883069"/>
                  <a:pt x="4804251" y="903322"/>
                  <a:pt x="4553603" y="877163"/>
                </a:cubicBezTo>
                <a:cubicBezTo>
                  <a:pt x="4302955" y="851004"/>
                  <a:pt x="4148918" y="869107"/>
                  <a:pt x="3969149" y="877163"/>
                </a:cubicBezTo>
                <a:cubicBezTo>
                  <a:pt x="3789380" y="885219"/>
                  <a:pt x="3506211" y="889877"/>
                  <a:pt x="3326892" y="877163"/>
                </a:cubicBezTo>
                <a:cubicBezTo>
                  <a:pt x="3147573" y="864449"/>
                  <a:pt x="2942906" y="884413"/>
                  <a:pt x="2800241" y="877163"/>
                </a:cubicBezTo>
                <a:cubicBezTo>
                  <a:pt x="2657576" y="869913"/>
                  <a:pt x="2260929" y="840429"/>
                  <a:pt x="2042378" y="877163"/>
                </a:cubicBezTo>
                <a:cubicBezTo>
                  <a:pt x="1823827" y="913897"/>
                  <a:pt x="1612680" y="905482"/>
                  <a:pt x="1342317" y="877163"/>
                </a:cubicBezTo>
                <a:cubicBezTo>
                  <a:pt x="1071954" y="848844"/>
                  <a:pt x="897036" y="868477"/>
                  <a:pt x="757863" y="877163"/>
                </a:cubicBezTo>
                <a:cubicBezTo>
                  <a:pt x="618690" y="885849"/>
                  <a:pt x="212197" y="847143"/>
                  <a:pt x="0" y="877163"/>
                </a:cubicBezTo>
                <a:cubicBezTo>
                  <a:pt x="-19897" y="712960"/>
                  <a:pt x="-16869" y="622343"/>
                  <a:pt x="0" y="464896"/>
                </a:cubicBezTo>
                <a:cubicBezTo>
                  <a:pt x="16869" y="307449"/>
                  <a:pt x="-601" y="173750"/>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lgn="l" rtl="0">
              <a:spcBef>
                <a:spcPts val="600"/>
              </a:spcBef>
              <a:spcAft>
                <a:spcPts val="600"/>
              </a:spcAft>
            </a:pPr>
            <a:endParaRPr lang="en-GB"/>
          </a:p>
          <a:p>
            <a:pPr algn="l" rtl="0">
              <a:spcBef>
                <a:spcPts val="600"/>
              </a:spcBef>
              <a:spcAft>
                <a:spcPts val="600"/>
              </a:spcAft>
            </a:pPr>
            <a:endParaRPr lang="en-GB"/>
          </a:p>
        </p:txBody>
      </p:sp>
      <p:sp>
        <p:nvSpPr>
          <p:cNvPr id="5" name="object 2">
            <a:extLst>
              <a:ext uri="{FF2B5EF4-FFF2-40B4-BE49-F238E27FC236}">
                <a16:creationId xmlns:a16="http://schemas.microsoft.com/office/drawing/2014/main" id="{739B21AF-A3C9-8C1A-C627-E840AC278759}"/>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10" name="Graphic 9" descr="Astronaut female with solid fill">
            <a:extLst>
              <a:ext uri="{FF2B5EF4-FFF2-40B4-BE49-F238E27FC236}">
                <a16:creationId xmlns:a16="http://schemas.microsoft.com/office/drawing/2014/main" id="{8C4E7EAE-1E56-D08D-73A0-09B13AFC71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
        <p:nvSpPr>
          <p:cNvPr id="13" name="object 11">
            <a:extLst>
              <a:ext uri="{FF2B5EF4-FFF2-40B4-BE49-F238E27FC236}">
                <a16:creationId xmlns:a16="http://schemas.microsoft.com/office/drawing/2014/main" id="{31976096-F29B-E024-CE51-C3F3BB4B403F}"/>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4" name="object 11">
            <a:extLst>
              <a:ext uri="{FF2B5EF4-FFF2-40B4-BE49-F238E27FC236}">
                <a16:creationId xmlns:a16="http://schemas.microsoft.com/office/drawing/2014/main" id="{6607F65B-57FF-66C6-1ECC-B5272579886B}"/>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43</a:t>
            </a:r>
            <a:endParaRPr sz="1200">
              <a:latin typeface="Arial"/>
              <a:cs typeface="Arial"/>
            </a:endParaRPr>
          </a:p>
        </p:txBody>
      </p:sp>
    </p:spTree>
    <p:extLst>
      <p:ext uri="{BB962C8B-B14F-4D97-AF65-F5344CB8AC3E}">
        <p14:creationId xmlns:p14="http://schemas.microsoft.com/office/powerpoint/2010/main" val="2049095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92042-690B-F6D8-B9B1-A431FECF708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80DB0C8-1293-0E77-972B-2E060E42B696}"/>
              </a:ext>
            </a:extLst>
          </p:cNvPr>
          <p:cNvSpPr txBox="1"/>
          <p:nvPr/>
        </p:nvSpPr>
        <p:spPr>
          <a:xfrm>
            <a:off x="538844" y="1265068"/>
            <a:ext cx="5780314" cy="6186309"/>
          </a:xfrm>
          <a:prstGeom prst="rect">
            <a:avLst/>
          </a:prstGeom>
          <a:noFill/>
        </p:spPr>
        <p:txBody>
          <a:bodyPr wrap="square" rtlCol="0">
            <a:spAutoFit/>
          </a:bodyPr>
          <a:lstStyle/>
          <a:p>
            <a:pPr algn="l"/>
            <a:r>
              <a:rPr lang="en-GB" sz="1600" b="1">
                <a:solidFill>
                  <a:srgbClr val="001F5B"/>
                </a:solidFill>
                <a:latin typeface="Arial"/>
                <a:cs typeface="Arial"/>
              </a:rPr>
              <a:t>Activity: Astro Agility Course</a:t>
            </a:r>
          </a:p>
          <a:p>
            <a:pPr algn="l"/>
            <a:endParaRPr lang="en-GB" sz="1600" b="1">
              <a:solidFill>
                <a:srgbClr val="001F5B"/>
              </a:solidFill>
              <a:latin typeface="Arial"/>
              <a:cs typeface="Arial"/>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Lie face down at the starting line. Place your hands by your shoulders, like you are about to do a push-up.</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Have another student start the stopwatch and say “Go”.</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Jump to your feet.</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Complete the course without knocking over or moving any of the equipment out of place. (Another student can keep count of how many times this happens – each is a penalty).</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Have the student stop the stopwatch and record your time in the ‘</a:t>
            </a:r>
            <a:r>
              <a:rPr lang="en-GB" sz="1400" i="1">
                <a:solidFill>
                  <a:srgbClr val="05255D"/>
                </a:solidFill>
                <a:latin typeface="Arial" panose="020B0604020202020204" pitchFamily="34" charset="0"/>
                <a:cs typeface="Arial" panose="020B0604020202020204" pitchFamily="34" charset="0"/>
              </a:rPr>
              <a:t>Time to Complete</a:t>
            </a:r>
            <a:r>
              <a:rPr lang="en-GB" sz="1400">
                <a:solidFill>
                  <a:srgbClr val="05255D"/>
                </a:solidFill>
                <a:latin typeface="Arial" panose="020B0604020202020204" pitchFamily="34" charset="0"/>
                <a:cs typeface="Arial" panose="020B0604020202020204" pitchFamily="34" charset="0"/>
              </a:rPr>
              <a:t>’ column.</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Record your number of penalties in the results table.</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Every penalty is 2 seconds. Work out the time for all your penalties and record this in the ‘</a:t>
            </a:r>
            <a:r>
              <a:rPr lang="en-GB" sz="1400" i="1">
                <a:solidFill>
                  <a:srgbClr val="05255D"/>
                </a:solidFill>
                <a:latin typeface="Arial" panose="020B0604020202020204" pitchFamily="34" charset="0"/>
                <a:cs typeface="Arial" panose="020B0604020202020204" pitchFamily="34" charset="0"/>
              </a:rPr>
              <a:t>Penalty Time</a:t>
            </a:r>
            <a:r>
              <a:rPr lang="en-GB" sz="1400">
                <a:solidFill>
                  <a:srgbClr val="05255D"/>
                </a:solidFill>
                <a:latin typeface="Arial" panose="020B0604020202020204" pitchFamily="34" charset="0"/>
                <a:cs typeface="Arial" panose="020B0604020202020204" pitchFamily="34" charset="0"/>
              </a:rPr>
              <a:t>’ column.</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Add this to your original time and record this in the ‘</a:t>
            </a:r>
            <a:r>
              <a:rPr lang="en-GB" sz="1400" i="1">
                <a:solidFill>
                  <a:srgbClr val="05255D"/>
                </a:solidFill>
                <a:latin typeface="Arial" panose="020B0604020202020204" pitchFamily="34" charset="0"/>
                <a:cs typeface="Arial" panose="020B0604020202020204" pitchFamily="34" charset="0"/>
              </a:rPr>
              <a:t>Total Time</a:t>
            </a:r>
            <a:r>
              <a:rPr lang="en-GB" sz="1400">
                <a:solidFill>
                  <a:srgbClr val="05255D"/>
                </a:solidFill>
                <a:latin typeface="Arial" panose="020B0604020202020204" pitchFamily="34" charset="0"/>
                <a:cs typeface="Arial" panose="020B0604020202020204" pitchFamily="34" charset="0"/>
              </a:rPr>
              <a:t>’ column.</a:t>
            </a:r>
          </a:p>
          <a:p>
            <a:pPr marL="342900" lvl="0" indent="-342900">
              <a:buFont typeface="+mj-lt"/>
              <a:buAutoNum type="arabicPeriod"/>
            </a:pPr>
            <a:endParaRPr lang="en-GB" sz="1400">
              <a:solidFill>
                <a:srgbClr val="05255D"/>
              </a:solidFill>
              <a:latin typeface="Arial" panose="020B0604020202020204" pitchFamily="34" charset="0"/>
              <a:cs typeface="Arial" panose="020B0604020202020204" pitchFamily="34" charset="0"/>
            </a:endParaRPr>
          </a:p>
          <a:p>
            <a:pPr marL="34290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Repeat again when it’s your turn until you’ve completed 3 attempts or until you move on to the next activity.</a:t>
            </a: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algn="l"/>
            <a:endParaRPr lang="en-GB" sz="1400">
              <a:solidFill>
                <a:srgbClr val="001F5B"/>
              </a:solidFill>
              <a:latin typeface="Arial"/>
              <a:cs typeface="Arial"/>
            </a:endParaRPr>
          </a:p>
        </p:txBody>
      </p:sp>
      <p:sp>
        <p:nvSpPr>
          <p:cNvPr id="3" name="object 3">
            <a:extLst>
              <a:ext uri="{FF2B5EF4-FFF2-40B4-BE49-F238E27FC236}">
                <a16:creationId xmlns:a16="http://schemas.microsoft.com/office/drawing/2014/main" id="{8322E3EB-1C23-6E53-DF15-5D316473EF4F}"/>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F83A1C09-13FB-A226-050D-6F7FA7F86640}"/>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10" name="object 2">
            <a:extLst>
              <a:ext uri="{FF2B5EF4-FFF2-40B4-BE49-F238E27FC236}">
                <a16:creationId xmlns:a16="http://schemas.microsoft.com/office/drawing/2014/main" id="{A5E778AA-34FC-2961-BD70-924463699609}"/>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13" name="Graphic 12" descr="Astronaut female with solid fill">
            <a:extLst>
              <a:ext uri="{FF2B5EF4-FFF2-40B4-BE49-F238E27FC236}">
                <a16:creationId xmlns:a16="http://schemas.microsoft.com/office/drawing/2014/main" id="{D35A3956-DADD-D42E-F981-4DDC514DEC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
        <p:nvSpPr>
          <p:cNvPr id="14" name="object 11">
            <a:extLst>
              <a:ext uri="{FF2B5EF4-FFF2-40B4-BE49-F238E27FC236}">
                <a16:creationId xmlns:a16="http://schemas.microsoft.com/office/drawing/2014/main" id="{3D4843BA-8F5F-221B-B94D-5E4557BCB415}"/>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5" name="object 11">
            <a:extLst>
              <a:ext uri="{FF2B5EF4-FFF2-40B4-BE49-F238E27FC236}">
                <a16:creationId xmlns:a16="http://schemas.microsoft.com/office/drawing/2014/main" id="{95DBB941-C64A-658B-AFC3-3D6709CE74A3}"/>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44</a:t>
            </a:r>
            <a:endParaRPr sz="1200">
              <a:latin typeface="Arial"/>
              <a:cs typeface="Arial"/>
            </a:endParaRPr>
          </a:p>
        </p:txBody>
      </p:sp>
    </p:spTree>
    <p:extLst>
      <p:ext uri="{BB962C8B-B14F-4D97-AF65-F5344CB8AC3E}">
        <p14:creationId xmlns:p14="http://schemas.microsoft.com/office/powerpoint/2010/main" val="2553329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5739E-08F0-EBEA-E839-9C170E8AAAE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B6127123-95E3-731B-7265-AA90AD3DDC3E}"/>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54CA7E68-7796-93A8-D3E4-24304607095C}"/>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graphicFrame>
        <p:nvGraphicFramePr>
          <p:cNvPr id="6" name="Table 5">
            <a:extLst>
              <a:ext uri="{FF2B5EF4-FFF2-40B4-BE49-F238E27FC236}">
                <a16:creationId xmlns:a16="http://schemas.microsoft.com/office/drawing/2014/main" id="{C365F741-6A56-3E2B-106E-A116021806E1}"/>
              </a:ext>
            </a:extLst>
          </p:cNvPr>
          <p:cNvGraphicFramePr>
            <a:graphicFrameLocks noGrp="1"/>
          </p:cNvGraphicFramePr>
          <p:nvPr>
            <p:extLst>
              <p:ext uri="{D42A27DB-BD31-4B8C-83A1-F6EECF244321}">
                <p14:modId xmlns:p14="http://schemas.microsoft.com/office/powerpoint/2010/main" val="227907800"/>
              </p:ext>
            </p:extLst>
          </p:nvPr>
        </p:nvGraphicFramePr>
        <p:xfrm>
          <a:off x="538843" y="1528171"/>
          <a:ext cx="5780315" cy="2087361"/>
        </p:xfrm>
        <a:graphic>
          <a:graphicData uri="http://schemas.openxmlformats.org/drawingml/2006/table">
            <a:tbl>
              <a:tblPr firstRow="1" bandRow="1">
                <a:tableStyleId>{69CF1AB2-1976-4502-BF36-3FF5EA218861}</a:tableStyleId>
              </a:tblPr>
              <a:tblGrid>
                <a:gridCol w="921053">
                  <a:extLst>
                    <a:ext uri="{9D8B030D-6E8A-4147-A177-3AD203B41FA5}">
                      <a16:colId xmlns:a16="http://schemas.microsoft.com/office/drawing/2014/main" val="3693935250"/>
                    </a:ext>
                  </a:extLst>
                </a:gridCol>
                <a:gridCol w="1395598">
                  <a:extLst>
                    <a:ext uri="{9D8B030D-6E8A-4147-A177-3AD203B41FA5}">
                      <a16:colId xmlns:a16="http://schemas.microsoft.com/office/drawing/2014/main" val="1503975584"/>
                    </a:ext>
                  </a:extLst>
                </a:gridCol>
                <a:gridCol w="1187116">
                  <a:extLst>
                    <a:ext uri="{9D8B030D-6E8A-4147-A177-3AD203B41FA5}">
                      <a16:colId xmlns:a16="http://schemas.microsoft.com/office/drawing/2014/main" val="2351271948"/>
                    </a:ext>
                  </a:extLst>
                </a:gridCol>
                <a:gridCol w="1187115">
                  <a:extLst>
                    <a:ext uri="{9D8B030D-6E8A-4147-A177-3AD203B41FA5}">
                      <a16:colId xmlns:a16="http://schemas.microsoft.com/office/drawing/2014/main" val="3519712784"/>
                    </a:ext>
                  </a:extLst>
                </a:gridCol>
                <a:gridCol w="1089433">
                  <a:extLst>
                    <a:ext uri="{9D8B030D-6E8A-4147-A177-3AD203B41FA5}">
                      <a16:colId xmlns:a16="http://schemas.microsoft.com/office/drawing/2014/main" val="863529798"/>
                    </a:ext>
                  </a:extLst>
                </a:gridCol>
              </a:tblGrid>
              <a:tr h="0">
                <a:tc>
                  <a:txBody>
                    <a:bodyPr/>
                    <a:lstStyle/>
                    <a:p>
                      <a:pPr algn="ctr"/>
                      <a:r>
                        <a:rPr lang="en-US" sz="1400" b="1" i="0">
                          <a:solidFill>
                            <a:srgbClr val="05255D"/>
                          </a:solidFill>
                          <a:latin typeface="Arial" panose="020B0604020202020204" pitchFamily="34" charset="0"/>
                          <a:cs typeface="Arial" panose="020B0604020202020204" pitchFamily="34" charset="0"/>
                        </a:rPr>
                        <a:t>Attempt</a:t>
                      </a:r>
                    </a:p>
                  </a:txBody>
                  <a:tcPr/>
                </a:tc>
                <a:tc>
                  <a:txBody>
                    <a:bodyPr/>
                    <a:lstStyle/>
                    <a:p>
                      <a:pPr algn="ctr"/>
                      <a:r>
                        <a:rPr lang="en-US" sz="1400" b="1" i="0">
                          <a:solidFill>
                            <a:srgbClr val="05255D"/>
                          </a:solidFill>
                          <a:latin typeface="Arial" panose="020B0604020202020204" pitchFamily="34" charset="0"/>
                          <a:cs typeface="Arial" panose="020B0604020202020204" pitchFamily="34" charset="0"/>
                        </a:rPr>
                        <a:t>Time to Complete (seconds)</a:t>
                      </a:r>
                    </a:p>
                  </a:txBody>
                  <a:tcPr/>
                </a:tc>
                <a:tc>
                  <a:txBody>
                    <a:bodyPr/>
                    <a:lstStyle/>
                    <a:p>
                      <a:pPr algn="ctr"/>
                      <a:r>
                        <a:rPr lang="en-US" sz="1400" b="1" i="0">
                          <a:solidFill>
                            <a:srgbClr val="05255D"/>
                          </a:solidFill>
                          <a:latin typeface="Arial" panose="020B0604020202020204" pitchFamily="34" charset="0"/>
                          <a:cs typeface="Arial" panose="020B0604020202020204" pitchFamily="34" charset="0"/>
                        </a:rPr>
                        <a:t>Number of Penalties</a:t>
                      </a:r>
                    </a:p>
                  </a:txBody>
                  <a:tcPr/>
                </a:tc>
                <a:tc>
                  <a:txBody>
                    <a:bodyPr/>
                    <a:lstStyle/>
                    <a:p>
                      <a:pPr algn="ctr"/>
                      <a:r>
                        <a:rPr lang="en-US" sz="1400" b="1" i="0">
                          <a:solidFill>
                            <a:srgbClr val="05255D"/>
                          </a:solidFill>
                          <a:latin typeface="Arial" panose="020B0604020202020204" pitchFamily="34" charset="0"/>
                          <a:cs typeface="Arial" panose="020B0604020202020204" pitchFamily="34" charset="0"/>
                        </a:rPr>
                        <a:t>Penalty Time (seconds)</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0">
                          <a:solidFill>
                            <a:srgbClr val="05255D"/>
                          </a:solidFill>
                          <a:latin typeface="Arial" panose="020B0604020202020204" pitchFamily="34" charset="0"/>
                          <a:cs typeface="Arial" panose="020B0604020202020204" pitchFamily="34" charset="0"/>
                        </a:rPr>
                        <a:t>Total Time (seconds)</a:t>
                      </a:r>
                    </a:p>
                  </a:txBody>
                  <a:tcPr/>
                </a:tc>
                <a:extLst>
                  <a:ext uri="{0D108BD9-81ED-4DB2-BD59-A6C34878D82A}">
                    <a16:rowId xmlns:a16="http://schemas.microsoft.com/office/drawing/2014/main" val="1682630136"/>
                  </a:ext>
                </a:extLst>
              </a:tr>
              <a:tr h="350347">
                <a:tc>
                  <a:txBody>
                    <a:bodyPr/>
                    <a:lstStyle/>
                    <a:p>
                      <a:pPr algn="ctr"/>
                      <a:r>
                        <a:rPr lang="en-US" sz="1400" b="1" i="0">
                          <a:solidFill>
                            <a:srgbClr val="05255D"/>
                          </a:solidFill>
                          <a:latin typeface="Arial" panose="020B0604020202020204" pitchFamily="34" charset="0"/>
                          <a:cs typeface="Arial" panose="020B0604020202020204" pitchFamily="34" charset="0"/>
                        </a:rPr>
                        <a:t>1</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567849"/>
                  </a:ext>
                </a:extLst>
              </a:tr>
              <a:tr h="350347">
                <a:tc>
                  <a:txBody>
                    <a:bodyPr/>
                    <a:lstStyle/>
                    <a:p>
                      <a:pPr algn="ctr"/>
                      <a:r>
                        <a:rPr lang="en-US" sz="1400" b="1" i="0">
                          <a:solidFill>
                            <a:srgbClr val="05255D"/>
                          </a:solidFill>
                          <a:latin typeface="Arial" panose="020B0604020202020204" pitchFamily="34" charset="0"/>
                          <a:cs typeface="Arial" panose="020B0604020202020204" pitchFamily="34" charset="0"/>
                        </a:rPr>
                        <a:t>2</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01234629"/>
                  </a:ext>
                </a:extLst>
              </a:tr>
              <a:tr h="350347">
                <a:tc>
                  <a:txBody>
                    <a:bodyPr/>
                    <a:lstStyle/>
                    <a:p>
                      <a:pPr algn="ctr"/>
                      <a:r>
                        <a:rPr lang="en-US" sz="1400" b="1" i="0">
                          <a:solidFill>
                            <a:srgbClr val="05255D"/>
                          </a:solidFill>
                          <a:latin typeface="Arial" panose="020B0604020202020204" pitchFamily="34" charset="0"/>
                          <a:cs typeface="Arial" panose="020B0604020202020204" pitchFamily="34" charset="0"/>
                        </a:rPr>
                        <a:t>3</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86471016"/>
                  </a:ext>
                </a:extLst>
              </a:tr>
              <a:tr h="0">
                <a:tc>
                  <a:txBody>
                    <a:bodyPr/>
                    <a:lstStyle/>
                    <a:p>
                      <a:pPr algn="ctr"/>
                      <a:r>
                        <a:rPr lang="en-US" sz="1400" b="1" i="0">
                          <a:solidFill>
                            <a:srgbClr val="05255D"/>
                          </a:solidFill>
                          <a:latin typeface="Arial" panose="020B0604020202020204" pitchFamily="34" charset="0"/>
                          <a:cs typeface="Arial" panose="020B0604020202020204" pitchFamily="34" charset="0"/>
                        </a:rPr>
                        <a:t>Average</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287397"/>
                  </a:ext>
                </a:extLst>
              </a:tr>
            </a:tbl>
          </a:graphicData>
        </a:graphic>
      </p:graphicFrame>
      <p:grpSp>
        <p:nvGrpSpPr>
          <p:cNvPr id="19" name="Group 18">
            <a:extLst>
              <a:ext uri="{FF2B5EF4-FFF2-40B4-BE49-F238E27FC236}">
                <a16:creationId xmlns:a16="http://schemas.microsoft.com/office/drawing/2014/main" id="{9CB20E80-4FBF-DA12-2E7E-6142516118BD}"/>
              </a:ext>
            </a:extLst>
          </p:cNvPr>
          <p:cNvGrpSpPr/>
          <p:nvPr/>
        </p:nvGrpSpPr>
        <p:grpSpPr>
          <a:xfrm>
            <a:off x="538843" y="5662750"/>
            <a:ext cx="5780314" cy="2831544"/>
            <a:chOff x="217170" y="7785046"/>
            <a:chExt cx="6467073" cy="2831544"/>
          </a:xfrm>
        </p:grpSpPr>
        <p:sp>
          <p:nvSpPr>
            <p:cNvPr id="17" name="TextBox 16">
              <a:extLst>
                <a:ext uri="{FF2B5EF4-FFF2-40B4-BE49-F238E27FC236}">
                  <a16:creationId xmlns:a16="http://schemas.microsoft.com/office/drawing/2014/main" id="{DB7CA0C3-1B51-39A3-1E2C-AC53F00310E0}"/>
                </a:ext>
              </a:extLst>
            </p:cNvPr>
            <p:cNvSpPr txBox="1"/>
            <p:nvPr/>
          </p:nvSpPr>
          <p:spPr>
            <a:xfrm>
              <a:off x="217170" y="7785046"/>
              <a:ext cx="6467073" cy="523220"/>
            </a:xfrm>
            <a:prstGeom prst="rect">
              <a:avLst/>
            </a:prstGeom>
            <a:noFill/>
          </p:spPr>
          <p:txBody>
            <a:bodyPr wrap="square" rtlCol="0">
              <a:spAutoFit/>
            </a:bodyPr>
            <a:lstStyle/>
            <a:p>
              <a:pPr algn="l"/>
              <a:r>
                <a:rPr lang="en-GB" sz="1400">
                  <a:solidFill>
                    <a:srgbClr val="001F5B"/>
                  </a:solidFill>
                  <a:latin typeface="Arial"/>
                  <a:cs typeface="Arial"/>
                </a:rPr>
                <a:t>What was the most challenging part of the Astro Agility Course? How could you improve your performance on this part?</a:t>
              </a:r>
            </a:p>
          </p:txBody>
        </p:sp>
        <p:sp>
          <p:nvSpPr>
            <p:cNvPr id="18" name="TextBox 17">
              <a:extLst>
                <a:ext uri="{FF2B5EF4-FFF2-40B4-BE49-F238E27FC236}">
                  <a16:creationId xmlns:a16="http://schemas.microsoft.com/office/drawing/2014/main" id="{A4F390FE-A1BA-EE38-D2DE-BF079EEDA054}"/>
                </a:ext>
              </a:extLst>
            </p:cNvPr>
            <p:cNvSpPr txBox="1"/>
            <p:nvPr/>
          </p:nvSpPr>
          <p:spPr>
            <a:xfrm>
              <a:off x="217170" y="8308266"/>
              <a:ext cx="6467072" cy="2308324"/>
            </a:xfrm>
            <a:custGeom>
              <a:avLst/>
              <a:gdLst>
                <a:gd name="csX0" fmla="*/ 0 w 6467072"/>
                <a:gd name="csY0" fmla="*/ 0 h 2308324"/>
                <a:gd name="csX1" fmla="*/ 776049 w 6467072"/>
                <a:gd name="csY1" fmla="*/ 0 h 2308324"/>
                <a:gd name="csX2" fmla="*/ 1552097 w 6467072"/>
                <a:gd name="csY2" fmla="*/ 0 h 2308324"/>
                <a:gd name="csX3" fmla="*/ 2198804 w 6467072"/>
                <a:gd name="csY3" fmla="*/ 0 h 2308324"/>
                <a:gd name="csX4" fmla="*/ 2910182 w 6467072"/>
                <a:gd name="csY4" fmla="*/ 0 h 2308324"/>
                <a:gd name="csX5" fmla="*/ 3492219 w 6467072"/>
                <a:gd name="csY5" fmla="*/ 0 h 2308324"/>
                <a:gd name="csX6" fmla="*/ 4138926 w 6467072"/>
                <a:gd name="csY6" fmla="*/ 0 h 2308324"/>
                <a:gd name="csX7" fmla="*/ 4914975 w 6467072"/>
                <a:gd name="csY7" fmla="*/ 0 h 2308324"/>
                <a:gd name="csX8" fmla="*/ 5432340 w 6467072"/>
                <a:gd name="csY8" fmla="*/ 0 h 2308324"/>
                <a:gd name="csX9" fmla="*/ 6467072 w 6467072"/>
                <a:gd name="csY9" fmla="*/ 0 h 2308324"/>
                <a:gd name="csX10" fmla="*/ 6467072 w 6467072"/>
                <a:gd name="csY10" fmla="*/ 530915 h 2308324"/>
                <a:gd name="csX11" fmla="*/ 6467072 w 6467072"/>
                <a:gd name="csY11" fmla="*/ 1084912 h 2308324"/>
                <a:gd name="csX12" fmla="*/ 6467072 w 6467072"/>
                <a:gd name="csY12" fmla="*/ 1661993 h 2308324"/>
                <a:gd name="csX13" fmla="*/ 6467072 w 6467072"/>
                <a:gd name="csY13" fmla="*/ 2308324 h 2308324"/>
                <a:gd name="csX14" fmla="*/ 5691023 w 6467072"/>
                <a:gd name="csY14" fmla="*/ 2308324 h 2308324"/>
                <a:gd name="csX15" fmla="*/ 5044316 w 6467072"/>
                <a:gd name="csY15" fmla="*/ 2308324 h 2308324"/>
                <a:gd name="csX16" fmla="*/ 4397609 w 6467072"/>
                <a:gd name="csY16" fmla="*/ 2308324 h 2308324"/>
                <a:gd name="csX17" fmla="*/ 3750902 w 6467072"/>
                <a:gd name="csY17" fmla="*/ 2308324 h 2308324"/>
                <a:gd name="csX18" fmla="*/ 3104195 w 6467072"/>
                <a:gd name="csY18" fmla="*/ 2308324 h 2308324"/>
                <a:gd name="csX19" fmla="*/ 2522158 w 6467072"/>
                <a:gd name="csY19" fmla="*/ 2308324 h 2308324"/>
                <a:gd name="csX20" fmla="*/ 1810780 w 6467072"/>
                <a:gd name="csY20" fmla="*/ 2308324 h 2308324"/>
                <a:gd name="csX21" fmla="*/ 1164073 w 6467072"/>
                <a:gd name="csY21" fmla="*/ 2308324 h 2308324"/>
                <a:gd name="csX22" fmla="*/ 0 w 6467072"/>
                <a:gd name="csY22" fmla="*/ 2308324 h 2308324"/>
                <a:gd name="csX23" fmla="*/ 0 w 6467072"/>
                <a:gd name="csY23" fmla="*/ 1685077 h 2308324"/>
                <a:gd name="csX24" fmla="*/ 0 w 6467072"/>
                <a:gd name="csY24" fmla="*/ 1061829 h 2308324"/>
                <a:gd name="csX25" fmla="*/ 0 w 6467072"/>
                <a:gd name="csY25" fmla="*/ 0 h 23083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6467072" h="2308324" fill="none" extrusionOk="0">
                  <a:moveTo>
                    <a:pt x="0" y="0"/>
                  </a:moveTo>
                  <a:cubicBezTo>
                    <a:pt x="347057" y="35423"/>
                    <a:pt x="467387" y="-16254"/>
                    <a:pt x="776049" y="0"/>
                  </a:cubicBezTo>
                  <a:cubicBezTo>
                    <a:pt x="1084711" y="16254"/>
                    <a:pt x="1200754" y="-33222"/>
                    <a:pt x="1552097" y="0"/>
                  </a:cubicBezTo>
                  <a:cubicBezTo>
                    <a:pt x="1903440" y="33222"/>
                    <a:pt x="1963482" y="-2005"/>
                    <a:pt x="2198804" y="0"/>
                  </a:cubicBezTo>
                  <a:cubicBezTo>
                    <a:pt x="2434126" y="2005"/>
                    <a:pt x="2699300" y="30844"/>
                    <a:pt x="2910182" y="0"/>
                  </a:cubicBezTo>
                  <a:cubicBezTo>
                    <a:pt x="3121064" y="-30844"/>
                    <a:pt x="3205668" y="6018"/>
                    <a:pt x="3492219" y="0"/>
                  </a:cubicBezTo>
                  <a:cubicBezTo>
                    <a:pt x="3778770" y="-6018"/>
                    <a:pt x="3859017" y="10772"/>
                    <a:pt x="4138926" y="0"/>
                  </a:cubicBezTo>
                  <a:cubicBezTo>
                    <a:pt x="4418835" y="-10772"/>
                    <a:pt x="4709465" y="-2722"/>
                    <a:pt x="4914975" y="0"/>
                  </a:cubicBezTo>
                  <a:cubicBezTo>
                    <a:pt x="5120485" y="2722"/>
                    <a:pt x="5216183" y="-54"/>
                    <a:pt x="5432340" y="0"/>
                  </a:cubicBezTo>
                  <a:cubicBezTo>
                    <a:pt x="5648497" y="54"/>
                    <a:pt x="6037179" y="-42351"/>
                    <a:pt x="6467072" y="0"/>
                  </a:cubicBezTo>
                  <a:cubicBezTo>
                    <a:pt x="6447150" y="120061"/>
                    <a:pt x="6479937" y="304175"/>
                    <a:pt x="6467072" y="530915"/>
                  </a:cubicBezTo>
                  <a:cubicBezTo>
                    <a:pt x="6454207" y="757656"/>
                    <a:pt x="6455838" y="903926"/>
                    <a:pt x="6467072" y="1084912"/>
                  </a:cubicBezTo>
                  <a:cubicBezTo>
                    <a:pt x="6478306" y="1265898"/>
                    <a:pt x="6473996" y="1526767"/>
                    <a:pt x="6467072" y="1661993"/>
                  </a:cubicBezTo>
                  <a:cubicBezTo>
                    <a:pt x="6460148" y="1797219"/>
                    <a:pt x="6478717" y="2017739"/>
                    <a:pt x="6467072" y="2308324"/>
                  </a:cubicBezTo>
                  <a:cubicBezTo>
                    <a:pt x="6292083" y="2321004"/>
                    <a:pt x="5866838" y="2331087"/>
                    <a:pt x="5691023" y="2308324"/>
                  </a:cubicBezTo>
                  <a:cubicBezTo>
                    <a:pt x="5515208" y="2285561"/>
                    <a:pt x="5334747" y="2296245"/>
                    <a:pt x="5044316" y="2308324"/>
                  </a:cubicBezTo>
                  <a:cubicBezTo>
                    <a:pt x="4753885" y="2320403"/>
                    <a:pt x="4720025" y="2332912"/>
                    <a:pt x="4397609" y="2308324"/>
                  </a:cubicBezTo>
                  <a:cubicBezTo>
                    <a:pt x="4075193" y="2283736"/>
                    <a:pt x="3952055" y="2336661"/>
                    <a:pt x="3750902" y="2308324"/>
                  </a:cubicBezTo>
                  <a:cubicBezTo>
                    <a:pt x="3549749" y="2279987"/>
                    <a:pt x="3323018" y="2298874"/>
                    <a:pt x="3104195" y="2308324"/>
                  </a:cubicBezTo>
                  <a:cubicBezTo>
                    <a:pt x="2885372" y="2317774"/>
                    <a:pt x="2690366" y="2300363"/>
                    <a:pt x="2522158" y="2308324"/>
                  </a:cubicBezTo>
                  <a:cubicBezTo>
                    <a:pt x="2353950" y="2316285"/>
                    <a:pt x="2007700" y="2314596"/>
                    <a:pt x="1810780" y="2308324"/>
                  </a:cubicBezTo>
                  <a:cubicBezTo>
                    <a:pt x="1613860" y="2302052"/>
                    <a:pt x="1466864" y="2289733"/>
                    <a:pt x="1164073" y="2308324"/>
                  </a:cubicBezTo>
                  <a:cubicBezTo>
                    <a:pt x="861282" y="2326915"/>
                    <a:pt x="243512" y="2268929"/>
                    <a:pt x="0" y="2308324"/>
                  </a:cubicBezTo>
                  <a:cubicBezTo>
                    <a:pt x="-5602" y="2151374"/>
                    <a:pt x="-14066" y="1956246"/>
                    <a:pt x="0" y="1685077"/>
                  </a:cubicBezTo>
                  <a:cubicBezTo>
                    <a:pt x="14066" y="1413908"/>
                    <a:pt x="14437" y="1221318"/>
                    <a:pt x="0" y="1061829"/>
                  </a:cubicBezTo>
                  <a:cubicBezTo>
                    <a:pt x="-14437" y="902340"/>
                    <a:pt x="3881" y="485569"/>
                    <a:pt x="0" y="0"/>
                  </a:cubicBezTo>
                  <a:close/>
                </a:path>
                <a:path w="6467072" h="2308324" stroke="0" extrusionOk="0">
                  <a:moveTo>
                    <a:pt x="0" y="0"/>
                  </a:moveTo>
                  <a:cubicBezTo>
                    <a:pt x="263741" y="3016"/>
                    <a:pt x="334868" y="13657"/>
                    <a:pt x="582036" y="0"/>
                  </a:cubicBezTo>
                  <a:cubicBezTo>
                    <a:pt x="829204" y="-13657"/>
                    <a:pt x="906561" y="5712"/>
                    <a:pt x="1034732" y="0"/>
                  </a:cubicBezTo>
                  <a:cubicBezTo>
                    <a:pt x="1162903" y="-5712"/>
                    <a:pt x="1609716" y="22038"/>
                    <a:pt x="1810780" y="0"/>
                  </a:cubicBezTo>
                  <a:cubicBezTo>
                    <a:pt x="2011844" y="-22038"/>
                    <a:pt x="2124113" y="9434"/>
                    <a:pt x="2392817" y="0"/>
                  </a:cubicBezTo>
                  <a:cubicBezTo>
                    <a:pt x="2661521" y="-9434"/>
                    <a:pt x="2756937" y="3372"/>
                    <a:pt x="2974853" y="0"/>
                  </a:cubicBezTo>
                  <a:cubicBezTo>
                    <a:pt x="3192769" y="-3372"/>
                    <a:pt x="3563712" y="26746"/>
                    <a:pt x="3750902" y="0"/>
                  </a:cubicBezTo>
                  <a:cubicBezTo>
                    <a:pt x="3938092" y="-26746"/>
                    <a:pt x="4048565" y="20788"/>
                    <a:pt x="4268268" y="0"/>
                  </a:cubicBezTo>
                  <a:cubicBezTo>
                    <a:pt x="4487971" y="-20788"/>
                    <a:pt x="4737181" y="-10875"/>
                    <a:pt x="5044316" y="0"/>
                  </a:cubicBezTo>
                  <a:cubicBezTo>
                    <a:pt x="5351451" y="10875"/>
                    <a:pt x="5569181" y="-30974"/>
                    <a:pt x="5820365" y="0"/>
                  </a:cubicBezTo>
                  <a:cubicBezTo>
                    <a:pt x="6071549" y="30974"/>
                    <a:pt x="6162767" y="-12781"/>
                    <a:pt x="6467072" y="0"/>
                  </a:cubicBezTo>
                  <a:cubicBezTo>
                    <a:pt x="6466614" y="202479"/>
                    <a:pt x="6441413" y="361529"/>
                    <a:pt x="6467072" y="623247"/>
                  </a:cubicBezTo>
                  <a:cubicBezTo>
                    <a:pt x="6492731" y="884965"/>
                    <a:pt x="6467263" y="1029322"/>
                    <a:pt x="6467072" y="1223412"/>
                  </a:cubicBezTo>
                  <a:cubicBezTo>
                    <a:pt x="6466881" y="1417502"/>
                    <a:pt x="6480542" y="1483625"/>
                    <a:pt x="6467072" y="1731243"/>
                  </a:cubicBezTo>
                  <a:cubicBezTo>
                    <a:pt x="6453602" y="1978861"/>
                    <a:pt x="6495657" y="2184811"/>
                    <a:pt x="6467072" y="2308324"/>
                  </a:cubicBezTo>
                  <a:cubicBezTo>
                    <a:pt x="6264752" y="2282828"/>
                    <a:pt x="6088676" y="2311356"/>
                    <a:pt x="5820365" y="2308324"/>
                  </a:cubicBezTo>
                  <a:cubicBezTo>
                    <a:pt x="5552054" y="2305292"/>
                    <a:pt x="5371009" y="2337447"/>
                    <a:pt x="5173658" y="2308324"/>
                  </a:cubicBezTo>
                  <a:cubicBezTo>
                    <a:pt x="4976307" y="2279201"/>
                    <a:pt x="4600464" y="2287719"/>
                    <a:pt x="4397609" y="2308324"/>
                  </a:cubicBezTo>
                  <a:cubicBezTo>
                    <a:pt x="4194754" y="2328929"/>
                    <a:pt x="4059777" y="2331176"/>
                    <a:pt x="3750902" y="2308324"/>
                  </a:cubicBezTo>
                  <a:cubicBezTo>
                    <a:pt x="3442027" y="2285472"/>
                    <a:pt x="3522651" y="2313705"/>
                    <a:pt x="3298207" y="2308324"/>
                  </a:cubicBezTo>
                  <a:cubicBezTo>
                    <a:pt x="3073764" y="2302943"/>
                    <a:pt x="2912970" y="2300814"/>
                    <a:pt x="2780841" y="2308324"/>
                  </a:cubicBezTo>
                  <a:cubicBezTo>
                    <a:pt x="2648712" y="2315834"/>
                    <a:pt x="2323120" y="2320040"/>
                    <a:pt x="2004792" y="2308324"/>
                  </a:cubicBezTo>
                  <a:cubicBezTo>
                    <a:pt x="1686464" y="2296608"/>
                    <a:pt x="1634470" y="2301579"/>
                    <a:pt x="1358085" y="2308324"/>
                  </a:cubicBezTo>
                  <a:cubicBezTo>
                    <a:pt x="1081700" y="2315069"/>
                    <a:pt x="1074283" y="2311029"/>
                    <a:pt x="840719" y="2308324"/>
                  </a:cubicBezTo>
                  <a:cubicBezTo>
                    <a:pt x="607155" y="2305619"/>
                    <a:pt x="249462" y="2306610"/>
                    <a:pt x="0" y="2308324"/>
                  </a:cubicBezTo>
                  <a:cubicBezTo>
                    <a:pt x="-13277" y="2055830"/>
                    <a:pt x="20322" y="1943174"/>
                    <a:pt x="0" y="1800493"/>
                  </a:cubicBezTo>
                  <a:cubicBezTo>
                    <a:pt x="-20322" y="1657812"/>
                    <a:pt x="10681" y="1513951"/>
                    <a:pt x="0" y="1292661"/>
                  </a:cubicBezTo>
                  <a:cubicBezTo>
                    <a:pt x="-10681" y="1071371"/>
                    <a:pt x="-7866" y="967493"/>
                    <a:pt x="0" y="692497"/>
                  </a:cubicBezTo>
                  <a:cubicBezTo>
                    <a:pt x="7866" y="417501"/>
                    <a:pt x="-31758" y="207987"/>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grpSp>
      <p:sp>
        <p:nvSpPr>
          <p:cNvPr id="2" name="TextBox 1">
            <a:extLst>
              <a:ext uri="{FF2B5EF4-FFF2-40B4-BE49-F238E27FC236}">
                <a16:creationId xmlns:a16="http://schemas.microsoft.com/office/drawing/2014/main" id="{6584EE4D-F922-5E60-61F5-842867E918DC}"/>
              </a:ext>
            </a:extLst>
          </p:cNvPr>
          <p:cNvSpPr txBox="1"/>
          <p:nvPr/>
        </p:nvSpPr>
        <p:spPr>
          <a:xfrm>
            <a:off x="538843" y="3915614"/>
            <a:ext cx="5780314" cy="877163"/>
          </a:xfrm>
          <a:custGeom>
            <a:avLst/>
            <a:gdLst>
              <a:gd name="csX0" fmla="*/ 0 w 5780314"/>
              <a:gd name="csY0" fmla="*/ 0 h 877163"/>
              <a:gd name="csX1" fmla="*/ 642257 w 5780314"/>
              <a:gd name="csY1" fmla="*/ 0 h 877163"/>
              <a:gd name="csX2" fmla="*/ 1168908 w 5780314"/>
              <a:gd name="csY2" fmla="*/ 0 h 877163"/>
              <a:gd name="csX3" fmla="*/ 1811165 w 5780314"/>
              <a:gd name="csY3" fmla="*/ 0 h 877163"/>
              <a:gd name="csX4" fmla="*/ 2453422 w 5780314"/>
              <a:gd name="csY4" fmla="*/ 0 h 877163"/>
              <a:gd name="csX5" fmla="*/ 3095679 w 5780314"/>
              <a:gd name="csY5" fmla="*/ 0 h 877163"/>
              <a:gd name="csX6" fmla="*/ 3680133 w 5780314"/>
              <a:gd name="csY6" fmla="*/ 0 h 877163"/>
              <a:gd name="csX7" fmla="*/ 4206784 w 5780314"/>
              <a:gd name="csY7" fmla="*/ 0 h 877163"/>
              <a:gd name="csX8" fmla="*/ 4675632 w 5780314"/>
              <a:gd name="csY8" fmla="*/ 0 h 877163"/>
              <a:gd name="csX9" fmla="*/ 5780314 w 5780314"/>
              <a:gd name="csY9" fmla="*/ 0 h 877163"/>
              <a:gd name="csX10" fmla="*/ 5780314 w 5780314"/>
              <a:gd name="csY10" fmla="*/ 421038 h 877163"/>
              <a:gd name="csX11" fmla="*/ 5780314 w 5780314"/>
              <a:gd name="csY11" fmla="*/ 877163 h 877163"/>
              <a:gd name="csX12" fmla="*/ 5195860 w 5780314"/>
              <a:gd name="csY12" fmla="*/ 877163 h 877163"/>
              <a:gd name="csX13" fmla="*/ 4611406 w 5780314"/>
              <a:gd name="csY13" fmla="*/ 877163 h 877163"/>
              <a:gd name="csX14" fmla="*/ 3911346 w 5780314"/>
              <a:gd name="csY14" fmla="*/ 877163 h 877163"/>
              <a:gd name="csX15" fmla="*/ 3326892 w 5780314"/>
              <a:gd name="csY15" fmla="*/ 877163 h 877163"/>
              <a:gd name="csX16" fmla="*/ 2626832 w 5780314"/>
              <a:gd name="csY16" fmla="*/ 877163 h 877163"/>
              <a:gd name="csX17" fmla="*/ 1868968 w 5780314"/>
              <a:gd name="csY17" fmla="*/ 877163 h 877163"/>
              <a:gd name="csX18" fmla="*/ 1284514 w 5780314"/>
              <a:gd name="csY18" fmla="*/ 877163 h 877163"/>
              <a:gd name="csX19" fmla="*/ 700060 w 5780314"/>
              <a:gd name="csY19" fmla="*/ 877163 h 877163"/>
              <a:gd name="csX20" fmla="*/ 0 w 5780314"/>
              <a:gd name="csY20" fmla="*/ 877163 h 877163"/>
              <a:gd name="csX21" fmla="*/ 0 w 5780314"/>
              <a:gd name="csY21" fmla="*/ 429810 h 877163"/>
              <a:gd name="csX22" fmla="*/ 0 w 5780314"/>
              <a:gd name="csY22" fmla="*/ 0 h 8771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780314" h="877163" fill="none" extrusionOk="0">
                <a:moveTo>
                  <a:pt x="0" y="0"/>
                </a:moveTo>
                <a:cubicBezTo>
                  <a:pt x="198225" y="27558"/>
                  <a:pt x="498559" y="29004"/>
                  <a:pt x="642257" y="0"/>
                </a:cubicBezTo>
                <a:cubicBezTo>
                  <a:pt x="785955" y="-29004"/>
                  <a:pt x="964824" y="-5911"/>
                  <a:pt x="1168908" y="0"/>
                </a:cubicBezTo>
                <a:cubicBezTo>
                  <a:pt x="1372992" y="5911"/>
                  <a:pt x="1642330" y="-31592"/>
                  <a:pt x="1811165" y="0"/>
                </a:cubicBezTo>
                <a:cubicBezTo>
                  <a:pt x="1980000" y="31592"/>
                  <a:pt x="2249794" y="-8552"/>
                  <a:pt x="2453422" y="0"/>
                </a:cubicBezTo>
                <a:cubicBezTo>
                  <a:pt x="2657050" y="8552"/>
                  <a:pt x="2901914" y="8868"/>
                  <a:pt x="3095679" y="0"/>
                </a:cubicBezTo>
                <a:cubicBezTo>
                  <a:pt x="3289444" y="-8868"/>
                  <a:pt x="3472598" y="1983"/>
                  <a:pt x="3680133" y="0"/>
                </a:cubicBezTo>
                <a:cubicBezTo>
                  <a:pt x="3887668" y="-1983"/>
                  <a:pt x="4056433" y="18804"/>
                  <a:pt x="4206784" y="0"/>
                </a:cubicBezTo>
                <a:cubicBezTo>
                  <a:pt x="4357135" y="-18804"/>
                  <a:pt x="4452888" y="-23274"/>
                  <a:pt x="4675632" y="0"/>
                </a:cubicBezTo>
                <a:cubicBezTo>
                  <a:pt x="4898376" y="23274"/>
                  <a:pt x="5304444" y="1519"/>
                  <a:pt x="5780314" y="0"/>
                </a:cubicBezTo>
                <a:cubicBezTo>
                  <a:pt x="5770909" y="117923"/>
                  <a:pt x="5770457" y="304025"/>
                  <a:pt x="5780314" y="421038"/>
                </a:cubicBezTo>
                <a:cubicBezTo>
                  <a:pt x="5790171" y="538051"/>
                  <a:pt x="5787758" y="749799"/>
                  <a:pt x="5780314" y="877163"/>
                </a:cubicBezTo>
                <a:cubicBezTo>
                  <a:pt x="5632967" y="898150"/>
                  <a:pt x="5444477" y="865906"/>
                  <a:pt x="5195860" y="877163"/>
                </a:cubicBezTo>
                <a:cubicBezTo>
                  <a:pt x="4947243" y="888420"/>
                  <a:pt x="4754775" y="849858"/>
                  <a:pt x="4611406" y="877163"/>
                </a:cubicBezTo>
                <a:cubicBezTo>
                  <a:pt x="4468037" y="904468"/>
                  <a:pt x="4094094" y="880076"/>
                  <a:pt x="3911346" y="877163"/>
                </a:cubicBezTo>
                <a:cubicBezTo>
                  <a:pt x="3728598" y="874250"/>
                  <a:pt x="3488080" y="885863"/>
                  <a:pt x="3326892" y="877163"/>
                </a:cubicBezTo>
                <a:cubicBezTo>
                  <a:pt x="3165704" y="868463"/>
                  <a:pt x="2899283" y="842487"/>
                  <a:pt x="2626832" y="877163"/>
                </a:cubicBezTo>
                <a:cubicBezTo>
                  <a:pt x="2354381" y="911839"/>
                  <a:pt x="2137379" y="840690"/>
                  <a:pt x="1868968" y="877163"/>
                </a:cubicBezTo>
                <a:cubicBezTo>
                  <a:pt x="1600557" y="913636"/>
                  <a:pt x="1517949" y="893669"/>
                  <a:pt x="1284514" y="877163"/>
                </a:cubicBezTo>
                <a:cubicBezTo>
                  <a:pt x="1051079" y="860657"/>
                  <a:pt x="873660" y="874637"/>
                  <a:pt x="700060" y="877163"/>
                </a:cubicBezTo>
                <a:cubicBezTo>
                  <a:pt x="526460" y="879689"/>
                  <a:pt x="268986" y="877811"/>
                  <a:pt x="0" y="877163"/>
                </a:cubicBezTo>
                <a:cubicBezTo>
                  <a:pt x="-11239" y="737172"/>
                  <a:pt x="18247" y="636353"/>
                  <a:pt x="0" y="429810"/>
                </a:cubicBezTo>
                <a:cubicBezTo>
                  <a:pt x="-18247" y="223267"/>
                  <a:pt x="17352" y="195042"/>
                  <a:pt x="0" y="0"/>
                </a:cubicBezTo>
                <a:close/>
              </a:path>
              <a:path w="5780314" h="877163" stroke="0" extrusionOk="0">
                <a:moveTo>
                  <a:pt x="0" y="0"/>
                </a:moveTo>
                <a:cubicBezTo>
                  <a:pt x="220370" y="26833"/>
                  <a:pt x="420502" y="-30751"/>
                  <a:pt x="642257" y="0"/>
                </a:cubicBezTo>
                <a:cubicBezTo>
                  <a:pt x="864012" y="30751"/>
                  <a:pt x="1087979" y="-36154"/>
                  <a:pt x="1400121" y="0"/>
                </a:cubicBezTo>
                <a:cubicBezTo>
                  <a:pt x="1712263" y="36154"/>
                  <a:pt x="1771331" y="-370"/>
                  <a:pt x="1868968" y="0"/>
                </a:cubicBezTo>
                <a:cubicBezTo>
                  <a:pt x="1966605" y="370"/>
                  <a:pt x="2305420" y="-27752"/>
                  <a:pt x="2453422" y="0"/>
                </a:cubicBezTo>
                <a:cubicBezTo>
                  <a:pt x="2601424" y="27752"/>
                  <a:pt x="3007926" y="-2611"/>
                  <a:pt x="3153482" y="0"/>
                </a:cubicBezTo>
                <a:cubicBezTo>
                  <a:pt x="3299038" y="2611"/>
                  <a:pt x="3637295" y="20299"/>
                  <a:pt x="3911346" y="0"/>
                </a:cubicBezTo>
                <a:cubicBezTo>
                  <a:pt x="4185397" y="-20299"/>
                  <a:pt x="4390765" y="-35054"/>
                  <a:pt x="4669209" y="0"/>
                </a:cubicBezTo>
                <a:cubicBezTo>
                  <a:pt x="4947653" y="35054"/>
                  <a:pt x="5082727" y="-25392"/>
                  <a:pt x="5195860" y="0"/>
                </a:cubicBezTo>
                <a:cubicBezTo>
                  <a:pt x="5308993" y="25392"/>
                  <a:pt x="5656726" y="-3471"/>
                  <a:pt x="5780314" y="0"/>
                </a:cubicBezTo>
                <a:cubicBezTo>
                  <a:pt x="5760418" y="128393"/>
                  <a:pt x="5785430" y="293550"/>
                  <a:pt x="5780314" y="421038"/>
                </a:cubicBezTo>
                <a:cubicBezTo>
                  <a:pt x="5775198" y="548526"/>
                  <a:pt x="5765998" y="743788"/>
                  <a:pt x="5780314" y="877163"/>
                </a:cubicBezTo>
                <a:cubicBezTo>
                  <a:pt x="5443210" y="911745"/>
                  <a:pt x="5427865" y="871257"/>
                  <a:pt x="5080254" y="877163"/>
                </a:cubicBezTo>
                <a:cubicBezTo>
                  <a:pt x="4732643" y="883069"/>
                  <a:pt x="4804251" y="903322"/>
                  <a:pt x="4553603" y="877163"/>
                </a:cubicBezTo>
                <a:cubicBezTo>
                  <a:pt x="4302955" y="851004"/>
                  <a:pt x="4148918" y="869107"/>
                  <a:pt x="3969149" y="877163"/>
                </a:cubicBezTo>
                <a:cubicBezTo>
                  <a:pt x="3789380" y="885219"/>
                  <a:pt x="3506211" y="889877"/>
                  <a:pt x="3326892" y="877163"/>
                </a:cubicBezTo>
                <a:cubicBezTo>
                  <a:pt x="3147573" y="864449"/>
                  <a:pt x="2942906" y="884413"/>
                  <a:pt x="2800241" y="877163"/>
                </a:cubicBezTo>
                <a:cubicBezTo>
                  <a:pt x="2657576" y="869913"/>
                  <a:pt x="2260929" y="840429"/>
                  <a:pt x="2042378" y="877163"/>
                </a:cubicBezTo>
                <a:cubicBezTo>
                  <a:pt x="1823827" y="913897"/>
                  <a:pt x="1612680" y="905482"/>
                  <a:pt x="1342317" y="877163"/>
                </a:cubicBezTo>
                <a:cubicBezTo>
                  <a:pt x="1071954" y="848844"/>
                  <a:pt x="897036" y="868477"/>
                  <a:pt x="757863" y="877163"/>
                </a:cubicBezTo>
                <a:cubicBezTo>
                  <a:pt x="618690" y="885849"/>
                  <a:pt x="212197" y="847143"/>
                  <a:pt x="0" y="877163"/>
                </a:cubicBezTo>
                <a:cubicBezTo>
                  <a:pt x="-19897" y="712960"/>
                  <a:pt x="-16869" y="622343"/>
                  <a:pt x="0" y="464896"/>
                </a:cubicBezTo>
                <a:cubicBezTo>
                  <a:pt x="16869" y="307449"/>
                  <a:pt x="-601" y="173750"/>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lgn="l" rtl="0">
              <a:spcBef>
                <a:spcPts val="600"/>
              </a:spcBef>
              <a:spcAft>
                <a:spcPts val="600"/>
              </a:spcAft>
            </a:pPr>
            <a:endParaRPr lang="en-GB"/>
          </a:p>
          <a:p>
            <a:pPr algn="l" rtl="0">
              <a:spcBef>
                <a:spcPts val="600"/>
              </a:spcBef>
              <a:spcAft>
                <a:spcPts val="600"/>
              </a:spcAft>
            </a:pPr>
            <a:endParaRPr lang="en-GB"/>
          </a:p>
        </p:txBody>
      </p:sp>
      <p:pic>
        <p:nvPicPr>
          <p:cNvPr id="5" name="Graphic 4" descr="Astronaut female with solid fill">
            <a:extLst>
              <a:ext uri="{FF2B5EF4-FFF2-40B4-BE49-F238E27FC236}">
                <a16:creationId xmlns:a16="http://schemas.microsoft.com/office/drawing/2014/main" id="{0EC7B86F-C35A-C0F1-D408-E2148C4D1A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
        <p:nvSpPr>
          <p:cNvPr id="10" name="object 2">
            <a:extLst>
              <a:ext uri="{FF2B5EF4-FFF2-40B4-BE49-F238E27FC236}">
                <a16:creationId xmlns:a16="http://schemas.microsoft.com/office/drawing/2014/main" id="{30CEDA02-F9CD-8AEE-8A60-5CFB810EE67A}"/>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sp>
        <p:nvSpPr>
          <p:cNvPr id="11" name="object 11">
            <a:extLst>
              <a:ext uri="{FF2B5EF4-FFF2-40B4-BE49-F238E27FC236}">
                <a16:creationId xmlns:a16="http://schemas.microsoft.com/office/drawing/2014/main" id="{6E29BFC2-3313-760C-CB7D-DC12E5EC6E13}"/>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2" name="object 11">
            <a:extLst>
              <a:ext uri="{FF2B5EF4-FFF2-40B4-BE49-F238E27FC236}">
                <a16:creationId xmlns:a16="http://schemas.microsoft.com/office/drawing/2014/main" id="{56D9BEF8-F006-E02F-90D3-5B8542AAE37F}"/>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45</a:t>
            </a:r>
            <a:endParaRPr sz="1200">
              <a:latin typeface="Arial"/>
              <a:cs typeface="Arial"/>
            </a:endParaRPr>
          </a:p>
        </p:txBody>
      </p:sp>
    </p:spTree>
    <p:extLst>
      <p:ext uri="{BB962C8B-B14F-4D97-AF65-F5344CB8AC3E}">
        <p14:creationId xmlns:p14="http://schemas.microsoft.com/office/powerpoint/2010/main" val="1312347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B2ECE-2C18-D4E5-E55E-681A7C30981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68BF20A-A277-F931-5F3A-1FBEF33E13CC}"/>
              </a:ext>
            </a:extLst>
          </p:cNvPr>
          <p:cNvSpPr txBox="1"/>
          <p:nvPr/>
        </p:nvSpPr>
        <p:spPr>
          <a:xfrm>
            <a:off x="538844" y="1265068"/>
            <a:ext cx="5780314" cy="6401753"/>
          </a:xfrm>
          <a:prstGeom prst="rect">
            <a:avLst/>
          </a:prstGeom>
          <a:noFill/>
        </p:spPr>
        <p:txBody>
          <a:bodyPr wrap="square" rtlCol="0">
            <a:spAutoFit/>
          </a:bodyPr>
          <a:lstStyle/>
          <a:p>
            <a:pPr algn="l"/>
            <a:r>
              <a:rPr lang="en-GB" sz="1600" b="1">
                <a:solidFill>
                  <a:srgbClr val="001F5B"/>
                </a:solidFill>
                <a:latin typeface="Arial"/>
                <a:cs typeface="Arial"/>
              </a:rPr>
              <a:t>Activity: Crew Strength Training</a:t>
            </a:r>
          </a:p>
          <a:p>
            <a:pPr lvl="3"/>
            <a:endParaRPr lang="en-GB" sz="1600" b="1">
              <a:solidFill>
                <a:srgbClr val="001F5B"/>
              </a:solidFill>
              <a:latin typeface="Arial"/>
              <a:cs typeface="Arial"/>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Stand up straight with feet shoulder-width apart and arms at your side.</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Have another student start the stopwatch/timer.</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Complete squats for 30 seconds, counting each time. Keep your back straight and don’t extend knees over toes. Lower until thighs are parallel to the floor and then lift again.</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Record how many squats you did in the results table.</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On your next turn, get into a plank position with your arms straight. Your hands should be shoulder-width apart.</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Have another student start the stopwatch/timer.</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Complete push-ups for 30 seconds, counting each time. Only your hands and feet should ever touch the floor. Lower until your body is parallel to the floor and then lift again.</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Record how many push-ups you did in the results table.</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Repeat the steps until you’ve completed 3 attempts for each or until you move on to the next activity.</a:t>
            </a:r>
            <a:endParaRPr lang="en-US" sz="1400">
              <a:solidFill>
                <a:srgbClr val="05255D"/>
              </a:solidFill>
              <a:latin typeface="Arial" panose="020B0604020202020204" pitchFamily="34" charset="0"/>
              <a:cs typeface="Arial" panose="020B0604020202020204" pitchFamily="34" charset="0"/>
            </a:endParaRPr>
          </a:p>
          <a:p>
            <a:pPr lvl="3"/>
            <a:endParaRPr lang="en-GB" sz="1400">
              <a:solidFill>
                <a:srgbClr val="05255D"/>
              </a:solidFill>
              <a:latin typeface="Arial" panose="020B0604020202020204" pitchFamily="34" charset="0"/>
              <a:cs typeface="Arial" panose="020B0604020202020204" pitchFamily="34" charset="0"/>
            </a:endParaRPr>
          </a:p>
          <a:p>
            <a:pPr marL="342900" lvl="3" indent="-342900">
              <a:buFont typeface="+mj-lt"/>
              <a:buAutoNum type="arabicPeriod"/>
            </a:pPr>
            <a:endParaRPr lang="en-GB" sz="1400">
              <a:solidFill>
                <a:srgbClr val="05255D"/>
              </a:solidFill>
              <a:latin typeface="Arial" panose="020B0604020202020204" pitchFamily="34" charset="0"/>
              <a:cs typeface="Arial" panose="020B0604020202020204" pitchFamily="34" charset="0"/>
            </a:endParaRPr>
          </a:p>
          <a:p>
            <a:pPr algn="l"/>
            <a:endParaRPr lang="en-GB" sz="1400">
              <a:solidFill>
                <a:srgbClr val="001F5B"/>
              </a:solidFill>
              <a:latin typeface="Arial"/>
              <a:cs typeface="Arial"/>
            </a:endParaRPr>
          </a:p>
        </p:txBody>
      </p:sp>
      <p:sp>
        <p:nvSpPr>
          <p:cNvPr id="3" name="object 3">
            <a:extLst>
              <a:ext uri="{FF2B5EF4-FFF2-40B4-BE49-F238E27FC236}">
                <a16:creationId xmlns:a16="http://schemas.microsoft.com/office/drawing/2014/main" id="{15E1DE04-D9D3-8201-9242-C7DE7F2B6D88}"/>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FE5D95C8-54A0-4C29-6737-D754697971B9}"/>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15" name="object 2">
            <a:extLst>
              <a:ext uri="{FF2B5EF4-FFF2-40B4-BE49-F238E27FC236}">
                <a16:creationId xmlns:a16="http://schemas.microsoft.com/office/drawing/2014/main" id="{EF31E7FB-FF29-1492-B9A1-2C87EEC04E89}"/>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16" name="Graphic 15" descr="Astronaut female with solid fill">
            <a:extLst>
              <a:ext uri="{FF2B5EF4-FFF2-40B4-BE49-F238E27FC236}">
                <a16:creationId xmlns:a16="http://schemas.microsoft.com/office/drawing/2014/main" id="{8EAC4FD2-6B9F-DAE1-7D6C-D91186E310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
        <p:nvSpPr>
          <p:cNvPr id="20" name="object 11">
            <a:extLst>
              <a:ext uri="{FF2B5EF4-FFF2-40B4-BE49-F238E27FC236}">
                <a16:creationId xmlns:a16="http://schemas.microsoft.com/office/drawing/2014/main" id="{2880CF75-CC7A-87C3-4FE0-AD924B0D9BD1}"/>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1" name="object 11">
            <a:extLst>
              <a:ext uri="{FF2B5EF4-FFF2-40B4-BE49-F238E27FC236}">
                <a16:creationId xmlns:a16="http://schemas.microsoft.com/office/drawing/2014/main" id="{FAACA8D6-03AB-6BB6-8A9D-F52061B6CBCE}"/>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46</a:t>
            </a:r>
            <a:endParaRPr sz="1200">
              <a:latin typeface="Arial"/>
              <a:cs typeface="Arial"/>
            </a:endParaRPr>
          </a:p>
        </p:txBody>
      </p:sp>
    </p:spTree>
    <p:extLst>
      <p:ext uri="{BB962C8B-B14F-4D97-AF65-F5344CB8AC3E}">
        <p14:creationId xmlns:p14="http://schemas.microsoft.com/office/powerpoint/2010/main" val="11629564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16B23-702E-7625-E7ED-E41F10B06C8C}"/>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5EC87A6C-27A9-FC23-584C-23498091EB4D}"/>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24DE5B80-EF37-25E7-7767-3B6F77AECF26}"/>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graphicFrame>
        <p:nvGraphicFramePr>
          <p:cNvPr id="6" name="Table 5">
            <a:extLst>
              <a:ext uri="{FF2B5EF4-FFF2-40B4-BE49-F238E27FC236}">
                <a16:creationId xmlns:a16="http://schemas.microsoft.com/office/drawing/2014/main" id="{BEED8DEF-A49F-FFE7-D1B2-B06377720913}"/>
              </a:ext>
            </a:extLst>
          </p:cNvPr>
          <p:cNvGraphicFramePr>
            <a:graphicFrameLocks noGrp="1"/>
          </p:cNvGraphicFramePr>
          <p:nvPr>
            <p:extLst>
              <p:ext uri="{D42A27DB-BD31-4B8C-83A1-F6EECF244321}">
                <p14:modId xmlns:p14="http://schemas.microsoft.com/office/powerpoint/2010/main" val="1451206178"/>
              </p:ext>
            </p:extLst>
          </p:nvPr>
        </p:nvGraphicFramePr>
        <p:xfrm>
          <a:off x="538843" y="1491975"/>
          <a:ext cx="5780314" cy="1551468"/>
        </p:xfrm>
        <a:graphic>
          <a:graphicData uri="http://schemas.openxmlformats.org/drawingml/2006/table">
            <a:tbl>
              <a:tblPr firstRow="1" bandRow="1">
                <a:tableStyleId>{69CF1AB2-1976-4502-BF36-3FF5EA218861}</a:tableStyleId>
              </a:tblPr>
              <a:tblGrid>
                <a:gridCol w="1518332">
                  <a:extLst>
                    <a:ext uri="{9D8B030D-6E8A-4147-A177-3AD203B41FA5}">
                      <a16:colId xmlns:a16="http://schemas.microsoft.com/office/drawing/2014/main" val="3693935250"/>
                    </a:ext>
                  </a:extLst>
                </a:gridCol>
                <a:gridCol w="2144310">
                  <a:extLst>
                    <a:ext uri="{9D8B030D-6E8A-4147-A177-3AD203B41FA5}">
                      <a16:colId xmlns:a16="http://schemas.microsoft.com/office/drawing/2014/main" val="1503975584"/>
                    </a:ext>
                  </a:extLst>
                </a:gridCol>
                <a:gridCol w="2117672">
                  <a:extLst>
                    <a:ext uri="{9D8B030D-6E8A-4147-A177-3AD203B41FA5}">
                      <a16:colId xmlns:a16="http://schemas.microsoft.com/office/drawing/2014/main" val="2351271948"/>
                    </a:ext>
                  </a:extLst>
                </a:gridCol>
              </a:tblGrid>
              <a:tr h="306868">
                <a:tc>
                  <a:txBody>
                    <a:bodyPr/>
                    <a:lstStyle/>
                    <a:p>
                      <a:pPr algn="ctr"/>
                      <a:r>
                        <a:rPr lang="en-US" sz="1400" b="1" i="0">
                          <a:solidFill>
                            <a:srgbClr val="05255D"/>
                          </a:solidFill>
                          <a:latin typeface="Arial" panose="020B0604020202020204" pitchFamily="34" charset="0"/>
                          <a:cs typeface="Arial" panose="020B0604020202020204" pitchFamily="34" charset="0"/>
                        </a:rPr>
                        <a:t>Attempt</a:t>
                      </a:r>
                    </a:p>
                  </a:txBody>
                  <a:tcPr/>
                </a:tc>
                <a:tc>
                  <a:txBody>
                    <a:bodyPr/>
                    <a:lstStyle/>
                    <a:p>
                      <a:pPr algn="ctr"/>
                      <a:r>
                        <a:rPr lang="en-US" sz="1400" b="1" i="0">
                          <a:solidFill>
                            <a:srgbClr val="05255D"/>
                          </a:solidFill>
                          <a:latin typeface="Arial" panose="020B0604020202020204" pitchFamily="34" charset="0"/>
                          <a:cs typeface="Arial" panose="020B0604020202020204" pitchFamily="34" charset="0"/>
                        </a:rPr>
                        <a:t>Number of Squats</a:t>
                      </a:r>
                    </a:p>
                  </a:txBody>
                  <a:tcPr/>
                </a:tc>
                <a:tc>
                  <a:txBody>
                    <a:bodyPr/>
                    <a:lstStyle/>
                    <a:p>
                      <a:pPr algn="ctr"/>
                      <a:r>
                        <a:rPr lang="en-US" sz="1400" b="1" i="0">
                          <a:solidFill>
                            <a:srgbClr val="05255D"/>
                          </a:solidFill>
                          <a:latin typeface="Arial" panose="020B0604020202020204" pitchFamily="34" charset="0"/>
                          <a:cs typeface="Arial" panose="020B0604020202020204" pitchFamily="34" charset="0"/>
                        </a:rPr>
                        <a:t>Number of Push-ups</a:t>
                      </a:r>
                    </a:p>
                  </a:txBody>
                  <a:tcPr/>
                </a:tc>
                <a:extLst>
                  <a:ext uri="{0D108BD9-81ED-4DB2-BD59-A6C34878D82A}">
                    <a16:rowId xmlns:a16="http://schemas.microsoft.com/office/drawing/2014/main" val="1682630136"/>
                  </a:ext>
                </a:extLst>
              </a:tr>
              <a:tr h="330200">
                <a:tc>
                  <a:txBody>
                    <a:bodyPr/>
                    <a:lstStyle/>
                    <a:p>
                      <a:pPr algn="ctr"/>
                      <a:r>
                        <a:rPr lang="en-US" sz="1400" b="1" i="0">
                          <a:solidFill>
                            <a:srgbClr val="05255D"/>
                          </a:solidFill>
                          <a:latin typeface="Arial" panose="020B0604020202020204" pitchFamily="34" charset="0"/>
                          <a:cs typeface="Arial" panose="020B0604020202020204" pitchFamily="34" charset="0"/>
                        </a:rPr>
                        <a:t>1</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567849"/>
                  </a:ext>
                </a:extLst>
              </a:tr>
              <a:tr h="292100">
                <a:tc>
                  <a:txBody>
                    <a:bodyPr/>
                    <a:lstStyle/>
                    <a:p>
                      <a:pPr algn="ctr"/>
                      <a:r>
                        <a:rPr lang="en-US" sz="1400" b="1" i="0">
                          <a:solidFill>
                            <a:srgbClr val="05255D"/>
                          </a:solidFill>
                          <a:latin typeface="Arial" panose="020B0604020202020204" pitchFamily="34" charset="0"/>
                          <a:cs typeface="Arial" panose="020B0604020202020204" pitchFamily="34" charset="0"/>
                        </a:rPr>
                        <a:t>2</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01234629"/>
                  </a:ext>
                </a:extLst>
              </a:tr>
              <a:tr h="292100">
                <a:tc>
                  <a:txBody>
                    <a:bodyPr/>
                    <a:lstStyle/>
                    <a:p>
                      <a:pPr algn="ctr"/>
                      <a:r>
                        <a:rPr lang="en-US" sz="1400" b="1" i="0">
                          <a:solidFill>
                            <a:srgbClr val="05255D"/>
                          </a:solidFill>
                          <a:latin typeface="Arial" panose="020B0604020202020204" pitchFamily="34" charset="0"/>
                          <a:cs typeface="Arial" panose="020B0604020202020204" pitchFamily="34" charset="0"/>
                        </a:rPr>
                        <a:t>3</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86471016"/>
                  </a:ext>
                </a:extLst>
              </a:tr>
              <a:tr h="304800">
                <a:tc>
                  <a:txBody>
                    <a:bodyPr/>
                    <a:lstStyle/>
                    <a:p>
                      <a:pPr algn="ctr"/>
                      <a:r>
                        <a:rPr lang="en-US" sz="1400" b="1" i="0">
                          <a:solidFill>
                            <a:srgbClr val="05255D"/>
                          </a:solidFill>
                          <a:latin typeface="Arial" panose="020B0604020202020204" pitchFamily="34" charset="0"/>
                          <a:cs typeface="Arial" panose="020B0604020202020204" pitchFamily="34" charset="0"/>
                        </a:rPr>
                        <a:t>Average</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287397"/>
                  </a:ext>
                </a:extLst>
              </a:tr>
            </a:tbl>
          </a:graphicData>
        </a:graphic>
      </p:graphicFrame>
      <p:grpSp>
        <p:nvGrpSpPr>
          <p:cNvPr id="19" name="Group 18">
            <a:extLst>
              <a:ext uri="{FF2B5EF4-FFF2-40B4-BE49-F238E27FC236}">
                <a16:creationId xmlns:a16="http://schemas.microsoft.com/office/drawing/2014/main" id="{F94FB872-5A6D-2B6E-1097-9621F8D1F44D}"/>
              </a:ext>
            </a:extLst>
          </p:cNvPr>
          <p:cNvGrpSpPr/>
          <p:nvPr/>
        </p:nvGrpSpPr>
        <p:grpSpPr>
          <a:xfrm>
            <a:off x="538843" y="3822598"/>
            <a:ext cx="5835887" cy="1730569"/>
            <a:chOff x="154994" y="7785046"/>
            <a:chExt cx="6529249" cy="1281087"/>
          </a:xfrm>
        </p:grpSpPr>
        <p:sp>
          <p:nvSpPr>
            <p:cNvPr id="17" name="TextBox 16">
              <a:extLst>
                <a:ext uri="{FF2B5EF4-FFF2-40B4-BE49-F238E27FC236}">
                  <a16:creationId xmlns:a16="http://schemas.microsoft.com/office/drawing/2014/main" id="{C934ACFF-65F0-7344-7D0F-D2A2118F9B77}"/>
                </a:ext>
              </a:extLst>
            </p:cNvPr>
            <p:cNvSpPr txBox="1"/>
            <p:nvPr/>
          </p:nvSpPr>
          <p:spPr>
            <a:xfrm>
              <a:off x="217170" y="7785046"/>
              <a:ext cx="6467073" cy="523220"/>
            </a:xfrm>
            <a:prstGeom prst="rect">
              <a:avLst/>
            </a:prstGeom>
            <a:noFill/>
          </p:spPr>
          <p:txBody>
            <a:bodyPr wrap="square" rtlCol="0">
              <a:spAutoFit/>
            </a:bodyPr>
            <a:lstStyle/>
            <a:p>
              <a:pPr algn="l"/>
              <a:r>
                <a:rPr lang="en-GB" sz="1400">
                  <a:solidFill>
                    <a:srgbClr val="001F5B"/>
                  </a:solidFill>
                  <a:latin typeface="Arial"/>
                  <a:cs typeface="Arial"/>
                </a:rPr>
                <a:t>Do you have better upper-body or lower-body strength? Use your results to explain your answer.  </a:t>
              </a:r>
            </a:p>
          </p:txBody>
        </p:sp>
        <p:sp>
          <p:nvSpPr>
            <p:cNvPr id="18" name="TextBox 17">
              <a:extLst>
                <a:ext uri="{FF2B5EF4-FFF2-40B4-BE49-F238E27FC236}">
                  <a16:creationId xmlns:a16="http://schemas.microsoft.com/office/drawing/2014/main" id="{D3832986-A2A3-77F3-4DF8-E990CA5CC861}"/>
                </a:ext>
              </a:extLst>
            </p:cNvPr>
            <p:cNvSpPr txBox="1"/>
            <p:nvPr/>
          </p:nvSpPr>
          <p:spPr>
            <a:xfrm>
              <a:off x="154994" y="8177566"/>
              <a:ext cx="6467073" cy="888567"/>
            </a:xfrm>
            <a:custGeom>
              <a:avLst/>
              <a:gdLst>
                <a:gd name="csX0" fmla="*/ 0 w 6467073"/>
                <a:gd name="csY0" fmla="*/ 0 h 888567"/>
                <a:gd name="csX1" fmla="*/ 452695 w 6467073"/>
                <a:gd name="csY1" fmla="*/ 0 h 888567"/>
                <a:gd name="csX2" fmla="*/ 1228744 w 6467073"/>
                <a:gd name="csY2" fmla="*/ 0 h 888567"/>
                <a:gd name="csX3" fmla="*/ 1940122 w 6467073"/>
                <a:gd name="csY3" fmla="*/ 0 h 888567"/>
                <a:gd name="csX4" fmla="*/ 2392817 w 6467073"/>
                <a:gd name="csY4" fmla="*/ 0 h 888567"/>
                <a:gd name="csX5" fmla="*/ 2974854 w 6467073"/>
                <a:gd name="csY5" fmla="*/ 0 h 888567"/>
                <a:gd name="csX6" fmla="*/ 3750902 w 6467073"/>
                <a:gd name="csY6" fmla="*/ 0 h 888567"/>
                <a:gd name="csX7" fmla="*/ 4397610 w 6467073"/>
                <a:gd name="csY7" fmla="*/ 0 h 888567"/>
                <a:gd name="csX8" fmla="*/ 5108988 w 6467073"/>
                <a:gd name="csY8" fmla="*/ 0 h 888567"/>
                <a:gd name="csX9" fmla="*/ 5691024 w 6467073"/>
                <a:gd name="csY9" fmla="*/ 0 h 888567"/>
                <a:gd name="csX10" fmla="*/ 6467073 w 6467073"/>
                <a:gd name="csY10" fmla="*/ 0 h 888567"/>
                <a:gd name="csX11" fmla="*/ 6467073 w 6467073"/>
                <a:gd name="csY11" fmla="*/ 462055 h 888567"/>
                <a:gd name="csX12" fmla="*/ 6467073 w 6467073"/>
                <a:gd name="csY12" fmla="*/ 888567 h 888567"/>
                <a:gd name="csX13" fmla="*/ 6014378 w 6467073"/>
                <a:gd name="csY13" fmla="*/ 888567 h 888567"/>
                <a:gd name="csX14" fmla="*/ 5561683 w 6467073"/>
                <a:gd name="csY14" fmla="*/ 888567 h 888567"/>
                <a:gd name="csX15" fmla="*/ 4850305 w 6467073"/>
                <a:gd name="csY15" fmla="*/ 888567 h 888567"/>
                <a:gd name="csX16" fmla="*/ 4397610 w 6467073"/>
                <a:gd name="csY16" fmla="*/ 888567 h 888567"/>
                <a:gd name="csX17" fmla="*/ 3750902 w 6467073"/>
                <a:gd name="csY17" fmla="*/ 888567 h 888567"/>
                <a:gd name="csX18" fmla="*/ 3233537 w 6467073"/>
                <a:gd name="csY18" fmla="*/ 888567 h 888567"/>
                <a:gd name="csX19" fmla="*/ 2586829 w 6467073"/>
                <a:gd name="csY19" fmla="*/ 888567 h 888567"/>
                <a:gd name="csX20" fmla="*/ 1940122 w 6467073"/>
                <a:gd name="csY20" fmla="*/ 888567 h 888567"/>
                <a:gd name="csX21" fmla="*/ 1293415 w 6467073"/>
                <a:gd name="csY21" fmla="*/ 888567 h 888567"/>
                <a:gd name="csX22" fmla="*/ 646707 w 6467073"/>
                <a:gd name="csY22" fmla="*/ 888567 h 888567"/>
                <a:gd name="csX23" fmla="*/ 0 w 6467073"/>
                <a:gd name="csY23" fmla="*/ 888567 h 888567"/>
                <a:gd name="csX24" fmla="*/ 0 w 6467073"/>
                <a:gd name="csY24" fmla="*/ 435398 h 888567"/>
                <a:gd name="csX25" fmla="*/ 0 w 6467073"/>
                <a:gd name="csY25" fmla="*/ 0 h 8885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6467073" h="888567" fill="none" extrusionOk="0">
                  <a:moveTo>
                    <a:pt x="0" y="0"/>
                  </a:moveTo>
                  <a:cubicBezTo>
                    <a:pt x="165498" y="-8306"/>
                    <a:pt x="316630" y="4823"/>
                    <a:pt x="452695" y="0"/>
                  </a:cubicBezTo>
                  <a:cubicBezTo>
                    <a:pt x="588760" y="-4823"/>
                    <a:pt x="947627" y="-6185"/>
                    <a:pt x="1228744" y="0"/>
                  </a:cubicBezTo>
                  <a:cubicBezTo>
                    <a:pt x="1509861" y="6185"/>
                    <a:pt x="1759668" y="-30982"/>
                    <a:pt x="1940122" y="0"/>
                  </a:cubicBezTo>
                  <a:cubicBezTo>
                    <a:pt x="2120576" y="30982"/>
                    <a:pt x="2217019" y="-4823"/>
                    <a:pt x="2392817" y="0"/>
                  </a:cubicBezTo>
                  <a:cubicBezTo>
                    <a:pt x="2568615" y="4823"/>
                    <a:pt x="2700252" y="-7337"/>
                    <a:pt x="2974854" y="0"/>
                  </a:cubicBezTo>
                  <a:cubicBezTo>
                    <a:pt x="3249456" y="7337"/>
                    <a:pt x="3399559" y="-33222"/>
                    <a:pt x="3750902" y="0"/>
                  </a:cubicBezTo>
                  <a:cubicBezTo>
                    <a:pt x="4102245" y="33222"/>
                    <a:pt x="4157007" y="-2842"/>
                    <a:pt x="4397610" y="0"/>
                  </a:cubicBezTo>
                  <a:cubicBezTo>
                    <a:pt x="4638213" y="2842"/>
                    <a:pt x="4898106" y="30844"/>
                    <a:pt x="5108988" y="0"/>
                  </a:cubicBezTo>
                  <a:cubicBezTo>
                    <a:pt x="5319870" y="-30844"/>
                    <a:pt x="5411188" y="12304"/>
                    <a:pt x="5691024" y="0"/>
                  </a:cubicBezTo>
                  <a:cubicBezTo>
                    <a:pt x="5970860" y="-12304"/>
                    <a:pt x="6239240" y="-36154"/>
                    <a:pt x="6467073" y="0"/>
                  </a:cubicBezTo>
                  <a:cubicBezTo>
                    <a:pt x="6465026" y="213312"/>
                    <a:pt x="6476519" y="290756"/>
                    <a:pt x="6467073" y="462055"/>
                  </a:cubicBezTo>
                  <a:cubicBezTo>
                    <a:pt x="6457627" y="633354"/>
                    <a:pt x="6487231" y="792591"/>
                    <a:pt x="6467073" y="888567"/>
                  </a:cubicBezTo>
                  <a:cubicBezTo>
                    <a:pt x="6266279" y="903075"/>
                    <a:pt x="6219476" y="884957"/>
                    <a:pt x="6014378" y="888567"/>
                  </a:cubicBezTo>
                  <a:cubicBezTo>
                    <a:pt x="5809280" y="892177"/>
                    <a:pt x="5697333" y="870667"/>
                    <a:pt x="5561683" y="888567"/>
                  </a:cubicBezTo>
                  <a:cubicBezTo>
                    <a:pt x="5426033" y="906467"/>
                    <a:pt x="5203130" y="870698"/>
                    <a:pt x="4850305" y="888567"/>
                  </a:cubicBezTo>
                  <a:cubicBezTo>
                    <a:pt x="4497480" y="906436"/>
                    <a:pt x="4612039" y="885948"/>
                    <a:pt x="4397610" y="888567"/>
                  </a:cubicBezTo>
                  <a:cubicBezTo>
                    <a:pt x="4183181" y="891186"/>
                    <a:pt x="4034380" y="899221"/>
                    <a:pt x="3750902" y="888567"/>
                  </a:cubicBezTo>
                  <a:cubicBezTo>
                    <a:pt x="3467424" y="877913"/>
                    <a:pt x="3435867" y="868175"/>
                    <a:pt x="3233537" y="888567"/>
                  </a:cubicBezTo>
                  <a:cubicBezTo>
                    <a:pt x="3031207" y="908959"/>
                    <a:pt x="2878968" y="877233"/>
                    <a:pt x="2586829" y="888567"/>
                  </a:cubicBezTo>
                  <a:cubicBezTo>
                    <a:pt x="2294690" y="899901"/>
                    <a:pt x="2262538" y="913155"/>
                    <a:pt x="1940122" y="888567"/>
                  </a:cubicBezTo>
                  <a:cubicBezTo>
                    <a:pt x="1617706" y="863979"/>
                    <a:pt x="1494568" y="916904"/>
                    <a:pt x="1293415" y="888567"/>
                  </a:cubicBezTo>
                  <a:cubicBezTo>
                    <a:pt x="1092262" y="860230"/>
                    <a:pt x="871721" y="885066"/>
                    <a:pt x="646707" y="888567"/>
                  </a:cubicBezTo>
                  <a:cubicBezTo>
                    <a:pt x="421693" y="892068"/>
                    <a:pt x="273987" y="879471"/>
                    <a:pt x="0" y="888567"/>
                  </a:cubicBezTo>
                  <a:cubicBezTo>
                    <a:pt x="16153" y="698735"/>
                    <a:pt x="9796" y="615003"/>
                    <a:pt x="0" y="435398"/>
                  </a:cubicBezTo>
                  <a:cubicBezTo>
                    <a:pt x="-9796" y="255793"/>
                    <a:pt x="10516" y="104481"/>
                    <a:pt x="0" y="0"/>
                  </a:cubicBezTo>
                  <a:close/>
                </a:path>
                <a:path w="6467073" h="888567" stroke="0" extrusionOk="0">
                  <a:moveTo>
                    <a:pt x="0" y="0"/>
                  </a:moveTo>
                  <a:cubicBezTo>
                    <a:pt x="261598" y="476"/>
                    <a:pt x="332088" y="9075"/>
                    <a:pt x="582037" y="0"/>
                  </a:cubicBezTo>
                  <a:cubicBezTo>
                    <a:pt x="831986" y="-9075"/>
                    <a:pt x="913632" y="12131"/>
                    <a:pt x="1034732" y="0"/>
                  </a:cubicBezTo>
                  <a:cubicBezTo>
                    <a:pt x="1155833" y="-12131"/>
                    <a:pt x="1609716" y="22038"/>
                    <a:pt x="1810780" y="0"/>
                  </a:cubicBezTo>
                  <a:cubicBezTo>
                    <a:pt x="2011844" y="-22038"/>
                    <a:pt x="2124113" y="9434"/>
                    <a:pt x="2392817" y="0"/>
                  </a:cubicBezTo>
                  <a:cubicBezTo>
                    <a:pt x="2661521" y="-9434"/>
                    <a:pt x="2755183" y="-1181"/>
                    <a:pt x="2974854" y="0"/>
                  </a:cubicBezTo>
                  <a:cubicBezTo>
                    <a:pt x="3194525" y="1181"/>
                    <a:pt x="3567978" y="30518"/>
                    <a:pt x="3750902" y="0"/>
                  </a:cubicBezTo>
                  <a:cubicBezTo>
                    <a:pt x="3933826" y="-30518"/>
                    <a:pt x="4048565" y="20788"/>
                    <a:pt x="4268268" y="0"/>
                  </a:cubicBezTo>
                  <a:cubicBezTo>
                    <a:pt x="4487971" y="-20788"/>
                    <a:pt x="4733530" y="-10923"/>
                    <a:pt x="5044317" y="0"/>
                  </a:cubicBezTo>
                  <a:cubicBezTo>
                    <a:pt x="5355104" y="10923"/>
                    <a:pt x="5569182" y="-30974"/>
                    <a:pt x="5820366" y="0"/>
                  </a:cubicBezTo>
                  <a:cubicBezTo>
                    <a:pt x="6071550" y="30974"/>
                    <a:pt x="6162768" y="-12781"/>
                    <a:pt x="6467073" y="0"/>
                  </a:cubicBezTo>
                  <a:cubicBezTo>
                    <a:pt x="6484211" y="155174"/>
                    <a:pt x="6469374" y="281093"/>
                    <a:pt x="6467073" y="462055"/>
                  </a:cubicBezTo>
                  <a:cubicBezTo>
                    <a:pt x="6464772" y="643017"/>
                    <a:pt x="6450466" y="700846"/>
                    <a:pt x="6467073" y="888567"/>
                  </a:cubicBezTo>
                  <a:cubicBezTo>
                    <a:pt x="6338086" y="887732"/>
                    <a:pt x="6174514" y="892030"/>
                    <a:pt x="6014378" y="888567"/>
                  </a:cubicBezTo>
                  <a:cubicBezTo>
                    <a:pt x="5854243" y="885104"/>
                    <a:pt x="5443252" y="851851"/>
                    <a:pt x="5238329" y="888567"/>
                  </a:cubicBezTo>
                  <a:cubicBezTo>
                    <a:pt x="5033406" y="925283"/>
                    <a:pt x="4850811" y="911309"/>
                    <a:pt x="4720963" y="888567"/>
                  </a:cubicBezTo>
                  <a:cubicBezTo>
                    <a:pt x="4591115" y="865825"/>
                    <a:pt x="4271607" y="917690"/>
                    <a:pt x="4074256" y="888567"/>
                  </a:cubicBezTo>
                  <a:cubicBezTo>
                    <a:pt x="3876905" y="859444"/>
                    <a:pt x="3501062" y="867962"/>
                    <a:pt x="3298207" y="888567"/>
                  </a:cubicBezTo>
                  <a:cubicBezTo>
                    <a:pt x="3095352" y="909172"/>
                    <a:pt x="2960375" y="911419"/>
                    <a:pt x="2651500" y="888567"/>
                  </a:cubicBezTo>
                  <a:cubicBezTo>
                    <a:pt x="2342625" y="865715"/>
                    <a:pt x="2423249" y="893948"/>
                    <a:pt x="2198805" y="888567"/>
                  </a:cubicBezTo>
                  <a:cubicBezTo>
                    <a:pt x="1974362" y="883186"/>
                    <a:pt x="1813568" y="881057"/>
                    <a:pt x="1681439" y="888567"/>
                  </a:cubicBezTo>
                  <a:cubicBezTo>
                    <a:pt x="1549310" y="896077"/>
                    <a:pt x="1223718" y="900283"/>
                    <a:pt x="905390" y="888567"/>
                  </a:cubicBezTo>
                  <a:cubicBezTo>
                    <a:pt x="587062" y="876851"/>
                    <a:pt x="366629" y="933651"/>
                    <a:pt x="0" y="888567"/>
                  </a:cubicBezTo>
                  <a:cubicBezTo>
                    <a:pt x="11288" y="800219"/>
                    <a:pt x="7899" y="634722"/>
                    <a:pt x="0" y="462055"/>
                  </a:cubicBezTo>
                  <a:cubicBezTo>
                    <a:pt x="-7899" y="289388"/>
                    <a:pt x="17951" y="172902"/>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________________________________________________________________________________________________________________________________________________________________________________</a:t>
              </a:r>
            </a:p>
          </p:txBody>
        </p:sp>
      </p:grpSp>
      <p:grpSp>
        <p:nvGrpSpPr>
          <p:cNvPr id="10" name="Group 9">
            <a:extLst>
              <a:ext uri="{FF2B5EF4-FFF2-40B4-BE49-F238E27FC236}">
                <a16:creationId xmlns:a16="http://schemas.microsoft.com/office/drawing/2014/main" id="{F9FD0DA4-7811-AF0D-1461-FC53ECFF508D}"/>
              </a:ext>
            </a:extLst>
          </p:cNvPr>
          <p:cNvGrpSpPr/>
          <p:nvPr/>
        </p:nvGrpSpPr>
        <p:grpSpPr>
          <a:xfrm>
            <a:off x="538844" y="6349231"/>
            <a:ext cx="5835886" cy="1995622"/>
            <a:chOff x="154995" y="7785046"/>
            <a:chExt cx="6529248" cy="1995622"/>
          </a:xfrm>
        </p:grpSpPr>
        <p:sp>
          <p:nvSpPr>
            <p:cNvPr id="13" name="TextBox 12">
              <a:extLst>
                <a:ext uri="{FF2B5EF4-FFF2-40B4-BE49-F238E27FC236}">
                  <a16:creationId xmlns:a16="http://schemas.microsoft.com/office/drawing/2014/main" id="{632C2580-9C30-46E8-CD5B-9815D9BA680F}"/>
                </a:ext>
              </a:extLst>
            </p:cNvPr>
            <p:cNvSpPr txBox="1"/>
            <p:nvPr/>
          </p:nvSpPr>
          <p:spPr>
            <a:xfrm>
              <a:off x="217170" y="7785046"/>
              <a:ext cx="6467073" cy="307777"/>
            </a:xfrm>
            <a:prstGeom prst="rect">
              <a:avLst/>
            </a:prstGeom>
            <a:noFill/>
          </p:spPr>
          <p:txBody>
            <a:bodyPr wrap="square" rtlCol="0">
              <a:spAutoFit/>
            </a:bodyPr>
            <a:lstStyle/>
            <a:p>
              <a:pPr algn="l"/>
              <a:r>
                <a:rPr lang="en-GB" sz="1400">
                  <a:solidFill>
                    <a:srgbClr val="001F5B"/>
                  </a:solidFill>
                  <a:latin typeface="Arial"/>
                  <a:cs typeface="Arial"/>
                </a:rPr>
                <a:t>What exercises would improve the strength in the weaker part of your body?</a:t>
              </a:r>
            </a:p>
          </p:txBody>
        </p:sp>
        <p:sp>
          <p:nvSpPr>
            <p:cNvPr id="14" name="TextBox 13">
              <a:extLst>
                <a:ext uri="{FF2B5EF4-FFF2-40B4-BE49-F238E27FC236}">
                  <a16:creationId xmlns:a16="http://schemas.microsoft.com/office/drawing/2014/main" id="{45906DD6-8EEF-6AE1-E9A1-086007AD861E}"/>
                </a:ext>
              </a:extLst>
            </p:cNvPr>
            <p:cNvSpPr txBox="1"/>
            <p:nvPr/>
          </p:nvSpPr>
          <p:spPr>
            <a:xfrm>
              <a:off x="154995" y="8303340"/>
              <a:ext cx="6467072" cy="1477328"/>
            </a:xfrm>
            <a:custGeom>
              <a:avLst/>
              <a:gdLst>
                <a:gd name="csX0" fmla="*/ 0 w 6467072"/>
                <a:gd name="csY0" fmla="*/ 0 h 1477328"/>
                <a:gd name="csX1" fmla="*/ 711378 w 6467072"/>
                <a:gd name="csY1" fmla="*/ 0 h 1477328"/>
                <a:gd name="csX2" fmla="*/ 1164073 w 6467072"/>
                <a:gd name="csY2" fmla="*/ 0 h 1477328"/>
                <a:gd name="csX3" fmla="*/ 1746109 w 6467072"/>
                <a:gd name="csY3" fmla="*/ 0 h 1477328"/>
                <a:gd name="csX4" fmla="*/ 2522158 w 6467072"/>
                <a:gd name="csY4" fmla="*/ 0 h 1477328"/>
                <a:gd name="csX5" fmla="*/ 3168865 w 6467072"/>
                <a:gd name="csY5" fmla="*/ 0 h 1477328"/>
                <a:gd name="csX6" fmla="*/ 3880243 w 6467072"/>
                <a:gd name="csY6" fmla="*/ 0 h 1477328"/>
                <a:gd name="csX7" fmla="*/ 4462280 w 6467072"/>
                <a:gd name="csY7" fmla="*/ 0 h 1477328"/>
                <a:gd name="csX8" fmla="*/ 5108987 w 6467072"/>
                <a:gd name="csY8" fmla="*/ 0 h 1477328"/>
                <a:gd name="csX9" fmla="*/ 5885036 w 6467072"/>
                <a:gd name="csY9" fmla="*/ 0 h 1477328"/>
                <a:gd name="csX10" fmla="*/ 6467072 w 6467072"/>
                <a:gd name="csY10" fmla="*/ 0 h 1477328"/>
                <a:gd name="csX11" fmla="*/ 6467072 w 6467072"/>
                <a:gd name="csY11" fmla="*/ 507216 h 1477328"/>
                <a:gd name="csX12" fmla="*/ 6467072 w 6467072"/>
                <a:gd name="csY12" fmla="*/ 970112 h 1477328"/>
                <a:gd name="csX13" fmla="*/ 6467072 w 6467072"/>
                <a:gd name="csY13" fmla="*/ 1477328 h 1477328"/>
                <a:gd name="csX14" fmla="*/ 5820365 w 6467072"/>
                <a:gd name="csY14" fmla="*/ 1477328 h 1477328"/>
                <a:gd name="csX15" fmla="*/ 5173658 w 6467072"/>
                <a:gd name="csY15" fmla="*/ 1477328 h 1477328"/>
                <a:gd name="csX16" fmla="*/ 4656292 w 6467072"/>
                <a:gd name="csY16" fmla="*/ 1477328 h 1477328"/>
                <a:gd name="csX17" fmla="*/ 4009585 w 6467072"/>
                <a:gd name="csY17" fmla="*/ 1477328 h 1477328"/>
                <a:gd name="csX18" fmla="*/ 3362877 w 6467072"/>
                <a:gd name="csY18" fmla="*/ 1477328 h 1477328"/>
                <a:gd name="csX19" fmla="*/ 2716170 w 6467072"/>
                <a:gd name="csY19" fmla="*/ 1477328 h 1477328"/>
                <a:gd name="csX20" fmla="*/ 2069463 w 6467072"/>
                <a:gd name="csY20" fmla="*/ 1477328 h 1477328"/>
                <a:gd name="csX21" fmla="*/ 1487427 w 6467072"/>
                <a:gd name="csY21" fmla="*/ 1477328 h 1477328"/>
                <a:gd name="csX22" fmla="*/ 776049 w 6467072"/>
                <a:gd name="csY22" fmla="*/ 1477328 h 1477328"/>
                <a:gd name="csX23" fmla="*/ 0 w 6467072"/>
                <a:gd name="csY23" fmla="*/ 1477328 h 1477328"/>
                <a:gd name="csX24" fmla="*/ 0 w 6467072"/>
                <a:gd name="csY24" fmla="*/ 955339 h 1477328"/>
                <a:gd name="csX25" fmla="*/ 0 w 6467072"/>
                <a:gd name="csY25" fmla="*/ 448123 h 1477328"/>
                <a:gd name="csX26" fmla="*/ 0 w 6467072"/>
                <a:gd name="csY26" fmla="*/ 0 h 14773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467072" h="1477328" fill="none" extrusionOk="0">
                  <a:moveTo>
                    <a:pt x="0" y="0"/>
                  </a:moveTo>
                  <a:cubicBezTo>
                    <a:pt x="278030" y="15331"/>
                    <a:pt x="530924" y="-30982"/>
                    <a:pt x="711378" y="0"/>
                  </a:cubicBezTo>
                  <a:cubicBezTo>
                    <a:pt x="891832" y="30982"/>
                    <a:pt x="988275" y="-4823"/>
                    <a:pt x="1164073" y="0"/>
                  </a:cubicBezTo>
                  <a:cubicBezTo>
                    <a:pt x="1339871" y="4823"/>
                    <a:pt x="1475885" y="-4201"/>
                    <a:pt x="1746109" y="0"/>
                  </a:cubicBezTo>
                  <a:cubicBezTo>
                    <a:pt x="2016333" y="4201"/>
                    <a:pt x="2167665" y="-35899"/>
                    <a:pt x="2522158" y="0"/>
                  </a:cubicBezTo>
                  <a:cubicBezTo>
                    <a:pt x="2876651" y="35899"/>
                    <a:pt x="2933543" y="-2005"/>
                    <a:pt x="3168865" y="0"/>
                  </a:cubicBezTo>
                  <a:cubicBezTo>
                    <a:pt x="3404187" y="2005"/>
                    <a:pt x="3669361" y="30844"/>
                    <a:pt x="3880243" y="0"/>
                  </a:cubicBezTo>
                  <a:cubicBezTo>
                    <a:pt x="4091125" y="-30844"/>
                    <a:pt x="4175729" y="6018"/>
                    <a:pt x="4462280" y="0"/>
                  </a:cubicBezTo>
                  <a:cubicBezTo>
                    <a:pt x="4748831" y="-6018"/>
                    <a:pt x="4829078" y="10772"/>
                    <a:pt x="5108987" y="0"/>
                  </a:cubicBezTo>
                  <a:cubicBezTo>
                    <a:pt x="5388896" y="-10772"/>
                    <a:pt x="5679526" y="-2722"/>
                    <a:pt x="5885036" y="0"/>
                  </a:cubicBezTo>
                  <a:cubicBezTo>
                    <a:pt x="6090546" y="2722"/>
                    <a:pt x="6218733" y="-10054"/>
                    <a:pt x="6467072" y="0"/>
                  </a:cubicBezTo>
                  <a:cubicBezTo>
                    <a:pt x="6461985" y="159131"/>
                    <a:pt x="6490812" y="328376"/>
                    <a:pt x="6467072" y="507216"/>
                  </a:cubicBezTo>
                  <a:cubicBezTo>
                    <a:pt x="6443332" y="686056"/>
                    <a:pt x="6452685" y="857045"/>
                    <a:pt x="6467072" y="970112"/>
                  </a:cubicBezTo>
                  <a:cubicBezTo>
                    <a:pt x="6481459" y="1083179"/>
                    <a:pt x="6473564" y="1334746"/>
                    <a:pt x="6467072" y="1477328"/>
                  </a:cubicBezTo>
                  <a:cubicBezTo>
                    <a:pt x="6226829" y="1455361"/>
                    <a:pt x="5987955" y="1503256"/>
                    <a:pt x="5820365" y="1477328"/>
                  </a:cubicBezTo>
                  <a:cubicBezTo>
                    <a:pt x="5652775" y="1451400"/>
                    <a:pt x="5452114" y="1481469"/>
                    <a:pt x="5173658" y="1477328"/>
                  </a:cubicBezTo>
                  <a:cubicBezTo>
                    <a:pt x="4895202" y="1473187"/>
                    <a:pt x="4864440" y="1461289"/>
                    <a:pt x="4656292" y="1477328"/>
                  </a:cubicBezTo>
                  <a:cubicBezTo>
                    <a:pt x="4448144" y="1493367"/>
                    <a:pt x="4300016" y="1465249"/>
                    <a:pt x="4009585" y="1477328"/>
                  </a:cubicBezTo>
                  <a:cubicBezTo>
                    <a:pt x="3719154" y="1489407"/>
                    <a:pt x="3494933" y="1503188"/>
                    <a:pt x="3362877" y="1477328"/>
                  </a:cubicBezTo>
                  <a:cubicBezTo>
                    <a:pt x="3230821" y="1451468"/>
                    <a:pt x="2917323" y="1505665"/>
                    <a:pt x="2716170" y="1477328"/>
                  </a:cubicBezTo>
                  <a:cubicBezTo>
                    <a:pt x="2515017" y="1448991"/>
                    <a:pt x="2288286" y="1467878"/>
                    <a:pt x="2069463" y="1477328"/>
                  </a:cubicBezTo>
                  <a:cubicBezTo>
                    <a:pt x="1850640" y="1486778"/>
                    <a:pt x="1651607" y="1463126"/>
                    <a:pt x="1487427" y="1477328"/>
                  </a:cubicBezTo>
                  <a:cubicBezTo>
                    <a:pt x="1323247" y="1491530"/>
                    <a:pt x="972969" y="1483600"/>
                    <a:pt x="776049" y="1477328"/>
                  </a:cubicBezTo>
                  <a:cubicBezTo>
                    <a:pt x="579129" y="1471056"/>
                    <a:pt x="212175" y="1493111"/>
                    <a:pt x="0" y="1477328"/>
                  </a:cubicBezTo>
                  <a:cubicBezTo>
                    <a:pt x="-14721" y="1227152"/>
                    <a:pt x="-18149" y="1168437"/>
                    <a:pt x="0" y="955339"/>
                  </a:cubicBezTo>
                  <a:cubicBezTo>
                    <a:pt x="18149" y="742241"/>
                    <a:pt x="19816" y="612803"/>
                    <a:pt x="0" y="448123"/>
                  </a:cubicBezTo>
                  <a:cubicBezTo>
                    <a:pt x="-19816" y="283443"/>
                    <a:pt x="-18292" y="114021"/>
                    <a:pt x="0" y="0"/>
                  </a:cubicBezTo>
                  <a:close/>
                </a:path>
                <a:path w="6467072" h="1477328" stroke="0" extrusionOk="0">
                  <a:moveTo>
                    <a:pt x="0" y="0"/>
                  </a:moveTo>
                  <a:cubicBezTo>
                    <a:pt x="263741" y="3016"/>
                    <a:pt x="334868" y="13657"/>
                    <a:pt x="582036" y="0"/>
                  </a:cubicBezTo>
                  <a:cubicBezTo>
                    <a:pt x="829204" y="-13657"/>
                    <a:pt x="906561" y="5712"/>
                    <a:pt x="1034732" y="0"/>
                  </a:cubicBezTo>
                  <a:cubicBezTo>
                    <a:pt x="1162903" y="-5712"/>
                    <a:pt x="1609716" y="22038"/>
                    <a:pt x="1810780" y="0"/>
                  </a:cubicBezTo>
                  <a:cubicBezTo>
                    <a:pt x="2011844" y="-22038"/>
                    <a:pt x="2124113" y="9434"/>
                    <a:pt x="2392817" y="0"/>
                  </a:cubicBezTo>
                  <a:cubicBezTo>
                    <a:pt x="2661521" y="-9434"/>
                    <a:pt x="2756937" y="3372"/>
                    <a:pt x="2974853" y="0"/>
                  </a:cubicBezTo>
                  <a:cubicBezTo>
                    <a:pt x="3192769" y="-3372"/>
                    <a:pt x="3563712" y="26746"/>
                    <a:pt x="3750902" y="0"/>
                  </a:cubicBezTo>
                  <a:cubicBezTo>
                    <a:pt x="3938092" y="-26746"/>
                    <a:pt x="4048565" y="20788"/>
                    <a:pt x="4268268" y="0"/>
                  </a:cubicBezTo>
                  <a:cubicBezTo>
                    <a:pt x="4487971" y="-20788"/>
                    <a:pt x="4737181" y="-10875"/>
                    <a:pt x="5044316" y="0"/>
                  </a:cubicBezTo>
                  <a:cubicBezTo>
                    <a:pt x="5351451" y="10875"/>
                    <a:pt x="5569181" y="-30974"/>
                    <a:pt x="5820365" y="0"/>
                  </a:cubicBezTo>
                  <a:cubicBezTo>
                    <a:pt x="6071549" y="30974"/>
                    <a:pt x="6162767" y="-12781"/>
                    <a:pt x="6467072" y="0"/>
                  </a:cubicBezTo>
                  <a:cubicBezTo>
                    <a:pt x="6442344" y="113323"/>
                    <a:pt x="6489212" y="308693"/>
                    <a:pt x="6467072" y="521989"/>
                  </a:cubicBezTo>
                  <a:cubicBezTo>
                    <a:pt x="6444932" y="735285"/>
                    <a:pt x="6450980" y="904943"/>
                    <a:pt x="6467072" y="1029205"/>
                  </a:cubicBezTo>
                  <a:cubicBezTo>
                    <a:pt x="6483164" y="1153467"/>
                    <a:pt x="6488637" y="1275045"/>
                    <a:pt x="6467072" y="1477328"/>
                  </a:cubicBezTo>
                  <a:cubicBezTo>
                    <a:pt x="6292235" y="1492727"/>
                    <a:pt x="6038572" y="1498368"/>
                    <a:pt x="5820365" y="1477328"/>
                  </a:cubicBezTo>
                  <a:cubicBezTo>
                    <a:pt x="5602158" y="1456288"/>
                    <a:pt x="5432847" y="1500070"/>
                    <a:pt x="5302999" y="1477328"/>
                  </a:cubicBezTo>
                  <a:cubicBezTo>
                    <a:pt x="5173151" y="1454586"/>
                    <a:pt x="4853643" y="1506451"/>
                    <a:pt x="4656292" y="1477328"/>
                  </a:cubicBezTo>
                  <a:cubicBezTo>
                    <a:pt x="4458941" y="1448205"/>
                    <a:pt x="4083098" y="1456723"/>
                    <a:pt x="3880243" y="1477328"/>
                  </a:cubicBezTo>
                  <a:cubicBezTo>
                    <a:pt x="3677388" y="1497933"/>
                    <a:pt x="3542411" y="1500180"/>
                    <a:pt x="3233536" y="1477328"/>
                  </a:cubicBezTo>
                  <a:cubicBezTo>
                    <a:pt x="2924661" y="1454476"/>
                    <a:pt x="3005285" y="1482709"/>
                    <a:pt x="2780841" y="1477328"/>
                  </a:cubicBezTo>
                  <a:cubicBezTo>
                    <a:pt x="2556398" y="1471947"/>
                    <a:pt x="2395604" y="1469818"/>
                    <a:pt x="2263475" y="1477328"/>
                  </a:cubicBezTo>
                  <a:cubicBezTo>
                    <a:pt x="2131346" y="1484838"/>
                    <a:pt x="1801945" y="1488910"/>
                    <a:pt x="1487427" y="1477328"/>
                  </a:cubicBezTo>
                  <a:cubicBezTo>
                    <a:pt x="1172909" y="1465746"/>
                    <a:pt x="1117469" y="1471224"/>
                    <a:pt x="840719" y="1477328"/>
                  </a:cubicBezTo>
                  <a:cubicBezTo>
                    <a:pt x="563969" y="1483432"/>
                    <a:pt x="192191" y="1505688"/>
                    <a:pt x="0" y="1477328"/>
                  </a:cubicBezTo>
                  <a:cubicBezTo>
                    <a:pt x="-4203" y="1334956"/>
                    <a:pt x="11448" y="1132867"/>
                    <a:pt x="0" y="984885"/>
                  </a:cubicBezTo>
                  <a:cubicBezTo>
                    <a:pt x="-11448" y="836903"/>
                    <a:pt x="10119" y="657008"/>
                    <a:pt x="0" y="536763"/>
                  </a:cubicBezTo>
                  <a:cubicBezTo>
                    <a:pt x="-10119" y="416518"/>
                    <a:pt x="-22090" y="127727"/>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____________________________________________________________________________________________________________________________________________________________________________________________________________________________</a:t>
              </a:r>
            </a:p>
          </p:txBody>
        </p:sp>
      </p:grpSp>
      <p:sp>
        <p:nvSpPr>
          <p:cNvPr id="11" name="object 2">
            <a:extLst>
              <a:ext uri="{FF2B5EF4-FFF2-40B4-BE49-F238E27FC236}">
                <a16:creationId xmlns:a16="http://schemas.microsoft.com/office/drawing/2014/main" id="{E0FDC84A-FA3C-1249-9A9E-EFAA89FBA0AC}"/>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12" name="Graphic 11" descr="Astronaut female with solid fill">
            <a:extLst>
              <a:ext uri="{FF2B5EF4-FFF2-40B4-BE49-F238E27FC236}">
                <a16:creationId xmlns:a16="http://schemas.microsoft.com/office/drawing/2014/main" id="{3DA829E0-4DFB-F73D-B48D-522730EE3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
        <p:nvSpPr>
          <p:cNvPr id="15" name="object 11">
            <a:extLst>
              <a:ext uri="{FF2B5EF4-FFF2-40B4-BE49-F238E27FC236}">
                <a16:creationId xmlns:a16="http://schemas.microsoft.com/office/drawing/2014/main" id="{9BDCFC34-F62A-1A25-D9E4-F73E5D1E8501}"/>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6" name="object 11">
            <a:extLst>
              <a:ext uri="{FF2B5EF4-FFF2-40B4-BE49-F238E27FC236}">
                <a16:creationId xmlns:a16="http://schemas.microsoft.com/office/drawing/2014/main" id="{B9942118-B7E4-860D-FCAB-A551EC16262D}"/>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47</a:t>
            </a:r>
            <a:endParaRPr sz="1200">
              <a:latin typeface="Arial"/>
              <a:cs typeface="Arial"/>
            </a:endParaRPr>
          </a:p>
        </p:txBody>
      </p:sp>
    </p:spTree>
    <p:extLst>
      <p:ext uri="{BB962C8B-B14F-4D97-AF65-F5344CB8AC3E}">
        <p14:creationId xmlns:p14="http://schemas.microsoft.com/office/powerpoint/2010/main" val="3879845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847C03-D5CA-8137-C9C2-B1FF6BB5D8EB}"/>
              </a:ext>
            </a:extLst>
          </p:cNvPr>
          <p:cNvSpPr txBox="1"/>
          <p:nvPr/>
        </p:nvSpPr>
        <p:spPr>
          <a:xfrm>
            <a:off x="538843" y="1542008"/>
            <a:ext cx="5780314" cy="3477875"/>
          </a:xfrm>
          <a:prstGeom prst="rect">
            <a:avLst/>
          </a:prstGeom>
          <a:noFill/>
        </p:spPr>
        <p:txBody>
          <a:bodyPr wrap="square" rtlCol="0">
            <a:spAutoFit/>
          </a:bodyPr>
          <a:lstStyle/>
          <a:p>
            <a:pPr algn="ctr"/>
            <a:r>
              <a:rPr lang="en-US" sz="4400" b="1">
                <a:solidFill>
                  <a:srgbClr val="00205B"/>
                </a:solidFill>
                <a:latin typeface="Arial" panose="020B0604020202020204" pitchFamily="34" charset="0"/>
                <a:cs typeface="Arial" panose="020B0604020202020204" pitchFamily="34" charset="0"/>
              </a:rPr>
              <a:t>Investigation 1</a:t>
            </a:r>
          </a:p>
          <a:p>
            <a:pPr algn="ctr"/>
            <a:endParaRPr lang="en-US" sz="4400" b="1">
              <a:solidFill>
                <a:srgbClr val="00205B"/>
              </a:solidFill>
              <a:latin typeface="Arial" panose="020B0604020202020204" pitchFamily="34" charset="0"/>
              <a:cs typeface="Arial" panose="020B0604020202020204" pitchFamily="34" charset="0"/>
            </a:endParaRPr>
          </a:p>
          <a:p>
            <a:pPr algn="ctr"/>
            <a:endParaRPr lang="en-US" sz="4400" b="1">
              <a:solidFill>
                <a:srgbClr val="00205B"/>
              </a:solidFill>
              <a:latin typeface="Arial" panose="020B0604020202020204" pitchFamily="34" charset="0"/>
              <a:cs typeface="Arial" panose="020B0604020202020204" pitchFamily="34" charset="0"/>
            </a:endParaRPr>
          </a:p>
          <a:p>
            <a:pPr algn="ctr"/>
            <a:r>
              <a:rPr lang="en-US" sz="4400" b="1">
                <a:solidFill>
                  <a:srgbClr val="00205B"/>
                </a:solidFill>
                <a:latin typeface="Arial" panose="020B0604020202020204" pitchFamily="34" charset="0"/>
                <a:cs typeface="Arial" panose="020B0604020202020204" pitchFamily="34" charset="0"/>
              </a:rPr>
              <a:t>Where Should We Build a Moon Base?</a:t>
            </a:r>
          </a:p>
        </p:txBody>
      </p:sp>
      <p:pic>
        <p:nvPicPr>
          <p:cNvPr id="5" name="Graphic 4" descr="Waning crescent moon with solid fill">
            <a:extLst>
              <a:ext uri="{FF2B5EF4-FFF2-40B4-BE49-F238E27FC236}">
                <a16:creationId xmlns:a16="http://schemas.microsoft.com/office/drawing/2014/main" id="{FA10D276-F9D1-7492-3553-90D543158A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0113" y="5926218"/>
            <a:ext cx="2437774" cy="2437774"/>
          </a:xfrm>
          <a:prstGeom prst="rect">
            <a:avLst/>
          </a:prstGeom>
        </p:spPr>
      </p:pic>
      <p:sp>
        <p:nvSpPr>
          <p:cNvPr id="6" name="object 11">
            <a:extLst>
              <a:ext uri="{FF2B5EF4-FFF2-40B4-BE49-F238E27FC236}">
                <a16:creationId xmlns:a16="http://schemas.microsoft.com/office/drawing/2014/main" id="{1009ED7D-8717-E304-CA9D-D6F14511DA3B}"/>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3</a:t>
            </a:r>
            <a:endParaRPr sz="1200">
              <a:latin typeface="Arial"/>
              <a:cs typeface="Arial"/>
            </a:endParaRPr>
          </a:p>
        </p:txBody>
      </p:sp>
    </p:spTree>
    <p:extLst>
      <p:ext uri="{BB962C8B-B14F-4D97-AF65-F5344CB8AC3E}">
        <p14:creationId xmlns:p14="http://schemas.microsoft.com/office/powerpoint/2010/main" val="363705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196EC-A527-629C-FBCA-748B23CF99E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F1D62E2-D061-5034-475F-0DA6D4ED9AE8}"/>
              </a:ext>
            </a:extLst>
          </p:cNvPr>
          <p:cNvSpPr txBox="1"/>
          <p:nvPr/>
        </p:nvSpPr>
        <p:spPr>
          <a:xfrm>
            <a:off x="538844" y="1265068"/>
            <a:ext cx="5780314" cy="4678204"/>
          </a:xfrm>
          <a:prstGeom prst="rect">
            <a:avLst/>
          </a:prstGeom>
          <a:noFill/>
        </p:spPr>
        <p:txBody>
          <a:bodyPr wrap="square" rtlCol="0">
            <a:spAutoFit/>
          </a:bodyPr>
          <a:lstStyle/>
          <a:p>
            <a:pPr algn="l"/>
            <a:r>
              <a:rPr lang="en-GB" sz="1600" b="1">
                <a:solidFill>
                  <a:srgbClr val="001F5B"/>
                </a:solidFill>
                <a:latin typeface="Arial"/>
                <a:cs typeface="Arial"/>
              </a:rPr>
              <a:t>Activity: Jump For The Moon</a:t>
            </a:r>
          </a:p>
          <a:p>
            <a:pPr lvl="3"/>
            <a:endParaRPr lang="en-GB" sz="1600" b="1">
              <a:solidFill>
                <a:srgbClr val="001F5B"/>
              </a:solidFill>
              <a:latin typeface="Arial"/>
              <a:cs typeface="Arial"/>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Find your pulse on your wrist or neck.</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Start the stopwatch and count your heartbeat for 10 seconds.</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Record this in the ‘</a:t>
            </a:r>
            <a:r>
              <a:rPr lang="en-GB" sz="1400" i="1">
                <a:solidFill>
                  <a:srgbClr val="05255D"/>
                </a:solidFill>
                <a:latin typeface="Arial" panose="020B0604020202020204" pitchFamily="34" charset="0"/>
                <a:cs typeface="Arial" panose="020B0604020202020204" pitchFamily="34" charset="0"/>
              </a:rPr>
              <a:t>Before: Heartbeats in 10 seconds’ </a:t>
            </a:r>
            <a:r>
              <a:rPr lang="en-GB" sz="1400">
                <a:solidFill>
                  <a:srgbClr val="05255D"/>
                </a:solidFill>
                <a:latin typeface="Arial" panose="020B0604020202020204" pitchFamily="34" charset="0"/>
                <a:cs typeface="Arial" panose="020B0604020202020204" pitchFamily="34" charset="0"/>
              </a:rPr>
              <a:t>column.</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Multiply the number by 6 and record this in the ‘</a:t>
            </a:r>
            <a:r>
              <a:rPr lang="en-GB" sz="1400" i="1">
                <a:solidFill>
                  <a:srgbClr val="05255D"/>
                </a:solidFill>
                <a:latin typeface="Arial" panose="020B0604020202020204" pitchFamily="34" charset="0"/>
                <a:cs typeface="Arial" panose="020B0604020202020204" pitchFamily="34" charset="0"/>
              </a:rPr>
              <a:t>Before: Heart Rate</a:t>
            </a:r>
            <a:r>
              <a:rPr lang="en-GB" sz="1400">
                <a:solidFill>
                  <a:srgbClr val="05255D"/>
                </a:solidFill>
                <a:latin typeface="Arial" panose="020B0604020202020204" pitchFamily="34" charset="0"/>
                <a:cs typeface="Arial" panose="020B0604020202020204" pitchFamily="34" charset="0"/>
              </a:rPr>
              <a:t>’ column.</a:t>
            </a:r>
          </a:p>
          <a:p>
            <a:pPr marL="342900" lvl="0" indent="-342900">
              <a:buFont typeface="+mj-lt"/>
              <a:buAutoNum type="arabicPeriod"/>
            </a:pPr>
            <a:endParaRPr lang="en-GB"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Restart the stopwatch and skip with the rope for 1 minute.</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Repeat steps 1 to 4, but record your results in the ‘</a:t>
            </a:r>
            <a:r>
              <a:rPr lang="en-GB" sz="1400" i="1">
                <a:solidFill>
                  <a:srgbClr val="05255D"/>
                </a:solidFill>
                <a:latin typeface="Arial" panose="020B0604020202020204" pitchFamily="34" charset="0"/>
                <a:cs typeface="Arial" panose="020B0604020202020204" pitchFamily="34" charset="0"/>
              </a:rPr>
              <a:t>After: Heartbeats in 10 seconds</a:t>
            </a:r>
            <a:r>
              <a:rPr lang="en-GB" sz="1400">
                <a:solidFill>
                  <a:srgbClr val="05255D"/>
                </a:solidFill>
                <a:latin typeface="Arial" panose="020B0604020202020204" pitchFamily="34" charset="0"/>
                <a:cs typeface="Arial" panose="020B0604020202020204" pitchFamily="34" charset="0"/>
              </a:rPr>
              <a:t>’ and ‘</a:t>
            </a:r>
            <a:r>
              <a:rPr lang="en-GB" sz="1400" i="1">
                <a:solidFill>
                  <a:srgbClr val="05255D"/>
                </a:solidFill>
                <a:latin typeface="Arial" panose="020B0604020202020204" pitchFamily="34" charset="0"/>
                <a:cs typeface="Arial" panose="020B0604020202020204" pitchFamily="34" charset="0"/>
              </a:rPr>
              <a:t>After: Heart Rate</a:t>
            </a:r>
            <a:r>
              <a:rPr lang="en-GB" sz="1400">
                <a:solidFill>
                  <a:srgbClr val="05255D"/>
                </a:solidFill>
                <a:latin typeface="Arial" panose="020B0604020202020204" pitchFamily="34" charset="0"/>
                <a:cs typeface="Arial" panose="020B0604020202020204" pitchFamily="34" charset="0"/>
              </a:rPr>
              <a:t>’ columns.</a:t>
            </a:r>
          </a:p>
          <a:p>
            <a:pPr marL="342900" lvl="0" indent="-342900">
              <a:buFont typeface="+mj-lt"/>
              <a:buAutoNum type="arabicPeriod"/>
            </a:pPr>
            <a:endParaRPr lang="en-GB"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On your next turn, repeat the steps until you’ve completed 3 attempts or until you move on to the next activity.</a:t>
            </a:r>
            <a:endParaRPr lang="en-US" sz="1400">
              <a:solidFill>
                <a:srgbClr val="05255D"/>
              </a:solidFill>
              <a:latin typeface="Arial" panose="020B0604020202020204" pitchFamily="34" charset="0"/>
              <a:cs typeface="Arial" panose="020B0604020202020204" pitchFamily="34" charset="0"/>
            </a:endParaRPr>
          </a:p>
          <a:p>
            <a:pPr lvl="3"/>
            <a:endParaRPr lang="en-GB" sz="1400">
              <a:solidFill>
                <a:srgbClr val="05255D"/>
              </a:solidFill>
              <a:latin typeface="Arial" panose="020B0604020202020204" pitchFamily="34" charset="0"/>
              <a:cs typeface="Arial" panose="020B0604020202020204" pitchFamily="34" charset="0"/>
            </a:endParaRPr>
          </a:p>
          <a:p>
            <a:pPr marL="342900" lvl="3" indent="-342900">
              <a:buFont typeface="+mj-lt"/>
              <a:buAutoNum type="arabicPeriod"/>
            </a:pPr>
            <a:endParaRPr lang="en-GB" sz="1400">
              <a:solidFill>
                <a:srgbClr val="05255D"/>
              </a:solidFill>
              <a:latin typeface="Arial" panose="020B0604020202020204" pitchFamily="34" charset="0"/>
              <a:cs typeface="Arial" panose="020B0604020202020204" pitchFamily="34" charset="0"/>
            </a:endParaRPr>
          </a:p>
          <a:p>
            <a:pPr algn="l"/>
            <a:endParaRPr lang="en-GB" sz="1400">
              <a:solidFill>
                <a:srgbClr val="001F5B"/>
              </a:solidFill>
              <a:latin typeface="Arial"/>
              <a:cs typeface="Arial"/>
            </a:endParaRPr>
          </a:p>
        </p:txBody>
      </p:sp>
      <p:sp>
        <p:nvSpPr>
          <p:cNvPr id="3" name="object 3">
            <a:extLst>
              <a:ext uri="{FF2B5EF4-FFF2-40B4-BE49-F238E27FC236}">
                <a16:creationId xmlns:a16="http://schemas.microsoft.com/office/drawing/2014/main" id="{842935A2-5DAC-2D9E-3451-5FA4843ECA47}"/>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33FF24A3-169F-1FFB-5492-816469557E57}"/>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19" name="object 2">
            <a:extLst>
              <a:ext uri="{FF2B5EF4-FFF2-40B4-BE49-F238E27FC236}">
                <a16:creationId xmlns:a16="http://schemas.microsoft.com/office/drawing/2014/main" id="{6443D675-C54E-97E0-F7F7-AB108BD76819}"/>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20" name="Graphic 19" descr="Astronaut female with solid fill">
            <a:extLst>
              <a:ext uri="{FF2B5EF4-FFF2-40B4-BE49-F238E27FC236}">
                <a16:creationId xmlns:a16="http://schemas.microsoft.com/office/drawing/2014/main" id="{460602CE-6EA4-44BE-A2E9-C430C338A2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
        <p:nvSpPr>
          <p:cNvPr id="21" name="object 11">
            <a:extLst>
              <a:ext uri="{FF2B5EF4-FFF2-40B4-BE49-F238E27FC236}">
                <a16:creationId xmlns:a16="http://schemas.microsoft.com/office/drawing/2014/main" id="{53AE8923-A6EF-667C-46D9-9DE1BB99043E}"/>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2" name="object 11">
            <a:extLst>
              <a:ext uri="{FF2B5EF4-FFF2-40B4-BE49-F238E27FC236}">
                <a16:creationId xmlns:a16="http://schemas.microsoft.com/office/drawing/2014/main" id="{92F7AB9B-D7ED-E0D7-6E33-0D71BE212FF2}"/>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48</a:t>
            </a:r>
            <a:endParaRPr sz="1200">
              <a:latin typeface="Arial"/>
              <a:cs typeface="Arial"/>
            </a:endParaRPr>
          </a:p>
        </p:txBody>
      </p:sp>
    </p:spTree>
    <p:extLst>
      <p:ext uri="{BB962C8B-B14F-4D97-AF65-F5344CB8AC3E}">
        <p14:creationId xmlns:p14="http://schemas.microsoft.com/office/powerpoint/2010/main" val="1650289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DE809-090C-D0BE-70A4-0B592C2F57C0}"/>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5328EA2B-526D-5CBA-8DB4-5532821E3C3F}"/>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0C68E925-2AB8-B386-7698-6A829BEB1B24}"/>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grpSp>
        <p:nvGrpSpPr>
          <p:cNvPr id="10" name="Group 9">
            <a:extLst>
              <a:ext uri="{FF2B5EF4-FFF2-40B4-BE49-F238E27FC236}">
                <a16:creationId xmlns:a16="http://schemas.microsoft.com/office/drawing/2014/main" id="{30B74A99-9235-9D0E-A330-28F2E494DBC0}"/>
              </a:ext>
            </a:extLst>
          </p:cNvPr>
          <p:cNvGrpSpPr/>
          <p:nvPr/>
        </p:nvGrpSpPr>
        <p:grpSpPr>
          <a:xfrm>
            <a:off x="538657" y="6425258"/>
            <a:ext cx="5791544" cy="739263"/>
            <a:chOff x="217170" y="7785046"/>
            <a:chExt cx="6467073" cy="739263"/>
          </a:xfrm>
        </p:grpSpPr>
        <p:sp>
          <p:nvSpPr>
            <p:cNvPr id="13" name="TextBox 12">
              <a:extLst>
                <a:ext uri="{FF2B5EF4-FFF2-40B4-BE49-F238E27FC236}">
                  <a16:creationId xmlns:a16="http://schemas.microsoft.com/office/drawing/2014/main" id="{C8C9B5AC-95CE-6A84-360F-8E742A67A098}"/>
                </a:ext>
              </a:extLst>
            </p:cNvPr>
            <p:cNvSpPr txBox="1"/>
            <p:nvPr/>
          </p:nvSpPr>
          <p:spPr>
            <a:xfrm>
              <a:off x="217170" y="7785046"/>
              <a:ext cx="6467073" cy="307777"/>
            </a:xfrm>
            <a:prstGeom prst="rect">
              <a:avLst/>
            </a:prstGeom>
            <a:noFill/>
          </p:spPr>
          <p:txBody>
            <a:bodyPr wrap="square" rtlCol="0">
              <a:spAutoFit/>
            </a:bodyPr>
            <a:lstStyle/>
            <a:p>
              <a:pPr algn="l"/>
              <a:r>
                <a:rPr lang="en-GB" sz="1400">
                  <a:solidFill>
                    <a:srgbClr val="001F5B"/>
                  </a:solidFill>
                  <a:latin typeface="Arial"/>
                  <a:cs typeface="Arial"/>
                </a:rPr>
                <a:t>How did your heart rate change after skipping for 1 minute?</a:t>
              </a:r>
            </a:p>
          </p:txBody>
        </p:sp>
        <p:sp>
          <p:nvSpPr>
            <p:cNvPr id="14" name="TextBox 13">
              <a:extLst>
                <a:ext uri="{FF2B5EF4-FFF2-40B4-BE49-F238E27FC236}">
                  <a16:creationId xmlns:a16="http://schemas.microsoft.com/office/drawing/2014/main" id="{D4368467-4313-C81C-53DE-3FBEA5A92A6C}"/>
                </a:ext>
              </a:extLst>
            </p:cNvPr>
            <p:cNvSpPr txBox="1"/>
            <p:nvPr/>
          </p:nvSpPr>
          <p:spPr>
            <a:xfrm>
              <a:off x="246113" y="8154977"/>
              <a:ext cx="6321790" cy="369332"/>
            </a:xfrm>
            <a:custGeom>
              <a:avLst/>
              <a:gdLst>
                <a:gd name="csX0" fmla="*/ 0 w 6321790"/>
                <a:gd name="csY0" fmla="*/ 0 h 369332"/>
                <a:gd name="csX1" fmla="*/ 632179 w 6321790"/>
                <a:gd name="csY1" fmla="*/ 0 h 369332"/>
                <a:gd name="csX2" fmla="*/ 1264358 w 6321790"/>
                <a:gd name="csY2" fmla="*/ 0 h 369332"/>
                <a:gd name="csX3" fmla="*/ 1896537 w 6321790"/>
                <a:gd name="csY3" fmla="*/ 0 h 369332"/>
                <a:gd name="csX4" fmla="*/ 2655152 w 6321790"/>
                <a:gd name="csY4" fmla="*/ 0 h 369332"/>
                <a:gd name="csX5" fmla="*/ 3350549 w 6321790"/>
                <a:gd name="csY5" fmla="*/ 0 h 369332"/>
                <a:gd name="csX6" fmla="*/ 3793074 w 6321790"/>
                <a:gd name="csY6" fmla="*/ 0 h 369332"/>
                <a:gd name="csX7" fmla="*/ 4362035 w 6321790"/>
                <a:gd name="csY7" fmla="*/ 0 h 369332"/>
                <a:gd name="csX8" fmla="*/ 5120650 w 6321790"/>
                <a:gd name="csY8" fmla="*/ 0 h 369332"/>
                <a:gd name="csX9" fmla="*/ 5752829 w 6321790"/>
                <a:gd name="csY9" fmla="*/ 0 h 369332"/>
                <a:gd name="csX10" fmla="*/ 6321790 w 6321790"/>
                <a:gd name="csY10" fmla="*/ 0 h 369332"/>
                <a:gd name="csX11" fmla="*/ 6321790 w 6321790"/>
                <a:gd name="csY11" fmla="*/ 369332 h 369332"/>
                <a:gd name="csX12" fmla="*/ 5816047 w 6321790"/>
                <a:gd name="csY12" fmla="*/ 369332 h 369332"/>
                <a:gd name="csX13" fmla="*/ 5057432 w 6321790"/>
                <a:gd name="csY13" fmla="*/ 369332 h 369332"/>
                <a:gd name="csX14" fmla="*/ 4551689 w 6321790"/>
                <a:gd name="csY14" fmla="*/ 369332 h 369332"/>
                <a:gd name="csX15" fmla="*/ 4109163 w 6321790"/>
                <a:gd name="csY15" fmla="*/ 369332 h 369332"/>
                <a:gd name="csX16" fmla="*/ 3666638 w 6321790"/>
                <a:gd name="csY16" fmla="*/ 369332 h 369332"/>
                <a:gd name="csX17" fmla="*/ 2971241 w 6321790"/>
                <a:gd name="csY17" fmla="*/ 369332 h 369332"/>
                <a:gd name="csX18" fmla="*/ 2528716 w 6321790"/>
                <a:gd name="csY18" fmla="*/ 369332 h 369332"/>
                <a:gd name="csX19" fmla="*/ 1896537 w 6321790"/>
                <a:gd name="csY19" fmla="*/ 369332 h 369332"/>
                <a:gd name="csX20" fmla="*/ 1390794 w 6321790"/>
                <a:gd name="csY20" fmla="*/ 369332 h 369332"/>
                <a:gd name="csX21" fmla="*/ 758615 w 6321790"/>
                <a:gd name="csY21" fmla="*/ 369332 h 369332"/>
                <a:gd name="csX22" fmla="*/ 0 w 6321790"/>
                <a:gd name="csY22" fmla="*/ 369332 h 369332"/>
                <a:gd name="csX23" fmla="*/ 0 w 6321790"/>
                <a:gd name="csY23"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6321790" h="369332" fill="none" extrusionOk="0">
                  <a:moveTo>
                    <a:pt x="0" y="0"/>
                  </a:moveTo>
                  <a:cubicBezTo>
                    <a:pt x="270535" y="4980"/>
                    <a:pt x="426535" y="-662"/>
                    <a:pt x="632179" y="0"/>
                  </a:cubicBezTo>
                  <a:cubicBezTo>
                    <a:pt x="837823" y="662"/>
                    <a:pt x="997340" y="17375"/>
                    <a:pt x="1264358" y="0"/>
                  </a:cubicBezTo>
                  <a:cubicBezTo>
                    <a:pt x="1531376" y="-17375"/>
                    <a:pt x="1709420" y="25740"/>
                    <a:pt x="1896537" y="0"/>
                  </a:cubicBezTo>
                  <a:cubicBezTo>
                    <a:pt x="2083654" y="-25740"/>
                    <a:pt x="2350056" y="-29334"/>
                    <a:pt x="2655152" y="0"/>
                  </a:cubicBezTo>
                  <a:cubicBezTo>
                    <a:pt x="2960249" y="29334"/>
                    <a:pt x="3172490" y="-17934"/>
                    <a:pt x="3350549" y="0"/>
                  </a:cubicBezTo>
                  <a:cubicBezTo>
                    <a:pt x="3528608" y="17934"/>
                    <a:pt x="3659370" y="5102"/>
                    <a:pt x="3793074" y="0"/>
                  </a:cubicBezTo>
                  <a:cubicBezTo>
                    <a:pt x="3926778" y="-5102"/>
                    <a:pt x="4150631" y="-27666"/>
                    <a:pt x="4362035" y="0"/>
                  </a:cubicBezTo>
                  <a:cubicBezTo>
                    <a:pt x="4573439" y="27666"/>
                    <a:pt x="4838639" y="-24262"/>
                    <a:pt x="5120650" y="0"/>
                  </a:cubicBezTo>
                  <a:cubicBezTo>
                    <a:pt x="5402662" y="24262"/>
                    <a:pt x="5607753" y="17915"/>
                    <a:pt x="5752829" y="0"/>
                  </a:cubicBezTo>
                  <a:cubicBezTo>
                    <a:pt x="5897905" y="-17915"/>
                    <a:pt x="6109566" y="24611"/>
                    <a:pt x="6321790" y="0"/>
                  </a:cubicBezTo>
                  <a:cubicBezTo>
                    <a:pt x="6338594" y="134582"/>
                    <a:pt x="6339684" y="215129"/>
                    <a:pt x="6321790" y="369332"/>
                  </a:cubicBezTo>
                  <a:cubicBezTo>
                    <a:pt x="6073939" y="359652"/>
                    <a:pt x="5936065" y="347576"/>
                    <a:pt x="5816047" y="369332"/>
                  </a:cubicBezTo>
                  <a:cubicBezTo>
                    <a:pt x="5696029" y="391088"/>
                    <a:pt x="5370622" y="401086"/>
                    <a:pt x="5057432" y="369332"/>
                  </a:cubicBezTo>
                  <a:cubicBezTo>
                    <a:pt x="4744243" y="337578"/>
                    <a:pt x="4781913" y="390349"/>
                    <a:pt x="4551689" y="369332"/>
                  </a:cubicBezTo>
                  <a:cubicBezTo>
                    <a:pt x="4321465" y="348315"/>
                    <a:pt x="4272697" y="391141"/>
                    <a:pt x="4109163" y="369332"/>
                  </a:cubicBezTo>
                  <a:cubicBezTo>
                    <a:pt x="3945629" y="347523"/>
                    <a:pt x="3871972" y="376277"/>
                    <a:pt x="3666638" y="369332"/>
                  </a:cubicBezTo>
                  <a:cubicBezTo>
                    <a:pt x="3461304" y="362387"/>
                    <a:pt x="3231501" y="382967"/>
                    <a:pt x="2971241" y="369332"/>
                  </a:cubicBezTo>
                  <a:cubicBezTo>
                    <a:pt x="2710981" y="355697"/>
                    <a:pt x="2655161" y="377708"/>
                    <a:pt x="2528716" y="369332"/>
                  </a:cubicBezTo>
                  <a:cubicBezTo>
                    <a:pt x="2402272" y="360956"/>
                    <a:pt x="2044235" y="381815"/>
                    <a:pt x="1896537" y="369332"/>
                  </a:cubicBezTo>
                  <a:cubicBezTo>
                    <a:pt x="1748839" y="356849"/>
                    <a:pt x="1640539" y="391965"/>
                    <a:pt x="1390794" y="369332"/>
                  </a:cubicBezTo>
                  <a:cubicBezTo>
                    <a:pt x="1141049" y="346699"/>
                    <a:pt x="897598" y="346333"/>
                    <a:pt x="758615" y="369332"/>
                  </a:cubicBezTo>
                  <a:cubicBezTo>
                    <a:pt x="619632" y="392331"/>
                    <a:pt x="378782" y="334548"/>
                    <a:pt x="0" y="369332"/>
                  </a:cubicBezTo>
                  <a:cubicBezTo>
                    <a:pt x="4711" y="263818"/>
                    <a:pt x="-3151" y="74099"/>
                    <a:pt x="0" y="0"/>
                  </a:cubicBezTo>
                  <a:close/>
                </a:path>
                <a:path w="6321790" h="369332" stroke="0" extrusionOk="0">
                  <a:moveTo>
                    <a:pt x="0" y="0"/>
                  </a:moveTo>
                  <a:cubicBezTo>
                    <a:pt x="123654" y="-2692"/>
                    <a:pt x="325239" y="11060"/>
                    <a:pt x="568961" y="0"/>
                  </a:cubicBezTo>
                  <a:cubicBezTo>
                    <a:pt x="812683" y="-11060"/>
                    <a:pt x="846332" y="-18752"/>
                    <a:pt x="1011486" y="0"/>
                  </a:cubicBezTo>
                  <a:cubicBezTo>
                    <a:pt x="1176641" y="18752"/>
                    <a:pt x="1593706" y="-31358"/>
                    <a:pt x="1770101" y="0"/>
                  </a:cubicBezTo>
                  <a:cubicBezTo>
                    <a:pt x="1946496" y="31358"/>
                    <a:pt x="2069880" y="21794"/>
                    <a:pt x="2339062" y="0"/>
                  </a:cubicBezTo>
                  <a:cubicBezTo>
                    <a:pt x="2608244" y="-21794"/>
                    <a:pt x="2766981" y="25103"/>
                    <a:pt x="2908023" y="0"/>
                  </a:cubicBezTo>
                  <a:cubicBezTo>
                    <a:pt x="3049065" y="-25103"/>
                    <a:pt x="3441150" y="21975"/>
                    <a:pt x="3666638" y="0"/>
                  </a:cubicBezTo>
                  <a:cubicBezTo>
                    <a:pt x="3892126" y="-21975"/>
                    <a:pt x="4005742" y="-9996"/>
                    <a:pt x="4172381" y="0"/>
                  </a:cubicBezTo>
                  <a:cubicBezTo>
                    <a:pt x="4339020" y="9996"/>
                    <a:pt x="4577441" y="-7696"/>
                    <a:pt x="4930996" y="0"/>
                  </a:cubicBezTo>
                  <a:cubicBezTo>
                    <a:pt x="5284552" y="7696"/>
                    <a:pt x="5411659" y="31284"/>
                    <a:pt x="5689611" y="0"/>
                  </a:cubicBezTo>
                  <a:cubicBezTo>
                    <a:pt x="5967564" y="-31284"/>
                    <a:pt x="6007831" y="-30984"/>
                    <a:pt x="6321790" y="0"/>
                  </a:cubicBezTo>
                  <a:cubicBezTo>
                    <a:pt x="6305075" y="83761"/>
                    <a:pt x="6319627" y="261680"/>
                    <a:pt x="6321790" y="369332"/>
                  </a:cubicBezTo>
                  <a:cubicBezTo>
                    <a:pt x="6114712" y="372700"/>
                    <a:pt x="5784074" y="383038"/>
                    <a:pt x="5626393" y="369332"/>
                  </a:cubicBezTo>
                  <a:cubicBezTo>
                    <a:pt x="5468712" y="355626"/>
                    <a:pt x="5056856" y="371050"/>
                    <a:pt x="4867778" y="369332"/>
                  </a:cubicBezTo>
                  <a:cubicBezTo>
                    <a:pt x="4678701" y="367614"/>
                    <a:pt x="4478135" y="356725"/>
                    <a:pt x="4109163" y="369332"/>
                  </a:cubicBezTo>
                  <a:cubicBezTo>
                    <a:pt x="3740192" y="381939"/>
                    <a:pt x="3763852" y="360890"/>
                    <a:pt x="3603420" y="369332"/>
                  </a:cubicBezTo>
                  <a:cubicBezTo>
                    <a:pt x="3442988" y="377774"/>
                    <a:pt x="3191735" y="390611"/>
                    <a:pt x="2971241" y="369332"/>
                  </a:cubicBezTo>
                  <a:cubicBezTo>
                    <a:pt x="2750747" y="348053"/>
                    <a:pt x="2578364" y="355592"/>
                    <a:pt x="2212627" y="369332"/>
                  </a:cubicBezTo>
                  <a:cubicBezTo>
                    <a:pt x="1846890" y="383072"/>
                    <a:pt x="1725542" y="395286"/>
                    <a:pt x="1580448" y="369332"/>
                  </a:cubicBezTo>
                  <a:cubicBezTo>
                    <a:pt x="1435354" y="343378"/>
                    <a:pt x="1305038" y="389260"/>
                    <a:pt x="1137922" y="369332"/>
                  </a:cubicBezTo>
                  <a:cubicBezTo>
                    <a:pt x="970806" y="349404"/>
                    <a:pt x="870403" y="354153"/>
                    <a:pt x="632179" y="369332"/>
                  </a:cubicBezTo>
                  <a:cubicBezTo>
                    <a:pt x="393955" y="384511"/>
                    <a:pt x="203777" y="391121"/>
                    <a:pt x="0" y="369332"/>
                  </a:cubicBezTo>
                  <a:cubicBezTo>
                    <a:pt x="-15370" y="278669"/>
                    <a:pt x="-3231" y="117837"/>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a:t>
              </a:r>
            </a:p>
          </p:txBody>
        </p:sp>
      </p:grpSp>
      <p:grpSp>
        <p:nvGrpSpPr>
          <p:cNvPr id="8" name="Group 7">
            <a:extLst>
              <a:ext uri="{FF2B5EF4-FFF2-40B4-BE49-F238E27FC236}">
                <a16:creationId xmlns:a16="http://schemas.microsoft.com/office/drawing/2014/main" id="{9FA507A6-11CE-A86C-C951-95C6D6827D12}"/>
              </a:ext>
            </a:extLst>
          </p:cNvPr>
          <p:cNvGrpSpPr/>
          <p:nvPr/>
        </p:nvGrpSpPr>
        <p:grpSpPr>
          <a:xfrm>
            <a:off x="519089" y="7568099"/>
            <a:ext cx="5829628" cy="1847259"/>
            <a:chOff x="217170" y="7785046"/>
            <a:chExt cx="6467073" cy="1847259"/>
          </a:xfrm>
        </p:grpSpPr>
        <p:sp>
          <p:nvSpPr>
            <p:cNvPr id="9" name="TextBox 8">
              <a:extLst>
                <a:ext uri="{FF2B5EF4-FFF2-40B4-BE49-F238E27FC236}">
                  <a16:creationId xmlns:a16="http://schemas.microsoft.com/office/drawing/2014/main" id="{AD58B667-A79E-88DA-EE24-9E985C7C8FA8}"/>
                </a:ext>
              </a:extLst>
            </p:cNvPr>
            <p:cNvSpPr txBox="1"/>
            <p:nvPr/>
          </p:nvSpPr>
          <p:spPr>
            <a:xfrm>
              <a:off x="217170" y="7785046"/>
              <a:ext cx="6467073" cy="307777"/>
            </a:xfrm>
            <a:prstGeom prst="rect">
              <a:avLst/>
            </a:prstGeom>
            <a:noFill/>
          </p:spPr>
          <p:txBody>
            <a:bodyPr wrap="square" rtlCol="0">
              <a:spAutoFit/>
            </a:bodyPr>
            <a:lstStyle/>
            <a:p>
              <a:pPr algn="l"/>
              <a:r>
                <a:rPr lang="en-GB" sz="1400">
                  <a:solidFill>
                    <a:srgbClr val="001F5B"/>
                  </a:solidFill>
                  <a:latin typeface="Arial"/>
                  <a:cs typeface="Arial"/>
                </a:rPr>
                <a:t>Why did this change happen?</a:t>
              </a:r>
            </a:p>
          </p:txBody>
        </p:sp>
        <p:sp>
          <p:nvSpPr>
            <p:cNvPr id="15" name="TextBox 14">
              <a:extLst>
                <a:ext uri="{FF2B5EF4-FFF2-40B4-BE49-F238E27FC236}">
                  <a16:creationId xmlns:a16="http://schemas.microsoft.com/office/drawing/2014/main" id="{31747950-EDF7-757B-4624-AB4794AC9040}"/>
                </a:ext>
              </a:extLst>
            </p:cNvPr>
            <p:cNvSpPr txBox="1"/>
            <p:nvPr/>
          </p:nvSpPr>
          <p:spPr>
            <a:xfrm>
              <a:off x="246113" y="8154977"/>
              <a:ext cx="6321790" cy="1477328"/>
            </a:xfrm>
            <a:custGeom>
              <a:avLst/>
              <a:gdLst>
                <a:gd name="csX0" fmla="*/ 0 w 6321790"/>
                <a:gd name="csY0" fmla="*/ 0 h 1477328"/>
                <a:gd name="csX1" fmla="*/ 695397 w 6321790"/>
                <a:gd name="csY1" fmla="*/ 0 h 1477328"/>
                <a:gd name="csX2" fmla="*/ 1137922 w 6321790"/>
                <a:gd name="csY2" fmla="*/ 0 h 1477328"/>
                <a:gd name="csX3" fmla="*/ 1706883 w 6321790"/>
                <a:gd name="csY3" fmla="*/ 0 h 1477328"/>
                <a:gd name="csX4" fmla="*/ 2465498 w 6321790"/>
                <a:gd name="csY4" fmla="*/ 0 h 1477328"/>
                <a:gd name="csX5" fmla="*/ 3097677 w 6321790"/>
                <a:gd name="csY5" fmla="*/ 0 h 1477328"/>
                <a:gd name="csX6" fmla="*/ 3793074 w 6321790"/>
                <a:gd name="csY6" fmla="*/ 0 h 1477328"/>
                <a:gd name="csX7" fmla="*/ 4362035 w 6321790"/>
                <a:gd name="csY7" fmla="*/ 0 h 1477328"/>
                <a:gd name="csX8" fmla="*/ 4994214 w 6321790"/>
                <a:gd name="csY8" fmla="*/ 0 h 1477328"/>
                <a:gd name="csX9" fmla="*/ 5752829 w 6321790"/>
                <a:gd name="csY9" fmla="*/ 0 h 1477328"/>
                <a:gd name="csX10" fmla="*/ 6321790 w 6321790"/>
                <a:gd name="csY10" fmla="*/ 0 h 1477328"/>
                <a:gd name="csX11" fmla="*/ 6321790 w 6321790"/>
                <a:gd name="csY11" fmla="*/ 507216 h 1477328"/>
                <a:gd name="csX12" fmla="*/ 6321790 w 6321790"/>
                <a:gd name="csY12" fmla="*/ 970112 h 1477328"/>
                <a:gd name="csX13" fmla="*/ 6321790 w 6321790"/>
                <a:gd name="csY13" fmla="*/ 1477328 h 1477328"/>
                <a:gd name="csX14" fmla="*/ 5689611 w 6321790"/>
                <a:gd name="csY14" fmla="*/ 1477328 h 1477328"/>
                <a:gd name="csX15" fmla="*/ 5057432 w 6321790"/>
                <a:gd name="csY15" fmla="*/ 1477328 h 1477328"/>
                <a:gd name="csX16" fmla="*/ 4551689 w 6321790"/>
                <a:gd name="csY16" fmla="*/ 1477328 h 1477328"/>
                <a:gd name="csX17" fmla="*/ 3919510 w 6321790"/>
                <a:gd name="csY17" fmla="*/ 1477328 h 1477328"/>
                <a:gd name="csX18" fmla="*/ 3287331 w 6321790"/>
                <a:gd name="csY18" fmla="*/ 1477328 h 1477328"/>
                <a:gd name="csX19" fmla="*/ 2655152 w 6321790"/>
                <a:gd name="csY19" fmla="*/ 1477328 h 1477328"/>
                <a:gd name="csX20" fmla="*/ 2022973 w 6321790"/>
                <a:gd name="csY20" fmla="*/ 1477328 h 1477328"/>
                <a:gd name="csX21" fmla="*/ 1454012 w 6321790"/>
                <a:gd name="csY21" fmla="*/ 1477328 h 1477328"/>
                <a:gd name="csX22" fmla="*/ 758615 w 6321790"/>
                <a:gd name="csY22" fmla="*/ 1477328 h 1477328"/>
                <a:gd name="csX23" fmla="*/ 0 w 6321790"/>
                <a:gd name="csY23" fmla="*/ 1477328 h 1477328"/>
                <a:gd name="csX24" fmla="*/ 0 w 6321790"/>
                <a:gd name="csY24" fmla="*/ 955339 h 1477328"/>
                <a:gd name="csX25" fmla="*/ 0 w 6321790"/>
                <a:gd name="csY25" fmla="*/ 448123 h 1477328"/>
                <a:gd name="csX26" fmla="*/ 0 w 6321790"/>
                <a:gd name="csY26" fmla="*/ 0 h 14773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321790" h="1477328" fill="none" extrusionOk="0">
                  <a:moveTo>
                    <a:pt x="0" y="0"/>
                  </a:moveTo>
                  <a:cubicBezTo>
                    <a:pt x="209229" y="5967"/>
                    <a:pt x="517338" y="-17934"/>
                    <a:pt x="695397" y="0"/>
                  </a:cubicBezTo>
                  <a:cubicBezTo>
                    <a:pt x="873456" y="17934"/>
                    <a:pt x="1004218" y="5102"/>
                    <a:pt x="1137922" y="0"/>
                  </a:cubicBezTo>
                  <a:cubicBezTo>
                    <a:pt x="1271626" y="-5102"/>
                    <a:pt x="1495479" y="-27666"/>
                    <a:pt x="1706883" y="0"/>
                  </a:cubicBezTo>
                  <a:cubicBezTo>
                    <a:pt x="1918287" y="27666"/>
                    <a:pt x="2183487" y="-24262"/>
                    <a:pt x="2465498" y="0"/>
                  </a:cubicBezTo>
                  <a:cubicBezTo>
                    <a:pt x="2747510" y="24262"/>
                    <a:pt x="2952601" y="17915"/>
                    <a:pt x="3097677" y="0"/>
                  </a:cubicBezTo>
                  <a:cubicBezTo>
                    <a:pt x="3242753" y="-17915"/>
                    <a:pt x="3652359" y="10612"/>
                    <a:pt x="3793074" y="0"/>
                  </a:cubicBezTo>
                  <a:cubicBezTo>
                    <a:pt x="3933789" y="-10612"/>
                    <a:pt x="4143909" y="-5919"/>
                    <a:pt x="4362035" y="0"/>
                  </a:cubicBezTo>
                  <a:cubicBezTo>
                    <a:pt x="4580161" y="5919"/>
                    <a:pt x="4685003" y="15054"/>
                    <a:pt x="4994214" y="0"/>
                  </a:cubicBezTo>
                  <a:cubicBezTo>
                    <a:pt x="5303425" y="-15054"/>
                    <a:pt x="5445625" y="37880"/>
                    <a:pt x="5752829" y="0"/>
                  </a:cubicBezTo>
                  <a:cubicBezTo>
                    <a:pt x="6060034" y="-37880"/>
                    <a:pt x="6068737" y="-16976"/>
                    <a:pt x="6321790" y="0"/>
                  </a:cubicBezTo>
                  <a:cubicBezTo>
                    <a:pt x="6316703" y="159131"/>
                    <a:pt x="6345530" y="328376"/>
                    <a:pt x="6321790" y="507216"/>
                  </a:cubicBezTo>
                  <a:cubicBezTo>
                    <a:pt x="6298050" y="686056"/>
                    <a:pt x="6307403" y="857045"/>
                    <a:pt x="6321790" y="970112"/>
                  </a:cubicBezTo>
                  <a:cubicBezTo>
                    <a:pt x="6336177" y="1083179"/>
                    <a:pt x="6328282" y="1334746"/>
                    <a:pt x="6321790" y="1477328"/>
                  </a:cubicBezTo>
                  <a:cubicBezTo>
                    <a:pt x="6175022" y="1450416"/>
                    <a:pt x="5905651" y="1503212"/>
                    <a:pt x="5689611" y="1477328"/>
                  </a:cubicBezTo>
                  <a:cubicBezTo>
                    <a:pt x="5473571" y="1451444"/>
                    <a:pt x="5205130" y="1489811"/>
                    <a:pt x="5057432" y="1477328"/>
                  </a:cubicBezTo>
                  <a:cubicBezTo>
                    <a:pt x="4909734" y="1464845"/>
                    <a:pt x="4801434" y="1499961"/>
                    <a:pt x="4551689" y="1477328"/>
                  </a:cubicBezTo>
                  <a:cubicBezTo>
                    <a:pt x="4301944" y="1454695"/>
                    <a:pt x="4058493" y="1454329"/>
                    <a:pt x="3919510" y="1477328"/>
                  </a:cubicBezTo>
                  <a:cubicBezTo>
                    <a:pt x="3780527" y="1500327"/>
                    <a:pt x="3452624" y="1473936"/>
                    <a:pt x="3287331" y="1477328"/>
                  </a:cubicBezTo>
                  <a:cubicBezTo>
                    <a:pt x="3122038" y="1480720"/>
                    <a:pt x="2812401" y="1471616"/>
                    <a:pt x="2655152" y="1477328"/>
                  </a:cubicBezTo>
                  <a:cubicBezTo>
                    <a:pt x="2497903" y="1483040"/>
                    <a:pt x="2190918" y="1460401"/>
                    <a:pt x="2022973" y="1477328"/>
                  </a:cubicBezTo>
                  <a:cubicBezTo>
                    <a:pt x="1855028" y="1494255"/>
                    <a:pt x="1699008" y="1450404"/>
                    <a:pt x="1454012" y="1477328"/>
                  </a:cubicBezTo>
                  <a:cubicBezTo>
                    <a:pt x="1209016" y="1504252"/>
                    <a:pt x="1062679" y="1467646"/>
                    <a:pt x="758615" y="1477328"/>
                  </a:cubicBezTo>
                  <a:cubicBezTo>
                    <a:pt x="454551" y="1487010"/>
                    <a:pt x="343218" y="1446141"/>
                    <a:pt x="0" y="1477328"/>
                  </a:cubicBezTo>
                  <a:cubicBezTo>
                    <a:pt x="-14721" y="1227152"/>
                    <a:pt x="-18149" y="1168437"/>
                    <a:pt x="0" y="955339"/>
                  </a:cubicBezTo>
                  <a:cubicBezTo>
                    <a:pt x="18149" y="742241"/>
                    <a:pt x="19816" y="612803"/>
                    <a:pt x="0" y="448123"/>
                  </a:cubicBezTo>
                  <a:cubicBezTo>
                    <a:pt x="-19816" y="283443"/>
                    <a:pt x="-18292" y="114021"/>
                    <a:pt x="0" y="0"/>
                  </a:cubicBezTo>
                  <a:close/>
                </a:path>
                <a:path w="6321790" h="1477328" stroke="0" extrusionOk="0">
                  <a:moveTo>
                    <a:pt x="0" y="0"/>
                  </a:moveTo>
                  <a:cubicBezTo>
                    <a:pt x="123654" y="-2692"/>
                    <a:pt x="325239" y="11060"/>
                    <a:pt x="568961" y="0"/>
                  </a:cubicBezTo>
                  <a:cubicBezTo>
                    <a:pt x="812683" y="-11060"/>
                    <a:pt x="846332" y="-18752"/>
                    <a:pt x="1011486" y="0"/>
                  </a:cubicBezTo>
                  <a:cubicBezTo>
                    <a:pt x="1176641" y="18752"/>
                    <a:pt x="1593706" y="-31358"/>
                    <a:pt x="1770101" y="0"/>
                  </a:cubicBezTo>
                  <a:cubicBezTo>
                    <a:pt x="1946496" y="31358"/>
                    <a:pt x="2069880" y="21794"/>
                    <a:pt x="2339062" y="0"/>
                  </a:cubicBezTo>
                  <a:cubicBezTo>
                    <a:pt x="2608244" y="-21794"/>
                    <a:pt x="2766981" y="25103"/>
                    <a:pt x="2908023" y="0"/>
                  </a:cubicBezTo>
                  <a:cubicBezTo>
                    <a:pt x="3049065" y="-25103"/>
                    <a:pt x="3441150" y="21975"/>
                    <a:pt x="3666638" y="0"/>
                  </a:cubicBezTo>
                  <a:cubicBezTo>
                    <a:pt x="3892126" y="-21975"/>
                    <a:pt x="4005742" y="-9996"/>
                    <a:pt x="4172381" y="0"/>
                  </a:cubicBezTo>
                  <a:cubicBezTo>
                    <a:pt x="4339020" y="9996"/>
                    <a:pt x="4577441" y="-7696"/>
                    <a:pt x="4930996" y="0"/>
                  </a:cubicBezTo>
                  <a:cubicBezTo>
                    <a:pt x="5284552" y="7696"/>
                    <a:pt x="5411659" y="31284"/>
                    <a:pt x="5689611" y="0"/>
                  </a:cubicBezTo>
                  <a:cubicBezTo>
                    <a:pt x="5967564" y="-31284"/>
                    <a:pt x="6007831" y="-30984"/>
                    <a:pt x="6321790" y="0"/>
                  </a:cubicBezTo>
                  <a:cubicBezTo>
                    <a:pt x="6297062" y="113323"/>
                    <a:pt x="6343930" y="308693"/>
                    <a:pt x="6321790" y="521989"/>
                  </a:cubicBezTo>
                  <a:cubicBezTo>
                    <a:pt x="6299650" y="735285"/>
                    <a:pt x="6305698" y="904943"/>
                    <a:pt x="6321790" y="1029205"/>
                  </a:cubicBezTo>
                  <a:cubicBezTo>
                    <a:pt x="6337882" y="1153467"/>
                    <a:pt x="6343355" y="1275045"/>
                    <a:pt x="6321790" y="1477328"/>
                  </a:cubicBezTo>
                  <a:cubicBezTo>
                    <a:pt x="6089383" y="1478649"/>
                    <a:pt x="5959940" y="1496177"/>
                    <a:pt x="5689611" y="1477328"/>
                  </a:cubicBezTo>
                  <a:cubicBezTo>
                    <a:pt x="5419282" y="1458479"/>
                    <a:pt x="5344300" y="1468886"/>
                    <a:pt x="5183868" y="1477328"/>
                  </a:cubicBezTo>
                  <a:cubicBezTo>
                    <a:pt x="5023436" y="1485770"/>
                    <a:pt x="4772183" y="1498607"/>
                    <a:pt x="4551689" y="1477328"/>
                  </a:cubicBezTo>
                  <a:cubicBezTo>
                    <a:pt x="4331195" y="1456049"/>
                    <a:pt x="4160364" y="1465386"/>
                    <a:pt x="3793074" y="1477328"/>
                  </a:cubicBezTo>
                  <a:cubicBezTo>
                    <a:pt x="3425784" y="1489270"/>
                    <a:pt x="3305989" y="1503282"/>
                    <a:pt x="3160895" y="1477328"/>
                  </a:cubicBezTo>
                  <a:cubicBezTo>
                    <a:pt x="3015801" y="1451374"/>
                    <a:pt x="2882903" y="1492249"/>
                    <a:pt x="2718370" y="1477328"/>
                  </a:cubicBezTo>
                  <a:cubicBezTo>
                    <a:pt x="2553837" y="1462407"/>
                    <a:pt x="2450851" y="1462149"/>
                    <a:pt x="2212627" y="1477328"/>
                  </a:cubicBezTo>
                  <a:cubicBezTo>
                    <a:pt x="1974403" y="1492507"/>
                    <a:pt x="1795050" y="1505466"/>
                    <a:pt x="1454012" y="1477328"/>
                  </a:cubicBezTo>
                  <a:cubicBezTo>
                    <a:pt x="1112975" y="1449190"/>
                    <a:pt x="1110188" y="1450440"/>
                    <a:pt x="821833" y="1477328"/>
                  </a:cubicBezTo>
                  <a:cubicBezTo>
                    <a:pt x="533478" y="1504216"/>
                    <a:pt x="360265" y="1516693"/>
                    <a:pt x="0" y="1477328"/>
                  </a:cubicBezTo>
                  <a:cubicBezTo>
                    <a:pt x="-4203" y="1334956"/>
                    <a:pt x="11448" y="1132867"/>
                    <a:pt x="0" y="984885"/>
                  </a:cubicBezTo>
                  <a:cubicBezTo>
                    <a:pt x="-11448" y="836903"/>
                    <a:pt x="10119" y="657008"/>
                    <a:pt x="0" y="536763"/>
                  </a:cubicBezTo>
                  <a:cubicBezTo>
                    <a:pt x="-10119" y="416518"/>
                    <a:pt x="-22090" y="127727"/>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_______________________________________________________________________________________________________________________________________________________________________________________________________________________</a:t>
              </a:r>
            </a:p>
          </p:txBody>
        </p:sp>
      </p:grpSp>
      <p:graphicFrame>
        <p:nvGraphicFramePr>
          <p:cNvPr id="11" name="Table 10">
            <a:extLst>
              <a:ext uri="{FF2B5EF4-FFF2-40B4-BE49-F238E27FC236}">
                <a16:creationId xmlns:a16="http://schemas.microsoft.com/office/drawing/2014/main" id="{FB635A37-264B-5D13-5366-CC9FC626E759}"/>
              </a:ext>
            </a:extLst>
          </p:cNvPr>
          <p:cNvGraphicFramePr>
            <a:graphicFrameLocks noGrp="1"/>
          </p:cNvGraphicFramePr>
          <p:nvPr>
            <p:extLst>
              <p:ext uri="{D42A27DB-BD31-4B8C-83A1-F6EECF244321}">
                <p14:modId xmlns:p14="http://schemas.microsoft.com/office/powerpoint/2010/main" val="4229552918"/>
              </p:ext>
            </p:extLst>
          </p:nvPr>
        </p:nvGraphicFramePr>
        <p:xfrm>
          <a:off x="533042" y="1414728"/>
          <a:ext cx="5780315" cy="3322320"/>
        </p:xfrm>
        <a:graphic>
          <a:graphicData uri="http://schemas.openxmlformats.org/drawingml/2006/table">
            <a:tbl>
              <a:tblPr firstRow="1" bandRow="1">
                <a:tableStyleId>{69CF1AB2-1976-4502-BF36-3FF5EA218861}</a:tableStyleId>
              </a:tblPr>
              <a:tblGrid>
                <a:gridCol w="1904462">
                  <a:extLst>
                    <a:ext uri="{9D8B030D-6E8A-4147-A177-3AD203B41FA5}">
                      <a16:colId xmlns:a16="http://schemas.microsoft.com/office/drawing/2014/main" val="1503975584"/>
                    </a:ext>
                  </a:extLst>
                </a:gridCol>
                <a:gridCol w="957621">
                  <a:extLst>
                    <a:ext uri="{9D8B030D-6E8A-4147-A177-3AD203B41FA5}">
                      <a16:colId xmlns:a16="http://schemas.microsoft.com/office/drawing/2014/main" val="2351271948"/>
                    </a:ext>
                  </a:extLst>
                </a:gridCol>
                <a:gridCol w="1025939">
                  <a:extLst>
                    <a:ext uri="{9D8B030D-6E8A-4147-A177-3AD203B41FA5}">
                      <a16:colId xmlns:a16="http://schemas.microsoft.com/office/drawing/2014/main" val="2413441534"/>
                    </a:ext>
                  </a:extLst>
                </a:gridCol>
                <a:gridCol w="985696">
                  <a:extLst>
                    <a:ext uri="{9D8B030D-6E8A-4147-A177-3AD203B41FA5}">
                      <a16:colId xmlns:a16="http://schemas.microsoft.com/office/drawing/2014/main" val="2716062548"/>
                    </a:ext>
                  </a:extLst>
                </a:gridCol>
                <a:gridCol w="906597">
                  <a:extLst>
                    <a:ext uri="{9D8B030D-6E8A-4147-A177-3AD203B41FA5}">
                      <a16:colId xmlns:a16="http://schemas.microsoft.com/office/drawing/2014/main" val="3079523077"/>
                    </a:ext>
                  </a:extLst>
                </a:gridCol>
              </a:tblGrid>
              <a:tr h="306868">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r>
                        <a:rPr lang="en-US" sz="1400" b="1" i="0">
                          <a:solidFill>
                            <a:srgbClr val="05255D"/>
                          </a:solidFill>
                          <a:latin typeface="Arial" panose="020B0604020202020204" pitchFamily="34" charset="0"/>
                          <a:cs typeface="Arial" panose="020B0604020202020204" pitchFamily="34" charset="0"/>
                        </a:rPr>
                        <a:t>Attempt </a:t>
                      </a:r>
                    </a:p>
                    <a:p>
                      <a:pPr algn="ctr"/>
                      <a:r>
                        <a:rPr lang="en-US" sz="1400" b="1" i="0">
                          <a:solidFill>
                            <a:srgbClr val="05255D"/>
                          </a:solidFill>
                          <a:latin typeface="Arial" panose="020B0604020202020204" pitchFamily="34" charset="0"/>
                          <a:cs typeface="Arial" panose="020B0604020202020204" pitchFamily="34" charset="0"/>
                        </a:rPr>
                        <a:t>1</a:t>
                      </a:r>
                    </a:p>
                  </a:txBody>
                  <a:tcPr/>
                </a:tc>
                <a:tc>
                  <a:txBody>
                    <a:bodyPr/>
                    <a:lstStyle/>
                    <a:p>
                      <a:pPr algn="ctr"/>
                      <a:r>
                        <a:rPr lang="en-US" sz="1400" b="1" i="0">
                          <a:solidFill>
                            <a:srgbClr val="05255D"/>
                          </a:solidFill>
                          <a:latin typeface="Arial" panose="020B0604020202020204" pitchFamily="34" charset="0"/>
                          <a:cs typeface="Arial" panose="020B0604020202020204" pitchFamily="34" charset="0"/>
                        </a:rPr>
                        <a:t>Attempt </a:t>
                      </a:r>
                    </a:p>
                    <a:p>
                      <a:pPr algn="ctr"/>
                      <a:r>
                        <a:rPr lang="en-US" sz="1400" b="1" i="0">
                          <a:solidFill>
                            <a:srgbClr val="05255D"/>
                          </a:solidFill>
                          <a:latin typeface="Arial" panose="020B0604020202020204" pitchFamily="34" charset="0"/>
                          <a:cs typeface="Arial" panose="020B0604020202020204" pitchFamily="34" charset="0"/>
                        </a:rPr>
                        <a:t>2</a:t>
                      </a:r>
                    </a:p>
                  </a:txBody>
                  <a:tcPr/>
                </a:tc>
                <a:tc>
                  <a:txBody>
                    <a:bodyPr/>
                    <a:lstStyle/>
                    <a:p>
                      <a:pPr algn="ctr"/>
                      <a:r>
                        <a:rPr lang="en-US" sz="1400" b="1" i="0">
                          <a:solidFill>
                            <a:srgbClr val="05255D"/>
                          </a:solidFill>
                          <a:latin typeface="Arial" panose="020B0604020202020204" pitchFamily="34" charset="0"/>
                          <a:cs typeface="Arial" panose="020B0604020202020204" pitchFamily="34" charset="0"/>
                        </a:rPr>
                        <a:t>Attempt 3</a:t>
                      </a:r>
                    </a:p>
                  </a:txBody>
                  <a:tcPr/>
                </a:tc>
                <a:tc>
                  <a:txBody>
                    <a:bodyPr/>
                    <a:lstStyle/>
                    <a:p>
                      <a:pPr algn="ctr"/>
                      <a:r>
                        <a:rPr lang="en-US" sz="1400" b="1" i="0">
                          <a:solidFill>
                            <a:srgbClr val="05255D"/>
                          </a:solidFill>
                          <a:latin typeface="Arial" panose="020B0604020202020204" pitchFamily="34" charset="0"/>
                          <a:cs typeface="Arial" panose="020B0604020202020204" pitchFamily="34" charset="0"/>
                        </a:rPr>
                        <a:t>Average</a:t>
                      </a:r>
                    </a:p>
                  </a:txBody>
                  <a:tcPr/>
                </a:tc>
                <a:extLst>
                  <a:ext uri="{0D108BD9-81ED-4DB2-BD59-A6C34878D82A}">
                    <a16:rowId xmlns:a16="http://schemas.microsoft.com/office/drawing/2014/main" val="1682630136"/>
                  </a:ext>
                </a:extLst>
              </a:tr>
              <a:tr h="330200">
                <a:tc>
                  <a:txBody>
                    <a:bodyPr/>
                    <a:lstStyle/>
                    <a:p>
                      <a:pPr algn="ctr"/>
                      <a:r>
                        <a:rPr lang="en-US" sz="1400" b="1" i="0">
                          <a:solidFill>
                            <a:srgbClr val="05255D"/>
                          </a:solidFill>
                          <a:latin typeface="Arial" panose="020B0604020202020204" pitchFamily="34" charset="0"/>
                          <a:cs typeface="Arial" panose="020B0604020202020204" pitchFamily="34" charset="0"/>
                        </a:rPr>
                        <a:t>Before: Heartbeats in 10 seconds</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567849"/>
                  </a:ext>
                </a:extLst>
              </a:tr>
              <a:tr h="292100">
                <a:tc>
                  <a:txBody>
                    <a:bodyPr/>
                    <a:lstStyle/>
                    <a:p>
                      <a:pPr algn="ctr"/>
                      <a:r>
                        <a:rPr lang="en-US" sz="1400" b="1" i="0">
                          <a:solidFill>
                            <a:srgbClr val="05255D"/>
                          </a:solidFill>
                          <a:latin typeface="Arial" panose="020B0604020202020204" pitchFamily="34" charset="0"/>
                          <a:cs typeface="Arial" panose="020B0604020202020204" pitchFamily="34" charset="0"/>
                        </a:rPr>
                        <a:t>Before: Heart Rate (beats per minute)</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01234629"/>
                  </a:ext>
                </a:extLst>
              </a:tr>
              <a:tr h="29210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0">
                          <a:solidFill>
                            <a:srgbClr val="05255D"/>
                          </a:solidFill>
                          <a:latin typeface="Arial" panose="020B0604020202020204" pitchFamily="34" charset="0"/>
                          <a:cs typeface="Arial" panose="020B0604020202020204" pitchFamily="34" charset="0"/>
                        </a:rPr>
                        <a:t>After: Heartbeats in 10 seconds</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86471016"/>
                  </a:ext>
                </a:extLst>
              </a:tr>
              <a:tr h="30480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0">
                          <a:solidFill>
                            <a:srgbClr val="05255D"/>
                          </a:solidFill>
                          <a:latin typeface="Arial" panose="020B0604020202020204" pitchFamily="34" charset="0"/>
                          <a:cs typeface="Arial" panose="020B0604020202020204" pitchFamily="34" charset="0"/>
                        </a:rPr>
                        <a:t>After: Heart Rate (beats per minute)</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287397"/>
                  </a:ext>
                </a:extLst>
              </a:tr>
              <a:tr h="30480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0">
                          <a:solidFill>
                            <a:srgbClr val="05255D"/>
                          </a:solidFill>
                          <a:latin typeface="Arial" panose="020B0604020202020204" pitchFamily="34" charset="0"/>
                          <a:cs typeface="Arial" panose="020B0604020202020204" pitchFamily="34" charset="0"/>
                        </a:rPr>
                        <a:t>Change in Heart Rate (beats per minute)</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85631976"/>
                  </a:ext>
                </a:extLst>
              </a:tr>
            </a:tbl>
          </a:graphicData>
        </a:graphic>
      </p:graphicFrame>
      <p:sp>
        <p:nvSpPr>
          <p:cNvPr id="12" name="object 2">
            <a:extLst>
              <a:ext uri="{FF2B5EF4-FFF2-40B4-BE49-F238E27FC236}">
                <a16:creationId xmlns:a16="http://schemas.microsoft.com/office/drawing/2014/main" id="{4CADAD8D-4D6F-3304-2EA9-EA329D52D785}"/>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18" name="Graphic 17" descr="Astronaut female with solid fill">
            <a:extLst>
              <a:ext uri="{FF2B5EF4-FFF2-40B4-BE49-F238E27FC236}">
                <a16:creationId xmlns:a16="http://schemas.microsoft.com/office/drawing/2014/main" id="{4678BC43-3A3D-89E2-FFE0-B9F4CA35DD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
        <p:nvSpPr>
          <p:cNvPr id="19" name="TextBox 18">
            <a:extLst>
              <a:ext uri="{FF2B5EF4-FFF2-40B4-BE49-F238E27FC236}">
                <a16:creationId xmlns:a16="http://schemas.microsoft.com/office/drawing/2014/main" id="{5146AA23-AB3A-CF9E-DB4C-8A61546705EB}"/>
              </a:ext>
            </a:extLst>
          </p:cNvPr>
          <p:cNvSpPr txBox="1"/>
          <p:nvPr/>
        </p:nvSpPr>
        <p:spPr>
          <a:xfrm>
            <a:off x="544272" y="5077327"/>
            <a:ext cx="5780314" cy="877163"/>
          </a:xfrm>
          <a:custGeom>
            <a:avLst/>
            <a:gdLst>
              <a:gd name="csX0" fmla="*/ 0 w 5780314"/>
              <a:gd name="csY0" fmla="*/ 0 h 877163"/>
              <a:gd name="csX1" fmla="*/ 642257 w 5780314"/>
              <a:gd name="csY1" fmla="*/ 0 h 877163"/>
              <a:gd name="csX2" fmla="*/ 1168908 w 5780314"/>
              <a:gd name="csY2" fmla="*/ 0 h 877163"/>
              <a:gd name="csX3" fmla="*/ 1811165 w 5780314"/>
              <a:gd name="csY3" fmla="*/ 0 h 877163"/>
              <a:gd name="csX4" fmla="*/ 2453422 w 5780314"/>
              <a:gd name="csY4" fmla="*/ 0 h 877163"/>
              <a:gd name="csX5" fmla="*/ 3095679 w 5780314"/>
              <a:gd name="csY5" fmla="*/ 0 h 877163"/>
              <a:gd name="csX6" fmla="*/ 3680133 w 5780314"/>
              <a:gd name="csY6" fmla="*/ 0 h 877163"/>
              <a:gd name="csX7" fmla="*/ 4206784 w 5780314"/>
              <a:gd name="csY7" fmla="*/ 0 h 877163"/>
              <a:gd name="csX8" fmla="*/ 4675632 w 5780314"/>
              <a:gd name="csY8" fmla="*/ 0 h 877163"/>
              <a:gd name="csX9" fmla="*/ 5780314 w 5780314"/>
              <a:gd name="csY9" fmla="*/ 0 h 877163"/>
              <a:gd name="csX10" fmla="*/ 5780314 w 5780314"/>
              <a:gd name="csY10" fmla="*/ 421038 h 877163"/>
              <a:gd name="csX11" fmla="*/ 5780314 w 5780314"/>
              <a:gd name="csY11" fmla="*/ 877163 h 877163"/>
              <a:gd name="csX12" fmla="*/ 5195860 w 5780314"/>
              <a:gd name="csY12" fmla="*/ 877163 h 877163"/>
              <a:gd name="csX13" fmla="*/ 4611406 w 5780314"/>
              <a:gd name="csY13" fmla="*/ 877163 h 877163"/>
              <a:gd name="csX14" fmla="*/ 3911346 w 5780314"/>
              <a:gd name="csY14" fmla="*/ 877163 h 877163"/>
              <a:gd name="csX15" fmla="*/ 3326892 w 5780314"/>
              <a:gd name="csY15" fmla="*/ 877163 h 877163"/>
              <a:gd name="csX16" fmla="*/ 2626832 w 5780314"/>
              <a:gd name="csY16" fmla="*/ 877163 h 877163"/>
              <a:gd name="csX17" fmla="*/ 1868968 w 5780314"/>
              <a:gd name="csY17" fmla="*/ 877163 h 877163"/>
              <a:gd name="csX18" fmla="*/ 1284514 w 5780314"/>
              <a:gd name="csY18" fmla="*/ 877163 h 877163"/>
              <a:gd name="csX19" fmla="*/ 700060 w 5780314"/>
              <a:gd name="csY19" fmla="*/ 877163 h 877163"/>
              <a:gd name="csX20" fmla="*/ 0 w 5780314"/>
              <a:gd name="csY20" fmla="*/ 877163 h 877163"/>
              <a:gd name="csX21" fmla="*/ 0 w 5780314"/>
              <a:gd name="csY21" fmla="*/ 429810 h 877163"/>
              <a:gd name="csX22" fmla="*/ 0 w 5780314"/>
              <a:gd name="csY22" fmla="*/ 0 h 8771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780314" h="877163" fill="none" extrusionOk="0">
                <a:moveTo>
                  <a:pt x="0" y="0"/>
                </a:moveTo>
                <a:cubicBezTo>
                  <a:pt x="198225" y="27558"/>
                  <a:pt x="498559" y="29004"/>
                  <a:pt x="642257" y="0"/>
                </a:cubicBezTo>
                <a:cubicBezTo>
                  <a:pt x="785955" y="-29004"/>
                  <a:pt x="964824" y="-5911"/>
                  <a:pt x="1168908" y="0"/>
                </a:cubicBezTo>
                <a:cubicBezTo>
                  <a:pt x="1372992" y="5911"/>
                  <a:pt x="1642330" y="-31592"/>
                  <a:pt x="1811165" y="0"/>
                </a:cubicBezTo>
                <a:cubicBezTo>
                  <a:pt x="1980000" y="31592"/>
                  <a:pt x="2249794" y="-8552"/>
                  <a:pt x="2453422" y="0"/>
                </a:cubicBezTo>
                <a:cubicBezTo>
                  <a:pt x="2657050" y="8552"/>
                  <a:pt x="2901914" y="8868"/>
                  <a:pt x="3095679" y="0"/>
                </a:cubicBezTo>
                <a:cubicBezTo>
                  <a:pt x="3289444" y="-8868"/>
                  <a:pt x="3472598" y="1983"/>
                  <a:pt x="3680133" y="0"/>
                </a:cubicBezTo>
                <a:cubicBezTo>
                  <a:pt x="3887668" y="-1983"/>
                  <a:pt x="4056433" y="18804"/>
                  <a:pt x="4206784" y="0"/>
                </a:cubicBezTo>
                <a:cubicBezTo>
                  <a:pt x="4357135" y="-18804"/>
                  <a:pt x="4452888" y="-23274"/>
                  <a:pt x="4675632" y="0"/>
                </a:cubicBezTo>
                <a:cubicBezTo>
                  <a:pt x="4898376" y="23274"/>
                  <a:pt x="5304444" y="1519"/>
                  <a:pt x="5780314" y="0"/>
                </a:cubicBezTo>
                <a:cubicBezTo>
                  <a:pt x="5770909" y="117923"/>
                  <a:pt x="5770457" y="304025"/>
                  <a:pt x="5780314" y="421038"/>
                </a:cubicBezTo>
                <a:cubicBezTo>
                  <a:pt x="5790171" y="538051"/>
                  <a:pt x="5787758" y="749799"/>
                  <a:pt x="5780314" y="877163"/>
                </a:cubicBezTo>
                <a:cubicBezTo>
                  <a:pt x="5632967" y="898150"/>
                  <a:pt x="5444477" y="865906"/>
                  <a:pt x="5195860" y="877163"/>
                </a:cubicBezTo>
                <a:cubicBezTo>
                  <a:pt x="4947243" y="888420"/>
                  <a:pt x="4754775" y="849858"/>
                  <a:pt x="4611406" y="877163"/>
                </a:cubicBezTo>
                <a:cubicBezTo>
                  <a:pt x="4468037" y="904468"/>
                  <a:pt x="4094094" y="880076"/>
                  <a:pt x="3911346" y="877163"/>
                </a:cubicBezTo>
                <a:cubicBezTo>
                  <a:pt x="3728598" y="874250"/>
                  <a:pt x="3488080" y="885863"/>
                  <a:pt x="3326892" y="877163"/>
                </a:cubicBezTo>
                <a:cubicBezTo>
                  <a:pt x="3165704" y="868463"/>
                  <a:pt x="2899283" y="842487"/>
                  <a:pt x="2626832" y="877163"/>
                </a:cubicBezTo>
                <a:cubicBezTo>
                  <a:pt x="2354381" y="911839"/>
                  <a:pt x="2137379" y="840690"/>
                  <a:pt x="1868968" y="877163"/>
                </a:cubicBezTo>
                <a:cubicBezTo>
                  <a:pt x="1600557" y="913636"/>
                  <a:pt x="1517949" y="893669"/>
                  <a:pt x="1284514" y="877163"/>
                </a:cubicBezTo>
                <a:cubicBezTo>
                  <a:pt x="1051079" y="860657"/>
                  <a:pt x="873660" y="874637"/>
                  <a:pt x="700060" y="877163"/>
                </a:cubicBezTo>
                <a:cubicBezTo>
                  <a:pt x="526460" y="879689"/>
                  <a:pt x="268986" y="877811"/>
                  <a:pt x="0" y="877163"/>
                </a:cubicBezTo>
                <a:cubicBezTo>
                  <a:pt x="-11239" y="737172"/>
                  <a:pt x="18247" y="636353"/>
                  <a:pt x="0" y="429810"/>
                </a:cubicBezTo>
                <a:cubicBezTo>
                  <a:pt x="-18247" y="223267"/>
                  <a:pt x="17352" y="195042"/>
                  <a:pt x="0" y="0"/>
                </a:cubicBezTo>
                <a:close/>
              </a:path>
              <a:path w="5780314" h="877163" stroke="0" extrusionOk="0">
                <a:moveTo>
                  <a:pt x="0" y="0"/>
                </a:moveTo>
                <a:cubicBezTo>
                  <a:pt x="220370" y="26833"/>
                  <a:pt x="420502" y="-30751"/>
                  <a:pt x="642257" y="0"/>
                </a:cubicBezTo>
                <a:cubicBezTo>
                  <a:pt x="864012" y="30751"/>
                  <a:pt x="1087979" y="-36154"/>
                  <a:pt x="1400121" y="0"/>
                </a:cubicBezTo>
                <a:cubicBezTo>
                  <a:pt x="1712263" y="36154"/>
                  <a:pt x="1771331" y="-370"/>
                  <a:pt x="1868968" y="0"/>
                </a:cubicBezTo>
                <a:cubicBezTo>
                  <a:pt x="1966605" y="370"/>
                  <a:pt x="2305420" y="-27752"/>
                  <a:pt x="2453422" y="0"/>
                </a:cubicBezTo>
                <a:cubicBezTo>
                  <a:pt x="2601424" y="27752"/>
                  <a:pt x="3007926" y="-2611"/>
                  <a:pt x="3153482" y="0"/>
                </a:cubicBezTo>
                <a:cubicBezTo>
                  <a:pt x="3299038" y="2611"/>
                  <a:pt x="3637295" y="20299"/>
                  <a:pt x="3911346" y="0"/>
                </a:cubicBezTo>
                <a:cubicBezTo>
                  <a:pt x="4185397" y="-20299"/>
                  <a:pt x="4390765" y="-35054"/>
                  <a:pt x="4669209" y="0"/>
                </a:cubicBezTo>
                <a:cubicBezTo>
                  <a:pt x="4947653" y="35054"/>
                  <a:pt x="5082727" y="-25392"/>
                  <a:pt x="5195860" y="0"/>
                </a:cubicBezTo>
                <a:cubicBezTo>
                  <a:pt x="5308993" y="25392"/>
                  <a:pt x="5656726" y="-3471"/>
                  <a:pt x="5780314" y="0"/>
                </a:cubicBezTo>
                <a:cubicBezTo>
                  <a:pt x="5760418" y="128393"/>
                  <a:pt x="5785430" y="293550"/>
                  <a:pt x="5780314" y="421038"/>
                </a:cubicBezTo>
                <a:cubicBezTo>
                  <a:pt x="5775198" y="548526"/>
                  <a:pt x="5765998" y="743788"/>
                  <a:pt x="5780314" y="877163"/>
                </a:cubicBezTo>
                <a:cubicBezTo>
                  <a:pt x="5443210" y="911745"/>
                  <a:pt x="5427865" y="871257"/>
                  <a:pt x="5080254" y="877163"/>
                </a:cubicBezTo>
                <a:cubicBezTo>
                  <a:pt x="4732643" y="883069"/>
                  <a:pt x="4804251" y="903322"/>
                  <a:pt x="4553603" y="877163"/>
                </a:cubicBezTo>
                <a:cubicBezTo>
                  <a:pt x="4302955" y="851004"/>
                  <a:pt x="4148918" y="869107"/>
                  <a:pt x="3969149" y="877163"/>
                </a:cubicBezTo>
                <a:cubicBezTo>
                  <a:pt x="3789380" y="885219"/>
                  <a:pt x="3506211" y="889877"/>
                  <a:pt x="3326892" y="877163"/>
                </a:cubicBezTo>
                <a:cubicBezTo>
                  <a:pt x="3147573" y="864449"/>
                  <a:pt x="2942906" y="884413"/>
                  <a:pt x="2800241" y="877163"/>
                </a:cubicBezTo>
                <a:cubicBezTo>
                  <a:pt x="2657576" y="869913"/>
                  <a:pt x="2260929" y="840429"/>
                  <a:pt x="2042378" y="877163"/>
                </a:cubicBezTo>
                <a:cubicBezTo>
                  <a:pt x="1823827" y="913897"/>
                  <a:pt x="1612680" y="905482"/>
                  <a:pt x="1342317" y="877163"/>
                </a:cubicBezTo>
                <a:cubicBezTo>
                  <a:pt x="1071954" y="848844"/>
                  <a:pt x="897036" y="868477"/>
                  <a:pt x="757863" y="877163"/>
                </a:cubicBezTo>
                <a:cubicBezTo>
                  <a:pt x="618690" y="885849"/>
                  <a:pt x="212197" y="847143"/>
                  <a:pt x="0" y="877163"/>
                </a:cubicBezTo>
                <a:cubicBezTo>
                  <a:pt x="-19897" y="712960"/>
                  <a:pt x="-16869" y="622343"/>
                  <a:pt x="0" y="464896"/>
                </a:cubicBezTo>
                <a:cubicBezTo>
                  <a:pt x="16869" y="307449"/>
                  <a:pt x="-601" y="173750"/>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lgn="l" rtl="0">
              <a:spcBef>
                <a:spcPts val="600"/>
              </a:spcBef>
              <a:spcAft>
                <a:spcPts val="600"/>
              </a:spcAft>
            </a:pPr>
            <a:endParaRPr lang="en-GB"/>
          </a:p>
          <a:p>
            <a:pPr algn="l" rtl="0">
              <a:spcBef>
                <a:spcPts val="600"/>
              </a:spcBef>
              <a:spcAft>
                <a:spcPts val="600"/>
              </a:spcAft>
            </a:pPr>
            <a:endParaRPr lang="en-GB"/>
          </a:p>
        </p:txBody>
      </p:sp>
      <p:sp>
        <p:nvSpPr>
          <p:cNvPr id="20" name="object 11">
            <a:extLst>
              <a:ext uri="{FF2B5EF4-FFF2-40B4-BE49-F238E27FC236}">
                <a16:creationId xmlns:a16="http://schemas.microsoft.com/office/drawing/2014/main" id="{08723F5F-D3FE-1459-EFB8-1BA2694CA357}"/>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1" name="object 11">
            <a:extLst>
              <a:ext uri="{FF2B5EF4-FFF2-40B4-BE49-F238E27FC236}">
                <a16:creationId xmlns:a16="http://schemas.microsoft.com/office/drawing/2014/main" id="{E6205269-92DB-AB54-019B-C551A4B3DC4A}"/>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49</a:t>
            </a:r>
            <a:endParaRPr sz="1200">
              <a:latin typeface="Arial"/>
              <a:cs typeface="Arial"/>
            </a:endParaRPr>
          </a:p>
        </p:txBody>
      </p:sp>
    </p:spTree>
    <p:extLst>
      <p:ext uri="{BB962C8B-B14F-4D97-AF65-F5344CB8AC3E}">
        <p14:creationId xmlns:p14="http://schemas.microsoft.com/office/powerpoint/2010/main" val="2430743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663A9-8E5D-3AD4-1892-61CBE7B033E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73FF714-FE9D-7ACC-435A-D918A4709157}"/>
              </a:ext>
            </a:extLst>
          </p:cNvPr>
          <p:cNvSpPr txBox="1"/>
          <p:nvPr/>
        </p:nvSpPr>
        <p:spPr>
          <a:xfrm>
            <a:off x="538844" y="1265068"/>
            <a:ext cx="5780314" cy="6401753"/>
          </a:xfrm>
          <a:prstGeom prst="rect">
            <a:avLst/>
          </a:prstGeom>
          <a:noFill/>
        </p:spPr>
        <p:txBody>
          <a:bodyPr wrap="square" rtlCol="0">
            <a:spAutoFit/>
          </a:bodyPr>
          <a:lstStyle/>
          <a:p>
            <a:pPr algn="l"/>
            <a:r>
              <a:rPr lang="en-GB" sz="1600" b="1">
                <a:solidFill>
                  <a:srgbClr val="001F5B"/>
                </a:solidFill>
                <a:latin typeface="Arial"/>
                <a:cs typeface="Arial"/>
              </a:rPr>
              <a:t>Activity: Do a Spacewalk</a:t>
            </a:r>
          </a:p>
          <a:p>
            <a:pPr lvl="3"/>
            <a:endParaRPr lang="en-GB" sz="1600" b="1">
              <a:solidFill>
                <a:srgbClr val="001F5B"/>
              </a:solidFill>
              <a:latin typeface="Arial"/>
              <a:cs typeface="Arial"/>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Sit at the starting point with your knees bent. Place your arms behind you with your hands touching the floor.</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Lift up from the ground (facing upwards) so only your hands and feet are on the ground.</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Walk forwards in this crab position. If you reach the edge of the activity area, turn around and walk to the opposite end. Repeat again whenever you reach the edge.</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Stop when you’re too tired or if anything other than your hands and feet touch the floor.</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Place a marker where you stopped.</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Measure the distance from the starting point to the marker. If you turned around, include the length of the activity area as well (if you did more than 1 turn, you’ll need to add the total number of lengths you covered).</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Record the distance in the results table.</a:t>
            </a:r>
          </a:p>
          <a:p>
            <a:pPr marL="342900" lvl="0" indent="-342900">
              <a:buFont typeface="+mj-lt"/>
              <a:buAutoNum type="arabicPeriod"/>
            </a:pPr>
            <a:endParaRPr lang="en-US" sz="1400">
              <a:solidFill>
                <a:srgbClr val="05255D"/>
              </a:solidFill>
              <a:latin typeface="Arial" panose="020B0604020202020204" pitchFamily="34" charset="0"/>
              <a:cs typeface="Arial" panose="020B0604020202020204" pitchFamily="34" charset="0"/>
            </a:endParaRPr>
          </a:p>
          <a:p>
            <a:pPr marL="342900" lvl="0" indent="-342900">
              <a:buFont typeface="+mj-lt"/>
              <a:buAutoNum type="arabicPeriod"/>
            </a:pPr>
            <a:r>
              <a:rPr lang="en-GB" sz="1400">
                <a:solidFill>
                  <a:srgbClr val="05255D"/>
                </a:solidFill>
                <a:latin typeface="Arial" panose="020B0604020202020204" pitchFamily="34" charset="0"/>
                <a:cs typeface="Arial" panose="020B0604020202020204" pitchFamily="34" charset="0"/>
              </a:rPr>
              <a:t>On your next turn, repeat the steps until you’ve completed 3 attempts or until you move on to the next activity.</a:t>
            </a:r>
            <a:endParaRPr lang="en-US" sz="1400">
              <a:solidFill>
                <a:srgbClr val="05255D"/>
              </a:solidFill>
              <a:latin typeface="Arial" panose="020B0604020202020204" pitchFamily="34" charset="0"/>
              <a:cs typeface="Arial" panose="020B0604020202020204" pitchFamily="34" charset="0"/>
            </a:endParaRPr>
          </a:p>
          <a:p>
            <a:pPr lvl="3"/>
            <a:endParaRPr lang="en-GB" sz="1400">
              <a:solidFill>
                <a:srgbClr val="05255D"/>
              </a:solidFill>
              <a:latin typeface="Arial" panose="020B0604020202020204" pitchFamily="34" charset="0"/>
              <a:cs typeface="Arial" panose="020B0604020202020204" pitchFamily="34" charset="0"/>
            </a:endParaRPr>
          </a:p>
          <a:p>
            <a:pPr marL="342900" lvl="3" indent="-342900">
              <a:buFont typeface="+mj-lt"/>
              <a:buAutoNum type="arabicPeriod"/>
            </a:pPr>
            <a:endParaRPr lang="en-GB" sz="1400">
              <a:solidFill>
                <a:srgbClr val="05255D"/>
              </a:solidFill>
              <a:latin typeface="Arial" panose="020B0604020202020204" pitchFamily="34" charset="0"/>
              <a:cs typeface="Arial" panose="020B0604020202020204" pitchFamily="34" charset="0"/>
            </a:endParaRPr>
          </a:p>
          <a:p>
            <a:pPr algn="l"/>
            <a:endParaRPr lang="en-GB" sz="1400">
              <a:solidFill>
                <a:srgbClr val="001F5B"/>
              </a:solidFill>
              <a:latin typeface="Arial"/>
              <a:cs typeface="Arial"/>
            </a:endParaRPr>
          </a:p>
        </p:txBody>
      </p:sp>
      <p:sp>
        <p:nvSpPr>
          <p:cNvPr id="3" name="object 3">
            <a:extLst>
              <a:ext uri="{FF2B5EF4-FFF2-40B4-BE49-F238E27FC236}">
                <a16:creationId xmlns:a16="http://schemas.microsoft.com/office/drawing/2014/main" id="{4DC4E3C6-BABB-4513-524C-39F48EC33FBA}"/>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6169EEE7-7195-7693-E145-19A5EB36997E}"/>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15" name="object 2">
            <a:extLst>
              <a:ext uri="{FF2B5EF4-FFF2-40B4-BE49-F238E27FC236}">
                <a16:creationId xmlns:a16="http://schemas.microsoft.com/office/drawing/2014/main" id="{3757DCEE-70E7-564A-EAA2-F5C65D77A0A5}"/>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16" name="Graphic 15" descr="Astronaut female with solid fill">
            <a:extLst>
              <a:ext uri="{FF2B5EF4-FFF2-40B4-BE49-F238E27FC236}">
                <a16:creationId xmlns:a16="http://schemas.microsoft.com/office/drawing/2014/main" id="{4ED9213F-338C-7A26-8C3E-98A7440756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
        <p:nvSpPr>
          <p:cNvPr id="17" name="object 11">
            <a:extLst>
              <a:ext uri="{FF2B5EF4-FFF2-40B4-BE49-F238E27FC236}">
                <a16:creationId xmlns:a16="http://schemas.microsoft.com/office/drawing/2014/main" id="{FA537974-7533-AFAA-5889-A2CBEEB6B6FC}"/>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8" name="object 11">
            <a:extLst>
              <a:ext uri="{FF2B5EF4-FFF2-40B4-BE49-F238E27FC236}">
                <a16:creationId xmlns:a16="http://schemas.microsoft.com/office/drawing/2014/main" id="{0AB22452-9FB9-49A3-5CC4-C74A99B302AB}"/>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50</a:t>
            </a:r>
            <a:endParaRPr sz="1200">
              <a:latin typeface="Arial"/>
              <a:cs typeface="Arial"/>
            </a:endParaRPr>
          </a:p>
        </p:txBody>
      </p:sp>
    </p:spTree>
    <p:extLst>
      <p:ext uri="{BB962C8B-B14F-4D97-AF65-F5344CB8AC3E}">
        <p14:creationId xmlns:p14="http://schemas.microsoft.com/office/powerpoint/2010/main" val="115715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775B3-E723-F1F1-203B-0A6CF6EA4CDB}"/>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6FE5789C-60B6-8E65-C599-254A2EB5321D}"/>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625EC20D-7249-1140-E34B-01303A155532}"/>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graphicFrame>
        <p:nvGraphicFramePr>
          <p:cNvPr id="6" name="Table 5">
            <a:extLst>
              <a:ext uri="{FF2B5EF4-FFF2-40B4-BE49-F238E27FC236}">
                <a16:creationId xmlns:a16="http://schemas.microsoft.com/office/drawing/2014/main" id="{8E07E863-5286-D83E-1726-0CE287851323}"/>
              </a:ext>
            </a:extLst>
          </p:cNvPr>
          <p:cNvGraphicFramePr>
            <a:graphicFrameLocks noGrp="1"/>
          </p:cNvGraphicFramePr>
          <p:nvPr>
            <p:extLst>
              <p:ext uri="{D42A27DB-BD31-4B8C-83A1-F6EECF244321}">
                <p14:modId xmlns:p14="http://schemas.microsoft.com/office/powerpoint/2010/main" val="1229853256"/>
              </p:ext>
            </p:extLst>
          </p:nvPr>
        </p:nvGraphicFramePr>
        <p:xfrm>
          <a:off x="1492104" y="1398343"/>
          <a:ext cx="3824361" cy="2379508"/>
        </p:xfrm>
        <a:graphic>
          <a:graphicData uri="http://schemas.openxmlformats.org/drawingml/2006/table">
            <a:tbl>
              <a:tblPr firstRow="1" bandRow="1">
                <a:tableStyleId>{69CF1AB2-1976-4502-BF36-3FF5EA218861}</a:tableStyleId>
              </a:tblPr>
              <a:tblGrid>
                <a:gridCol w="1995820">
                  <a:extLst>
                    <a:ext uri="{9D8B030D-6E8A-4147-A177-3AD203B41FA5}">
                      <a16:colId xmlns:a16="http://schemas.microsoft.com/office/drawing/2014/main" val="1503975584"/>
                    </a:ext>
                  </a:extLst>
                </a:gridCol>
                <a:gridCol w="1828541">
                  <a:extLst>
                    <a:ext uri="{9D8B030D-6E8A-4147-A177-3AD203B41FA5}">
                      <a16:colId xmlns:a16="http://schemas.microsoft.com/office/drawing/2014/main" val="2351271948"/>
                    </a:ext>
                  </a:extLst>
                </a:gridCol>
              </a:tblGrid>
              <a:tr h="306868">
                <a:tc>
                  <a:txBody>
                    <a:bodyPr/>
                    <a:lstStyle/>
                    <a:p>
                      <a:pPr algn="ctr"/>
                      <a:r>
                        <a:rPr lang="en-US" sz="1400" b="1" i="0">
                          <a:solidFill>
                            <a:srgbClr val="05255D"/>
                          </a:solidFill>
                          <a:latin typeface="Arial" panose="020B0604020202020204" pitchFamily="34" charset="0"/>
                          <a:cs typeface="Arial" panose="020B0604020202020204" pitchFamily="34" charset="0"/>
                        </a:rPr>
                        <a:t>Attempt</a:t>
                      </a:r>
                    </a:p>
                  </a:txBody>
                  <a:tcPr/>
                </a:tc>
                <a:tc>
                  <a:txBody>
                    <a:bodyPr/>
                    <a:lstStyle/>
                    <a:p>
                      <a:pPr algn="ctr"/>
                      <a:r>
                        <a:rPr lang="en-US" sz="1400" b="1" i="0">
                          <a:solidFill>
                            <a:srgbClr val="05255D"/>
                          </a:solidFill>
                          <a:latin typeface="Arial" panose="020B0604020202020204" pitchFamily="34" charset="0"/>
                          <a:cs typeface="Arial" panose="020B0604020202020204" pitchFamily="34" charset="0"/>
                        </a:rPr>
                        <a:t>Distance</a:t>
                      </a:r>
                    </a:p>
                  </a:txBody>
                  <a:tcPr/>
                </a:tc>
                <a:extLst>
                  <a:ext uri="{0D108BD9-81ED-4DB2-BD59-A6C34878D82A}">
                    <a16:rowId xmlns:a16="http://schemas.microsoft.com/office/drawing/2014/main" val="1682630136"/>
                  </a:ext>
                </a:extLst>
              </a:tr>
              <a:tr h="330200">
                <a:tc>
                  <a:txBody>
                    <a:bodyPr/>
                    <a:lstStyle/>
                    <a:p>
                      <a:pPr algn="ctr"/>
                      <a:r>
                        <a:rPr lang="en-US" sz="1400" b="1" i="0">
                          <a:solidFill>
                            <a:srgbClr val="05255D"/>
                          </a:solidFill>
                          <a:latin typeface="Arial" panose="020B0604020202020204" pitchFamily="34" charset="0"/>
                          <a:cs typeface="Arial" panose="020B0604020202020204" pitchFamily="34" charset="0"/>
                        </a:rPr>
                        <a:t>1</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567849"/>
                  </a:ext>
                </a:extLst>
              </a:tr>
              <a:tr h="292100">
                <a:tc>
                  <a:txBody>
                    <a:bodyPr/>
                    <a:lstStyle/>
                    <a:p>
                      <a:pPr algn="ctr"/>
                      <a:r>
                        <a:rPr lang="en-US" sz="1400" b="1" i="0">
                          <a:solidFill>
                            <a:srgbClr val="05255D"/>
                          </a:solidFill>
                          <a:latin typeface="Arial" panose="020B0604020202020204" pitchFamily="34" charset="0"/>
                          <a:cs typeface="Arial" panose="020B0604020202020204" pitchFamily="34" charset="0"/>
                        </a:rPr>
                        <a:t>2</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01234629"/>
                  </a:ext>
                </a:extLst>
              </a:tr>
              <a:tr h="29210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0">
                          <a:solidFill>
                            <a:srgbClr val="05255D"/>
                          </a:solidFill>
                          <a:latin typeface="Arial" panose="020B0604020202020204" pitchFamily="34" charset="0"/>
                          <a:cs typeface="Arial" panose="020B0604020202020204" pitchFamily="34" charset="0"/>
                        </a:rPr>
                        <a:t>3</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86471016"/>
                  </a:ext>
                </a:extLst>
              </a:tr>
              <a:tr h="30480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0">
                          <a:solidFill>
                            <a:srgbClr val="05255D"/>
                          </a:solidFill>
                          <a:latin typeface="Arial" panose="020B0604020202020204" pitchFamily="34" charset="0"/>
                          <a:cs typeface="Arial" panose="020B0604020202020204" pitchFamily="34" charset="0"/>
                        </a:rPr>
                        <a:t>Average</a:t>
                      </a:r>
                    </a:p>
                  </a:txBody>
                  <a:tcPr/>
                </a:tc>
                <a:tc>
                  <a:txBody>
                    <a:bodyPr/>
                    <a:lstStyle/>
                    <a:p>
                      <a:pPr algn="ctr"/>
                      <a:endParaRPr lang="en-US" sz="1400" b="1" i="0">
                        <a:solidFill>
                          <a:srgbClr val="05255D"/>
                        </a:solidFill>
                        <a:latin typeface="Arial" panose="020B0604020202020204" pitchFamily="34" charset="0"/>
                        <a:cs typeface="Arial" panose="020B0604020202020204" pitchFamily="34" charset="0"/>
                      </a:endParaRPr>
                    </a:p>
                    <a:p>
                      <a:pPr algn="ctr"/>
                      <a:endParaRPr lang="en-US" sz="1400" b="1"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287397"/>
                  </a:ext>
                </a:extLst>
              </a:tr>
            </a:tbl>
          </a:graphicData>
        </a:graphic>
      </p:graphicFrame>
      <p:grpSp>
        <p:nvGrpSpPr>
          <p:cNvPr id="10" name="Group 9">
            <a:extLst>
              <a:ext uri="{FF2B5EF4-FFF2-40B4-BE49-F238E27FC236}">
                <a16:creationId xmlns:a16="http://schemas.microsoft.com/office/drawing/2014/main" id="{1148F581-1A2B-86E7-1AA5-1B7AA7380BA8}"/>
              </a:ext>
            </a:extLst>
          </p:cNvPr>
          <p:cNvGrpSpPr/>
          <p:nvPr/>
        </p:nvGrpSpPr>
        <p:grpSpPr>
          <a:xfrm>
            <a:off x="538843" y="5851797"/>
            <a:ext cx="5780314" cy="2575055"/>
            <a:chOff x="217170" y="7785046"/>
            <a:chExt cx="6467073" cy="2575055"/>
          </a:xfrm>
        </p:grpSpPr>
        <p:sp>
          <p:nvSpPr>
            <p:cNvPr id="13" name="TextBox 12">
              <a:extLst>
                <a:ext uri="{FF2B5EF4-FFF2-40B4-BE49-F238E27FC236}">
                  <a16:creationId xmlns:a16="http://schemas.microsoft.com/office/drawing/2014/main" id="{01E0E824-8FE6-AC73-667E-1AE9EDBDD4AF}"/>
                </a:ext>
              </a:extLst>
            </p:cNvPr>
            <p:cNvSpPr txBox="1"/>
            <p:nvPr/>
          </p:nvSpPr>
          <p:spPr>
            <a:xfrm>
              <a:off x="217170" y="7785046"/>
              <a:ext cx="6467073" cy="307777"/>
            </a:xfrm>
            <a:prstGeom prst="rect">
              <a:avLst/>
            </a:prstGeom>
            <a:noFill/>
          </p:spPr>
          <p:txBody>
            <a:bodyPr wrap="square" rtlCol="0">
              <a:spAutoFit/>
            </a:bodyPr>
            <a:lstStyle/>
            <a:p>
              <a:pPr algn="l"/>
              <a:r>
                <a:rPr lang="en-GB" sz="1400">
                  <a:solidFill>
                    <a:srgbClr val="001F5B"/>
                  </a:solidFill>
                  <a:latin typeface="Arial"/>
                  <a:cs typeface="Arial"/>
                </a:rPr>
                <a:t>What exercises might help you to improve and travel a further distance?</a:t>
              </a:r>
            </a:p>
          </p:txBody>
        </p:sp>
        <p:sp>
          <p:nvSpPr>
            <p:cNvPr id="14" name="TextBox 13">
              <a:extLst>
                <a:ext uri="{FF2B5EF4-FFF2-40B4-BE49-F238E27FC236}">
                  <a16:creationId xmlns:a16="http://schemas.microsoft.com/office/drawing/2014/main" id="{5BEA590F-530D-4D10-ED15-C125788CED97}"/>
                </a:ext>
              </a:extLst>
            </p:cNvPr>
            <p:cNvSpPr txBox="1"/>
            <p:nvPr/>
          </p:nvSpPr>
          <p:spPr>
            <a:xfrm>
              <a:off x="217170" y="8328776"/>
              <a:ext cx="6467072" cy="2031325"/>
            </a:xfrm>
            <a:custGeom>
              <a:avLst/>
              <a:gdLst>
                <a:gd name="csX0" fmla="*/ 0 w 6467072"/>
                <a:gd name="csY0" fmla="*/ 0 h 2031325"/>
                <a:gd name="csX1" fmla="*/ 711378 w 6467072"/>
                <a:gd name="csY1" fmla="*/ 0 h 2031325"/>
                <a:gd name="csX2" fmla="*/ 1164073 w 6467072"/>
                <a:gd name="csY2" fmla="*/ 0 h 2031325"/>
                <a:gd name="csX3" fmla="*/ 1746109 w 6467072"/>
                <a:gd name="csY3" fmla="*/ 0 h 2031325"/>
                <a:gd name="csX4" fmla="*/ 2522158 w 6467072"/>
                <a:gd name="csY4" fmla="*/ 0 h 2031325"/>
                <a:gd name="csX5" fmla="*/ 3168865 w 6467072"/>
                <a:gd name="csY5" fmla="*/ 0 h 2031325"/>
                <a:gd name="csX6" fmla="*/ 3880243 w 6467072"/>
                <a:gd name="csY6" fmla="*/ 0 h 2031325"/>
                <a:gd name="csX7" fmla="*/ 4462280 w 6467072"/>
                <a:gd name="csY7" fmla="*/ 0 h 2031325"/>
                <a:gd name="csX8" fmla="*/ 5108987 w 6467072"/>
                <a:gd name="csY8" fmla="*/ 0 h 2031325"/>
                <a:gd name="csX9" fmla="*/ 5885036 w 6467072"/>
                <a:gd name="csY9" fmla="*/ 0 h 2031325"/>
                <a:gd name="csX10" fmla="*/ 6467072 w 6467072"/>
                <a:gd name="csY10" fmla="*/ 0 h 2031325"/>
                <a:gd name="csX11" fmla="*/ 6467072 w 6467072"/>
                <a:gd name="csY11" fmla="*/ 697422 h 2031325"/>
                <a:gd name="csX12" fmla="*/ 6467072 w 6467072"/>
                <a:gd name="csY12" fmla="*/ 1333903 h 2031325"/>
                <a:gd name="csX13" fmla="*/ 6467072 w 6467072"/>
                <a:gd name="csY13" fmla="*/ 2031325 h 2031325"/>
                <a:gd name="csX14" fmla="*/ 5820365 w 6467072"/>
                <a:gd name="csY14" fmla="*/ 2031325 h 2031325"/>
                <a:gd name="csX15" fmla="*/ 5173658 w 6467072"/>
                <a:gd name="csY15" fmla="*/ 2031325 h 2031325"/>
                <a:gd name="csX16" fmla="*/ 4656292 w 6467072"/>
                <a:gd name="csY16" fmla="*/ 2031325 h 2031325"/>
                <a:gd name="csX17" fmla="*/ 4009585 w 6467072"/>
                <a:gd name="csY17" fmla="*/ 2031325 h 2031325"/>
                <a:gd name="csX18" fmla="*/ 3362877 w 6467072"/>
                <a:gd name="csY18" fmla="*/ 2031325 h 2031325"/>
                <a:gd name="csX19" fmla="*/ 2716170 w 6467072"/>
                <a:gd name="csY19" fmla="*/ 2031325 h 2031325"/>
                <a:gd name="csX20" fmla="*/ 2069463 w 6467072"/>
                <a:gd name="csY20" fmla="*/ 2031325 h 2031325"/>
                <a:gd name="csX21" fmla="*/ 1487427 w 6467072"/>
                <a:gd name="csY21" fmla="*/ 2031325 h 2031325"/>
                <a:gd name="csX22" fmla="*/ 776049 w 6467072"/>
                <a:gd name="csY22" fmla="*/ 2031325 h 2031325"/>
                <a:gd name="csX23" fmla="*/ 0 w 6467072"/>
                <a:gd name="csY23" fmla="*/ 2031325 h 2031325"/>
                <a:gd name="csX24" fmla="*/ 0 w 6467072"/>
                <a:gd name="csY24" fmla="*/ 1313590 h 2031325"/>
                <a:gd name="csX25" fmla="*/ 0 w 6467072"/>
                <a:gd name="csY25" fmla="*/ 616169 h 2031325"/>
                <a:gd name="csX26" fmla="*/ 0 w 6467072"/>
                <a:gd name="csY26" fmla="*/ 0 h 20313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467072" h="2031325" fill="none" extrusionOk="0">
                  <a:moveTo>
                    <a:pt x="0" y="0"/>
                  </a:moveTo>
                  <a:cubicBezTo>
                    <a:pt x="278030" y="15331"/>
                    <a:pt x="530924" y="-30982"/>
                    <a:pt x="711378" y="0"/>
                  </a:cubicBezTo>
                  <a:cubicBezTo>
                    <a:pt x="891832" y="30982"/>
                    <a:pt x="988275" y="-4823"/>
                    <a:pt x="1164073" y="0"/>
                  </a:cubicBezTo>
                  <a:cubicBezTo>
                    <a:pt x="1339871" y="4823"/>
                    <a:pt x="1475885" y="-4201"/>
                    <a:pt x="1746109" y="0"/>
                  </a:cubicBezTo>
                  <a:cubicBezTo>
                    <a:pt x="2016333" y="4201"/>
                    <a:pt x="2167665" y="-35899"/>
                    <a:pt x="2522158" y="0"/>
                  </a:cubicBezTo>
                  <a:cubicBezTo>
                    <a:pt x="2876651" y="35899"/>
                    <a:pt x="2933543" y="-2005"/>
                    <a:pt x="3168865" y="0"/>
                  </a:cubicBezTo>
                  <a:cubicBezTo>
                    <a:pt x="3404187" y="2005"/>
                    <a:pt x="3669361" y="30844"/>
                    <a:pt x="3880243" y="0"/>
                  </a:cubicBezTo>
                  <a:cubicBezTo>
                    <a:pt x="4091125" y="-30844"/>
                    <a:pt x="4175729" y="6018"/>
                    <a:pt x="4462280" y="0"/>
                  </a:cubicBezTo>
                  <a:cubicBezTo>
                    <a:pt x="4748831" y="-6018"/>
                    <a:pt x="4829078" y="10772"/>
                    <a:pt x="5108987" y="0"/>
                  </a:cubicBezTo>
                  <a:cubicBezTo>
                    <a:pt x="5388896" y="-10772"/>
                    <a:pt x="5679526" y="-2722"/>
                    <a:pt x="5885036" y="0"/>
                  </a:cubicBezTo>
                  <a:cubicBezTo>
                    <a:pt x="6090546" y="2722"/>
                    <a:pt x="6218733" y="-10054"/>
                    <a:pt x="6467072" y="0"/>
                  </a:cubicBezTo>
                  <a:cubicBezTo>
                    <a:pt x="6496856" y="331899"/>
                    <a:pt x="6443260" y="368709"/>
                    <a:pt x="6467072" y="697422"/>
                  </a:cubicBezTo>
                  <a:cubicBezTo>
                    <a:pt x="6490884" y="1026135"/>
                    <a:pt x="6449652" y="1026123"/>
                    <a:pt x="6467072" y="1333903"/>
                  </a:cubicBezTo>
                  <a:cubicBezTo>
                    <a:pt x="6484492" y="1641683"/>
                    <a:pt x="6476734" y="1702658"/>
                    <a:pt x="6467072" y="2031325"/>
                  </a:cubicBezTo>
                  <a:cubicBezTo>
                    <a:pt x="6226829" y="2009358"/>
                    <a:pt x="5987955" y="2057253"/>
                    <a:pt x="5820365" y="2031325"/>
                  </a:cubicBezTo>
                  <a:cubicBezTo>
                    <a:pt x="5652775" y="2005397"/>
                    <a:pt x="5452114" y="2035466"/>
                    <a:pt x="5173658" y="2031325"/>
                  </a:cubicBezTo>
                  <a:cubicBezTo>
                    <a:pt x="4895202" y="2027184"/>
                    <a:pt x="4864440" y="2015286"/>
                    <a:pt x="4656292" y="2031325"/>
                  </a:cubicBezTo>
                  <a:cubicBezTo>
                    <a:pt x="4448144" y="2047364"/>
                    <a:pt x="4300016" y="2019246"/>
                    <a:pt x="4009585" y="2031325"/>
                  </a:cubicBezTo>
                  <a:cubicBezTo>
                    <a:pt x="3719154" y="2043404"/>
                    <a:pt x="3494933" y="2057185"/>
                    <a:pt x="3362877" y="2031325"/>
                  </a:cubicBezTo>
                  <a:cubicBezTo>
                    <a:pt x="3230821" y="2005465"/>
                    <a:pt x="2917323" y="2059662"/>
                    <a:pt x="2716170" y="2031325"/>
                  </a:cubicBezTo>
                  <a:cubicBezTo>
                    <a:pt x="2515017" y="2002988"/>
                    <a:pt x="2288286" y="2021875"/>
                    <a:pt x="2069463" y="2031325"/>
                  </a:cubicBezTo>
                  <a:cubicBezTo>
                    <a:pt x="1850640" y="2040775"/>
                    <a:pt x="1651607" y="2017123"/>
                    <a:pt x="1487427" y="2031325"/>
                  </a:cubicBezTo>
                  <a:cubicBezTo>
                    <a:pt x="1323247" y="2045527"/>
                    <a:pt x="972969" y="2037597"/>
                    <a:pt x="776049" y="2031325"/>
                  </a:cubicBezTo>
                  <a:cubicBezTo>
                    <a:pt x="579129" y="2025053"/>
                    <a:pt x="212175" y="2047108"/>
                    <a:pt x="0" y="2031325"/>
                  </a:cubicBezTo>
                  <a:cubicBezTo>
                    <a:pt x="-11574" y="1738417"/>
                    <a:pt x="4645" y="1505100"/>
                    <a:pt x="0" y="1313590"/>
                  </a:cubicBezTo>
                  <a:cubicBezTo>
                    <a:pt x="-4645" y="1122081"/>
                    <a:pt x="20040" y="872538"/>
                    <a:pt x="0" y="616169"/>
                  </a:cubicBezTo>
                  <a:cubicBezTo>
                    <a:pt x="-20040" y="359800"/>
                    <a:pt x="-9842" y="260707"/>
                    <a:pt x="0" y="0"/>
                  </a:cubicBezTo>
                  <a:close/>
                </a:path>
                <a:path w="6467072" h="2031325" stroke="0" extrusionOk="0">
                  <a:moveTo>
                    <a:pt x="0" y="0"/>
                  </a:moveTo>
                  <a:cubicBezTo>
                    <a:pt x="263741" y="3016"/>
                    <a:pt x="334868" y="13657"/>
                    <a:pt x="582036" y="0"/>
                  </a:cubicBezTo>
                  <a:cubicBezTo>
                    <a:pt x="829204" y="-13657"/>
                    <a:pt x="906561" y="5712"/>
                    <a:pt x="1034732" y="0"/>
                  </a:cubicBezTo>
                  <a:cubicBezTo>
                    <a:pt x="1162903" y="-5712"/>
                    <a:pt x="1609716" y="22038"/>
                    <a:pt x="1810780" y="0"/>
                  </a:cubicBezTo>
                  <a:cubicBezTo>
                    <a:pt x="2011844" y="-22038"/>
                    <a:pt x="2124113" y="9434"/>
                    <a:pt x="2392817" y="0"/>
                  </a:cubicBezTo>
                  <a:cubicBezTo>
                    <a:pt x="2661521" y="-9434"/>
                    <a:pt x="2756937" y="3372"/>
                    <a:pt x="2974853" y="0"/>
                  </a:cubicBezTo>
                  <a:cubicBezTo>
                    <a:pt x="3192769" y="-3372"/>
                    <a:pt x="3563712" y="26746"/>
                    <a:pt x="3750902" y="0"/>
                  </a:cubicBezTo>
                  <a:cubicBezTo>
                    <a:pt x="3938092" y="-26746"/>
                    <a:pt x="4048565" y="20788"/>
                    <a:pt x="4268268" y="0"/>
                  </a:cubicBezTo>
                  <a:cubicBezTo>
                    <a:pt x="4487971" y="-20788"/>
                    <a:pt x="4737181" y="-10875"/>
                    <a:pt x="5044316" y="0"/>
                  </a:cubicBezTo>
                  <a:cubicBezTo>
                    <a:pt x="5351451" y="10875"/>
                    <a:pt x="5569181" y="-30974"/>
                    <a:pt x="5820365" y="0"/>
                  </a:cubicBezTo>
                  <a:cubicBezTo>
                    <a:pt x="6071549" y="30974"/>
                    <a:pt x="6162767" y="-12781"/>
                    <a:pt x="6467072" y="0"/>
                  </a:cubicBezTo>
                  <a:cubicBezTo>
                    <a:pt x="6491433" y="156498"/>
                    <a:pt x="6460077" y="528653"/>
                    <a:pt x="6467072" y="717735"/>
                  </a:cubicBezTo>
                  <a:cubicBezTo>
                    <a:pt x="6474067" y="906818"/>
                    <a:pt x="6481242" y="1239051"/>
                    <a:pt x="6467072" y="1415156"/>
                  </a:cubicBezTo>
                  <a:cubicBezTo>
                    <a:pt x="6452902" y="1591261"/>
                    <a:pt x="6496703" y="1835128"/>
                    <a:pt x="6467072" y="2031325"/>
                  </a:cubicBezTo>
                  <a:cubicBezTo>
                    <a:pt x="6292235" y="2046724"/>
                    <a:pt x="6038572" y="2052365"/>
                    <a:pt x="5820365" y="2031325"/>
                  </a:cubicBezTo>
                  <a:cubicBezTo>
                    <a:pt x="5602158" y="2010285"/>
                    <a:pt x="5432847" y="2054067"/>
                    <a:pt x="5302999" y="2031325"/>
                  </a:cubicBezTo>
                  <a:cubicBezTo>
                    <a:pt x="5173151" y="2008583"/>
                    <a:pt x="4853643" y="2060448"/>
                    <a:pt x="4656292" y="2031325"/>
                  </a:cubicBezTo>
                  <a:cubicBezTo>
                    <a:pt x="4458941" y="2002202"/>
                    <a:pt x="4083098" y="2010720"/>
                    <a:pt x="3880243" y="2031325"/>
                  </a:cubicBezTo>
                  <a:cubicBezTo>
                    <a:pt x="3677388" y="2051930"/>
                    <a:pt x="3542411" y="2054177"/>
                    <a:pt x="3233536" y="2031325"/>
                  </a:cubicBezTo>
                  <a:cubicBezTo>
                    <a:pt x="2924661" y="2008473"/>
                    <a:pt x="3005285" y="2036706"/>
                    <a:pt x="2780841" y="2031325"/>
                  </a:cubicBezTo>
                  <a:cubicBezTo>
                    <a:pt x="2556398" y="2025944"/>
                    <a:pt x="2395604" y="2023815"/>
                    <a:pt x="2263475" y="2031325"/>
                  </a:cubicBezTo>
                  <a:cubicBezTo>
                    <a:pt x="2131346" y="2038835"/>
                    <a:pt x="1801945" y="2042907"/>
                    <a:pt x="1487427" y="2031325"/>
                  </a:cubicBezTo>
                  <a:cubicBezTo>
                    <a:pt x="1172909" y="2019743"/>
                    <a:pt x="1117469" y="2025221"/>
                    <a:pt x="840719" y="2031325"/>
                  </a:cubicBezTo>
                  <a:cubicBezTo>
                    <a:pt x="563969" y="2037429"/>
                    <a:pt x="192191" y="2059685"/>
                    <a:pt x="0" y="2031325"/>
                  </a:cubicBezTo>
                  <a:cubicBezTo>
                    <a:pt x="19113" y="1867743"/>
                    <a:pt x="-18046" y="1492667"/>
                    <a:pt x="0" y="1354217"/>
                  </a:cubicBezTo>
                  <a:cubicBezTo>
                    <a:pt x="18046" y="1215767"/>
                    <a:pt x="-7479" y="1026340"/>
                    <a:pt x="0" y="738048"/>
                  </a:cubicBezTo>
                  <a:cubicBezTo>
                    <a:pt x="7479" y="449756"/>
                    <a:pt x="16410" y="337814"/>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grpSp>
      <p:sp>
        <p:nvSpPr>
          <p:cNvPr id="2" name="object 2">
            <a:extLst>
              <a:ext uri="{FF2B5EF4-FFF2-40B4-BE49-F238E27FC236}">
                <a16:creationId xmlns:a16="http://schemas.microsoft.com/office/drawing/2014/main" id="{EE98EB1C-159B-27B4-C91A-EEFDF692DD19}"/>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How Do We Stay Healthy in Space?</a:t>
            </a:r>
            <a:endParaRPr lang="en-US" sz="2000" b="1">
              <a:latin typeface="Arial Narrow" panose="020B0604020202020204" pitchFamily="34" charset="0"/>
              <a:cs typeface="Arial Narrow" panose="020B0604020202020204" pitchFamily="34" charset="0"/>
            </a:endParaRPr>
          </a:p>
        </p:txBody>
      </p:sp>
      <p:pic>
        <p:nvPicPr>
          <p:cNvPr id="5" name="Graphic 4" descr="Astronaut female with solid fill">
            <a:extLst>
              <a:ext uri="{FF2B5EF4-FFF2-40B4-BE49-F238E27FC236}">
                <a16:creationId xmlns:a16="http://schemas.microsoft.com/office/drawing/2014/main" id="{38E62ACC-962C-D581-F26C-AC007DC2AE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5919" y="767641"/>
            <a:ext cx="417020" cy="417020"/>
          </a:xfrm>
          <a:prstGeom prst="rect">
            <a:avLst/>
          </a:prstGeom>
        </p:spPr>
      </p:pic>
      <p:sp>
        <p:nvSpPr>
          <p:cNvPr id="11" name="TextBox 10">
            <a:extLst>
              <a:ext uri="{FF2B5EF4-FFF2-40B4-BE49-F238E27FC236}">
                <a16:creationId xmlns:a16="http://schemas.microsoft.com/office/drawing/2014/main" id="{56E77E2C-2B10-F5B1-F89E-02FD3A87F1B1}"/>
              </a:ext>
            </a:extLst>
          </p:cNvPr>
          <p:cNvSpPr txBox="1"/>
          <p:nvPr/>
        </p:nvSpPr>
        <p:spPr>
          <a:xfrm>
            <a:off x="538843" y="4051921"/>
            <a:ext cx="5780314" cy="1231106"/>
          </a:xfrm>
          <a:custGeom>
            <a:avLst/>
            <a:gdLst>
              <a:gd name="csX0" fmla="*/ 0 w 5780314"/>
              <a:gd name="csY0" fmla="*/ 0 h 1231106"/>
              <a:gd name="csX1" fmla="*/ 642257 w 5780314"/>
              <a:gd name="csY1" fmla="*/ 0 h 1231106"/>
              <a:gd name="csX2" fmla="*/ 1168908 w 5780314"/>
              <a:gd name="csY2" fmla="*/ 0 h 1231106"/>
              <a:gd name="csX3" fmla="*/ 1811165 w 5780314"/>
              <a:gd name="csY3" fmla="*/ 0 h 1231106"/>
              <a:gd name="csX4" fmla="*/ 2453422 w 5780314"/>
              <a:gd name="csY4" fmla="*/ 0 h 1231106"/>
              <a:gd name="csX5" fmla="*/ 3095679 w 5780314"/>
              <a:gd name="csY5" fmla="*/ 0 h 1231106"/>
              <a:gd name="csX6" fmla="*/ 3680133 w 5780314"/>
              <a:gd name="csY6" fmla="*/ 0 h 1231106"/>
              <a:gd name="csX7" fmla="*/ 4206784 w 5780314"/>
              <a:gd name="csY7" fmla="*/ 0 h 1231106"/>
              <a:gd name="csX8" fmla="*/ 4675632 w 5780314"/>
              <a:gd name="csY8" fmla="*/ 0 h 1231106"/>
              <a:gd name="csX9" fmla="*/ 5780314 w 5780314"/>
              <a:gd name="csY9" fmla="*/ 0 h 1231106"/>
              <a:gd name="csX10" fmla="*/ 5780314 w 5780314"/>
              <a:gd name="csY10" fmla="*/ 590931 h 1231106"/>
              <a:gd name="csX11" fmla="*/ 5780314 w 5780314"/>
              <a:gd name="csY11" fmla="*/ 1231106 h 1231106"/>
              <a:gd name="csX12" fmla="*/ 5195860 w 5780314"/>
              <a:gd name="csY12" fmla="*/ 1231106 h 1231106"/>
              <a:gd name="csX13" fmla="*/ 4611406 w 5780314"/>
              <a:gd name="csY13" fmla="*/ 1231106 h 1231106"/>
              <a:gd name="csX14" fmla="*/ 3911346 w 5780314"/>
              <a:gd name="csY14" fmla="*/ 1231106 h 1231106"/>
              <a:gd name="csX15" fmla="*/ 3326892 w 5780314"/>
              <a:gd name="csY15" fmla="*/ 1231106 h 1231106"/>
              <a:gd name="csX16" fmla="*/ 2626832 w 5780314"/>
              <a:gd name="csY16" fmla="*/ 1231106 h 1231106"/>
              <a:gd name="csX17" fmla="*/ 1868968 w 5780314"/>
              <a:gd name="csY17" fmla="*/ 1231106 h 1231106"/>
              <a:gd name="csX18" fmla="*/ 1284514 w 5780314"/>
              <a:gd name="csY18" fmla="*/ 1231106 h 1231106"/>
              <a:gd name="csX19" fmla="*/ 700060 w 5780314"/>
              <a:gd name="csY19" fmla="*/ 1231106 h 1231106"/>
              <a:gd name="csX20" fmla="*/ 0 w 5780314"/>
              <a:gd name="csY20" fmla="*/ 1231106 h 1231106"/>
              <a:gd name="csX21" fmla="*/ 0 w 5780314"/>
              <a:gd name="csY21" fmla="*/ 603242 h 1231106"/>
              <a:gd name="csX22" fmla="*/ 0 w 5780314"/>
              <a:gd name="csY22" fmla="*/ 0 h 1231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780314" h="1231106" fill="none" extrusionOk="0">
                <a:moveTo>
                  <a:pt x="0" y="0"/>
                </a:moveTo>
                <a:cubicBezTo>
                  <a:pt x="198225" y="27558"/>
                  <a:pt x="498559" y="29004"/>
                  <a:pt x="642257" y="0"/>
                </a:cubicBezTo>
                <a:cubicBezTo>
                  <a:pt x="785955" y="-29004"/>
                  <a:pt x="964824" y="-5911"/>
                  <a:pt x="1168908" y="0"/>
                </a:cubicBezTo>
                <a:cubicBezTo>
                  <a:pt x="1372992" y="5911"/>
                  <a:pt x="1642330" y="-31592"/>
                  <a:pt x="1811165" y="0"/>
                </a:cubicBezTo>
                <a:cubicBezTo>
                  <a:pt x="1980000" y="31592"/>
                  <a:pt x="2249794" y="-8552"/>
                  <a:pt x="2453422" y="0"/>
                </a:cubicBezTo>
                <a:cubicBezTo>
                  <a:pt x="2657050" y="8552"/>
                  <a:pt x="2901914" y="8868"/>
                  <a:pt x="3095679" y="0"/>
                </a:cubicBezTo>
                <a:cubicBezTo>
                  <a:pt x="3289444" y="-8868"/>
                  <a:pt x="3472598" y="1983"/>
                  <a:pt x="3680133" y="0"/>
                </a:cubicBezTo>
                <a:cubicBezTo>
                  <a:pt x="3887668" y="-1983"/>
                  <a:pt x="4056433" y="18804"/>
                  <a:pt x="4206784" y="0"/>
                </a:cubicBezTo>
                <a:cubicBezTo>
                  <a:pt x="4357135" y="-18804"/>
                  <a:pt x="4452888" y="-23274"/>
                  <a:pt x="4675632" y="0"/>
                </a:cubicBezTo>
                <a:cubicBezTo>
                  <a:pt x="4898376" y="23274"/>
                  <a:pt x="5304444" y="1519"/>
                  <a:pt x="5780314" y="0"/>
                </a:cubicBezTo>
                <a:cubicBezTo>
                  <a:pt x="5770214" y="143441"/>
                  <a:pt x="5775083" y="413896"/>
                  <a:pt x="5780314" y="590931"/>
                </a:cubicBezTo>
                <a:cubicBezTo>
                  <a:pt x="5785545" y="767966"/>
                  <a:pt x="5759721" y="959491"/>
                  <a:pt x="5780314" y="1231106"/>
                </a:cubicBezTo>
                <a:cubicBezTo>
                  <a:pt x="5632967" y="1252093"/>
                  <a:pt x="5444477" y="1219849"/>
                  <a:pt x="5195860" y="1231106"/>
                </a:cubicBezTo>
                <a:cubicBezTo>
                  <a:pt x="4947243" y="1242363"/>
                  <a:pt x="4754775" y="1203801"/>
                  <a:pt x="4611406" y="1231106"/>
                </a:cubicBezTo>
                <a:cubicBezTo>
                  <a:pt x="4468037" y="1258411"/>
                  <a:pt x="4094094" y="1234019"/>
                  <a:pt x="3911346" y="1231106"/>
                </a:cubicBezTo>
                <a:cubicBezTo>
                  <a:pt x="3728598" y="1228193"/>
                  <a:pt x="3488080" y="1239806"/>
                  <a:pt x="3326892" y="1231106"/>
                </a:cubicBezTo>
                <a:cubicBezTo>
                  <a:pt x="3165704" y="1222406"/>
                  <a:pt x="2899283" y="1196430"/>
                  <a:pt x="2626832" y="1231106"/>
                </a:cubicBezTo>
                <a:cubicBezTo>
                  <a:pt x="2354381" y="1265782"/>
                  <a:pt x="2137379" y="1194633"/>
                  <a:pt x="1868968" y="1231106"/>
                </a:cubicBezTo>
                <a:cubicBezTo>
                  <a:pt x="1600557" y="1267579"/>
                  <a:pt x="1517949" y="1247612"/>
                  <a:pt x="1284514" y="1231106"/>
                </a:cubicBezTo>
                <a:cubicBezTo>
                  <a:pt x="1051079" y="1214600"/>
                  <a:pt x="873660" y="1228580"/>
                  <a:pt x="700060" y="1231106"/>
                </a:cubicBezTo>
                <a:cubicBezTo>
                  <a:pt x="526460" y="1233632"/>
                  <a:pt x="268986" y="1231754"/>
                  <a:pt x="0" y="1231106"/>
                </a:cubicBezTo>
                <a:cubicBezTo>
                  <a:pt x="-27391" y="925483"/>
                  <a:pt x="24745" y="775372"/>
                  <a:pt x="0" y="603242"/>
                </a:cubicBezTo>
                <a:cubicBezTo>
                  <a:pt x="-24745" y="431112"/>
                  <a:pt x="-11727" y="138126"/>
                  <a:pt x="0" y="0"/>
                </a:cubicBezTo>
                <a:close/>
              </a:path>
              <a:path w="5780314" h="1231106" stroke="0" extrusionOk="0">
                <a:moveTo>
                  <a:pt x="0" y="0"/>
                </a:moveTo>
                <a:cubicBezTo>
                  <a:pt x="220370" y="26833"/>
                  <a:pt x="420502" y="-30751"/>
                  <a:pt x="642257" y="0"/>
                </a:cubicBezTo>
                <a:cubicBezTo>
                  <a:pt x="864012" y="30751"/>
                  <a:pt x="1087979" y="-36154"/>
                  <a:pt x="1400121" y="0"/>
                </a:cubicBezTo>
                <a:cubicBezTo>
                  <a:pt x="1712263" y="36154"/>
                  <a:pt x="1771331" y="-370"/>
                  <a:pt x="1868968" y="0"/>
                </a:cubicBezTo>
                <a:cubicBezTo>
                  <a:pt x="1966605" y="370"/>
                  <a:pt x="2305420" y="-27752"/>
                  <a:pt x="2453422" y="0"/>
                </a:cubicBezTo>
                <a:cubicBezTo>
                  <a:pt x="2601424" y="27752"/>
                  <a:pt x="3007926" y="-2611"/>
                  <a:pt x="3153482" y="0"/>
                </a:cubicBezTo>
                <a:cubicBezTo>
                  <a:pt x="3299038" y="2611"/>
                  <a:pt x="3637295" y="20299"/>
                  <a:pt x="3911346" y="0"/>
                </a:cubicBezTo>
                <a:cubicBezTo>
                  <a:pt x="4185397" y="-20299"/>
                  <a:pt x="4390765" y="-35054"/>
                  <a:pt x="4669209" y="0"/>
                </a:cubicBezTo>
                <a:cubicBezTo>
                  <a:pt x="4947653" y="35054"/>
                  <a:pt x="5082727" y="-25392"/>
                  <a:pt x="5195860" y="0"/>
                </a:cubicBezTo>
                <a:cubicBezTo>
                  <a:pt x="5308993" y="25392"/>
                  <a:pt x="5656726" y="-3471"/>
                  <a:pt x="5780314" y="0"/>
                </a:cubicBezTo>
                <a:cubicBezTo>
                  <a:pt x="5775792" y="122666"/>
                  <a:pt x="5794809" y="465536"/>
                  <a:pt x="5780314" y="590931"/>
                </a:cubicBezTo>
                <a:cubicBezTo>
                  <a:pt x="5765819" y="716326"/>
                  <a:pt x="5760558" y="1016644"/>
                  <a:pt x="5780314" y="1231106"/>
                </a:cubicBezTo>
                <a:cubicBezTo>
                  <a:pt x="5443210" y="1265688"/>
                  <a:pt x="5427865" y="1225200"/>
                  <a:pt x="5080254" y="1231106"/>
                </a:cubicBezTo>
                <a:cubicBezTo>
                  <a:pt x="4732643" y="1237012"/>
                  <a:pt x="4804251" y="1257265"/>
                  <a:pt x="4553603" y="1231106"/>
                </a:cubicBezTo>
                <a:cubicBezTo>
                  <a:pt x="4302955" y="1204947"/>
                  <a:pt x="4148918" y="1223050"/>
                  <a:pt x="3969149" y="1231106"/>
                </a:cubicBezTo>
                <a:cubicBezTo>
                  <a:pt x="3789380" y="1239162"/>
                  <a:pt x="3506211" y="1243820"/>
                  <a:pt x="3326892" y="1231106"/>
                </a:cubicBezTo>
                <a:cubicBezTo>
                  <a:pt x="3147573" y="1218392"/>
                  <a:pt x="2942906" y="1238356"/>
                  <a:pt x="2800241" y="1231106"/>
                </a:cubicBezTo>
                <a:cubicBezTo>
                  <a:pt x="2657576" y="1223856"/>
                  <a:pt x="2260929" y="1194372"/>
                  <a:pt x="2042378" y="1231106"/>
                </a:cubicBezTo>
                <a:cubicBezTo>
                  <a:pt x="1823827" y="1267840"/>
                  <a:pt x="1612680" y="1259425"/>
                  <a:pt x="1342317" y="1231106"/>
                </a:cubicBezTo>
                <a:cubicBezTo>
                  <a:pt x="1071954" y="1202787"/>
                  <a:pt x="897036" y="1222420"/>
                  <a:pt x="757863" y="1231106"/>
                </a:cubicBezTo>
                <a:cubicBezTo>
                  <a:pt x="618690" y="1239792"/>
                  <a:pt x="212197" y="1201086"/>
                  <a:pt x="0" y="1231106"/>
                </a:cubicBezTo>
                <a:cubicBezTo>
                  <a:pt x="-16864" y="1097577"/>
                  <a:pt x="10344" y="890194"/>
                  <a:pt x="0" y="652486"/>
                </a:cubicBezTo>
                <a:cubicBezTo>
                  <a:pt x="-10344" y="414778"/>
                  <a:pt x="-32083" y="302620"/>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lgn="l" rtl="0">
              <a:spcBef>
                <a:spcPts val="600"/>
              </a:spcBef>
              <a:spcAft>
                <a:spcPts val="600"/>
              </a:spcAft>
            </a:pPr>
            <a:endParaRPr lang="en-GB"/>
          </a:p>
          <a:p>
            <a:pPr algn="l" rtl="0">
              <a:spcBef>
                <a:spcPts val="600"/>
              </a:spcBef>
              <a:spcAft>
                <a:spcPts val="600"/>
              </a:spcAft>
            </a:pPr>
            <a:endParaRPr lang="en-GB"/>
          </a:p>
          <a:p>
            <a:pPr algn="l" rtl="0">
              <a:spcBef>
                <a:spcPts val="600"/>
              </a:spcBef>
              <a:spcAft>
                <a:spcPts val="600"/>
              </a:spcAft>
            </a:pPr>
            <a:endParaRPr lang="en-GB"/>
          </a:p>
          <a:p>
            <a:pPr algn="l" rtl="0">
              <a:spcBef>
                <a:spcPts val="600"/>
              </a:spcBef>
              <a:spcAft>
                <a:spcPts val="600"/>
              </a:spcAft>
            </a:pPr>
            <a:endParaRPr lang="en-GB"/>
          </a:p>
          <a:p>
            <a:pPr algn="l" rtl="0">
              <a:spcBef>
                <a:spcPts val="600"/>
              </a:spcBef>
              <a:spcAft>
                <a:spcPts val="600"/>
              </a:spcAft>
            </a:pPr>
            <a:endParaRPr lang="en-GB"/>
          </a:p>
          <a:p>
            <a:pPr algn="l" rtl="0">
              <a:spcBef>
                <a:spcPts val="600"/>
              </a:spcBef>
              <a:spcAft>
                <a:spcPts val="600"/>
              </a:spcAft>
            </a:pPr>
            <a:endParaRPr lang="en-GB"/>
          </a:p>
        </p:txBody>
      </p:sp>
      <p:sp>
        <p:nvSpPr>
          <p:cNvPr id="12" name="object 11">
            <a:extLst>
              <a:ext uri="{FF2B5EF4-FFF2-40B4-BE49-F238E27FC236}">
                <a16:creationId xmlns:a16="http://schemas.microsoft.com/office/drawing/2014/main" id="{193CD685-BE1C-23FE-8214-022335EAA0A2}"/>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5" name="object 11">
            <a:extLst>
              <a:ext uri="{FF2B5EF4-FFF2-40B4-BE49-F238E27FC236}">
                <a16:creationId xmlns:a16="http://schemas.microsoft.com/office/drawing/2014/main" id="{DBCA11C1-E899-D07B-51E3-03A74FCD9E62}"/>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51</a:t>
            </a:r>
            <a:endParaRPr sz="1200">
              <a:latin typeface="Arial"/>
              <a:cs typeface="Arial"/>
            </a:endParaRPr>
          </a:p>
        </p:txBody>
      </p:sp>
    </p:spTree>
    <p:extLst>
      <p:ext uri="{BB962C8B-B14F-4D97-AF65-F5344CB8AC3E}">
        <p14:creationId xmlns:p14="http://schemas.microsoft.com/office/powerpoint/2010/main" val="2449502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F6BA0-883B-4A7E-4053-AEC61E272E4C}"/>
            </a:ext>
          </a:extLst>
        </p:cNvPr>
        <p:cNvGrpSpPr/>
        <p:nvPr/>
      </p:nvGrpSpPr>
      <p:grpSpPr>
        <a:xfrm>
          <a:off x="0" y="0"/>
          <a:ext cx="0" cy="0"/>
          <a:chOff x="0" y="0"/>
          <a:chExt cx="0" cy="0"/>
        </a:xfrm>
      </p:grpSpPr>
      <p:sp>
        <p:nvSpPr>
          <p:cNvPr id="2" name="object 11">
            <a:extLst>
              <a:ext uri="{FF2B5EF4-FFF2-40B4-BE49-F238E27FC236}">
                <a16:creationId xmlns:a16="http://schemas.microsoft.com/office/drawing/2014/main" id="{E714E5DD-1CCA-B7C5-FDB5-BC378366C995}"/>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52</a:t>
            </a:r>
            <a:endParaRPr sz="1200">
              <a:latin typeface="Arial"/>
              <a:cs typeface="Arial"/>
            </a:endParaRPr>
          </a:p>
        </p:txBody>
      </p:sp>
    </p:spTree>
    <p:extLst>
      <p:ext uri="{BB962C8B-B14F-4D97-AF65-F5344CB8AC3E}">
        <p14:creationId xmlns:p14="http://schemas.microsoft.com/office/powerpoint/2010/main" val="1373561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FADD5-E2EB-06F1-CFD3-F1F7926CE5F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A4E6080-8355-79B6-2BFE-6BD8B2760C67}"/>
              </a:ext>
            </a:extLst>
          </p:cNvPr>
          <p:cNvSpPr txBox="1"/>
          <p:nvPr/>
        </p:nvSpPr>
        <p:spPr>
          <a:xfrm>
            <a:off x="538843" y="1542008"/>
            <a:ext cx="5780314" cy="3477875"/>
          </a:xfrm>
          <a:prstGeom prst="rect">
            <a:avLst/>
          </a:prstGeom>
          <a:noFill/>
        </p:spPr>
        <p:txBody>
          <a:bodyPr wrap="square" rtlCol="0">
            <a:spAutoFit/>
          </a:bodyPr>
          <a:lstStyle/>
          <a:p>
            <a:pPr algn="ctr"/>
            <a:r>
              <a:rPr lang="en-US" sz="4400" b="1">
                <a:solidFill>
                  <a:srgbClr val="00205B"/>
                </a:solidFill>
                <a:latin typeface="Arial" panose="020B0604020202020204" pitchFamily="34" charset="0"/>
                <a:cs typeface="Arial" panose="020B0604020202020204" pitchFamily="34" charset="0"/>
              </a:rPr>
              <a:t>Investigation 5</a:t>
            </a:r>
          </a:p>
          <a:p>
            <a:pPr algn="ctr"/>
            <a:endParaRPr lang="en-US" sz="4400" b="1">
              <a:solidFill>
                <a:srgbClr val="00205B"/>
              </a:solidFill>
              <a:latin typeface="Arial" panose="020B0604020202020204" pitchFamily="34" charset="0"/>
              <a:cs typeface="Arial" panose="020B0604020202020204" pitchFamily="34" charset="0"/>
            </a:endParaRPr>
          </a:p>
          <a:p>
            <a:pPr algn="ctr"/>
            <a:endParaRPr lang="en-US" sz="4400" b="1">
              <a:solidFill>
                <a:srgbClr val="00205B"/>
              </a:solidFill>
              <a:latin typeface="Arial" panose="020B0604020202020204" pitchFamily="34" charset="0"/>
              <a:cs typeface="Arial" panose="020B0604020202020204" pitchFamily="34" charset="0"/>
            </a:endParaRPr>
          </a:p>
          <a:p>
            <a:pPr algn="ctr"/>
            <a:r>
              <a:rPr lang="en-US" sz="4400" b="1">
                <a:solidFill>
                  <a:srgbClr val="00205B"/>
                </a:solidFill>
                <a:latin typeface="Arial" panose="020B0604020202020204" pitchFamily="34" charset="0"/>
                <a:cs typeface="Arial" panose="020B0604020202020204" pitchFamily="34" charset="0"/>
              </a:rPr>
              <a:t>Why Does Mars Change Size?</a:t>
            </a:r>
          </a:p>
        </p:txBody>
      </p:sp>
      <p:sp>
        <p:nvSpPr>
          <p:cNvPr id="6" name="object 11">
            <a:extLst>
              <a:ext uri="{FF2B5EF4-FFF2-40B4-BE49-F238E27FC236}">
                <a16:creationId xmlns:a16="http://schemas.microsoft.com/office/drawing/2014/main" id="{CE8A4D51-3611-3627-7EAC-0DCBEA99BFB9}"/>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53</a:t>
            </a:r>
            <a:endParaRPr sz="1200">
              <a:latin typeface="Arial"/>
              <a:cs typeface="Arial"/>
            </a:endParaRPr>
          </a:p>
        </p:txBody>
      </p:sp>
      <p:pic>
        <p:nvPicPr>
          <p:cNvPr id="5" name="Graphic 4" descr="Solar system with solid fill">
            <a:extLst>
              <a:ext uri="{FF2B5EF4-FFF2-40B4-BE49-F238E27FC236}">
                <a16:creationId xmlns:a16="http://schemas.microsoft.com/office/drawing/2014/main" id="{222E8F61-4D9F-B5B7-B72B-CB736FAA741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3940" y="5686545"/>
            <a:ext cx="2870118" cy="2870118"/>
          </a:xfrm>
          <a:prstGeom prst="rect">
            <a:avLst/>
          </a:prstGeom>
        </p:spPr>
      </p:pic>
    </p:spTree>
    <p:extLst>
      <p:ext uri="{BB962C8B-B14F-4D97-AF65-F5344CB8AC3E}">
        <p14:creationId xmlns:p14="http://schemas.microsoft.com/office/powerpoint/2010/main" val="2137955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E99B7-2B5B-7569-B1E1-45E4BF45906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4393365-57C5-5A85-D6A5-B7694F1EBC7A}"/>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8CE8CDEB-D048-6C98-5BB2-4FEFB14F6EC5}"/>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16" name="TextBox 15">
            <a:extLst>
              <a:ext uri="{FF2B5EF4-FFF2-40B4-BE49-F238E27FC236}">
                <a16:creationId xmlns:a16="http://schemas.microsoft.com/office/drawing/2014/main" id="{6EB43EB9-AE12-0F7D-1175-B7EA5D2CF238}"/>
              </a:ext>
            </a:extLst>
          </p:cNvPr>
          <p:cNvSpPr txBox="1"/>
          <p:nvPr/>
        </p:nvSpPr>
        <p:spPr>
          <a:xfrm>
            <a:off x="538844" y="1258121"/>
            <a:ext cx="5780314" cy="4985980"/>
          </a:xfrm>
          <a:prstGeom prst="rect">
            <a:avLst/>
          </a:prstGeom>
          <a:noFill/>
        </p:spPr>
        <p:txBody>
          <a:bodyPr wrap="square" rtlCol="0">
            <a:spAutoFit/>
          </a:bodyPr>
          <a:lstStyle/>
          <a:p>
            <a:pPr algn="l"/>
            <a:r>
              <a:rPr lang="en-GB" sz="1600" b="1">
                <a:solidFill>
                  <a:srgbClr val="001F5B"/>
                </a:solidFill>
                <a:latin typeface="Arial"/>
                <a:cs typeface="Arial"/>
              </a:rPr>
              <a:t>Introduction to your Mission</a:t>
            </a:r>
            <a:endParaRPr lang="en-GB" sz="1400" b="1">
              <a:solidFill>
                <a:srgbClr val="001F5B"/>
              </a:solidFill>
              <a:latin typeface="Arial"/>
              <a:cs typeface="Arial"/>
            </a:endParaRPr>
          </a:p>
          <a:p>
            <a:pPr>
              <a:lnSpc>
                <a:spcPct val="120000"/>
              </a:lnSpc>
              <a:defRPr/>
            </a:pPr>
            <a:r>
              <a:rPr lang="en-GB" sz="1400">
                <a:solidFill>
                  <a:srgbClr val="001F5B"/>
                </a:solidFill>
                <a:latin typeface="Arial"/>
                <a:cs typeface="Arial"/>
              </a:rPr>
              <a:t>Now that we know what we need to create a basecamp on Mars, and to stay healthy on the journey, we need to work out how to get there!</a:t>
            </a:r>
          </a:p>
          <a:p>
            <a:pPr>
              <a:lnSpc>
                <a:spcPct val="120000"/>
              </a:lnSpc>
              <a:defRPr/>
            </a:pPr>
            <a:endParaRPr lang="en-GB" sz="1400">
              <a:solidFill>
                <a:srgbClr val="001F5B"/>
              </a:solidFill>
              <a:latin typeface="Arial"/>
              <a:cs typeface="Arial"/>
            </a:endParaRPr>
          </a:p>
          <a:p>
            <a:pPr>
              <a:lnSpc>
                <a:spcPct val="120000"/>
              </a:lnSpc>
              <a:defRPr/>
            </a:pPr>
            <a:r>
              <a:rPr lang="en-GB" sz="1400">
                <a:solidFill>
                  <a:srgbClr val="001F5B"/>
                </a:solidFill>
                <a:latin typeface="Arial"/>
                <a:cs typeface="Arial"/>
              </a:rPr>
              <a:t>In this mission, you will be an astronomer. Your job is to explore our Solar System and find out why Mars appears to change size in the sky when we look at it from Earth.</a:t>
            </a:r>
          </a:p>
          <a:p>
            <a:pPr>
              <a:lnSpc>
                <a:spcPct val="120000"/>
              </a:lnSpc>
              <a:defRPr/>
            </a:pPr>
            <a:endParaRPr lang="en-GB" sz="1400">
              <a:solidFill>
                <a:srgbClr val="001F5B"/>
              </a:solidFill>
              <a:latin typeface="Arial"/>
              <a:cs typeface="Arial"/>
            </a:endParaRPr>
          </a:p>
          <a:p>
            <a:pPr algn="l"/>
            <a:r>
              <a:rPr lang="en-GB" sz="1400">
                <a:solidFill>
                  <a:srgbClr val="001F5B"/>
                </a:solidFill>
                <a:latin typeface="Arial"/>
                <a:cs typeface="Arial"/>
              </a:rPr>
              <a:t>First, we need to understand where Mars sits in the Solar System…</a:t>
            </a: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lnSpc>
                <a:spcPct val="120000"/>
              </a:lnSpc>
            </a:pPr>
            <a:r>
              <a:rPr lang="en-GB" sz="1600" b="1">
                <a:solidFill>
                  <a:srgbClr val="001F5B"/>
                </a:solidFill>
                <a:latin typeface="Arial"/>
                <a:cs typeface="Arial"/>
              </a:rPr>
              <a:t>Activity: Order the Planets</a:t>
            </a:r>
          </a:p>
          <a:p>
            <a:pPr>
              <a:lnSpc>
                <a:spcPct val="120000"/>
              </a:lnSpc>
              <a:defRPr/>
            </a:pPr>
            <a:r>
              <a:rPr lang="en-GB" sz="1400">
                <a:solidFill>
                  <a:srgbClr val="001F5B"/>
                </a:solidFill>
                <a:latin typeface="Arial"/>
                <a:cs typeface="Arial"/>
              </a:rPr>
              <a:t>The planets are large, spherical objects that move around the Sun. But they are all positioned at different distances from it.</a:t>
            </a:r>
          </a:p>
          <a:p>
            <a:pPr algn="l">
              <a:lnSpc>
                <a:spcPct val="120000"/>
              </a:lnSpc>
            </a:pPr>
            <a:endParaRPr lang="en-GB" sz="1400">
              <a:solidFill>
                <a:srgbClr val="001F5B"/>
              </a:solidFill>
              <a:latin typeface="Arial"/>
              <a:cs typeface="Arial"/>
            </a:endParaRPr>
          </a:p>
          <a:p>
            <a:pPr algn="l">
              <a:lnSpc>
                <a:spcPct val="120000"/>
              </a:lnSpc>
            </a:pPr>
            <a:r>
              <a:rPr lang="en-GB" sz="1400">
                <a:solidFill>
                  <a:srgbClr val="001F5B"/>
                </a:solidFill>
                <a:latin typeface="Arial"/>
                <a:cs typeface="Arial"/>
              </a:rPr>
              <a:t>Name the planets in order of distance (near to far) from the Sun:</a:t>
            </a:r>
          </a:p>
          <a:p>
            <a:pPr algn="l"/>
            <a:endParaRPr lang="en-GB" sz="1400">
              <a:solidFill>
                <a:srgbClr val="001F5B"/>
              </a:solidFill>
              <a:latin typeface="Arial"/>
              <a:cs typeface="Arial"/>
            </a:endParaRPr>
          </a:p>
        </p:txBody>
      </p:sp>
      <p:sp>
        <p:nvSpPr>
          <p:cNvPr id="5" name="object 2">
            <a:extLst>
              <a:ext uri="{FF2B5EF4-FFF2-40B4-BE49-F238E27FC236}">
                <a16:creationId xmlns:a16="http://schemas.microsoft.com/office/drawing/2014/main" id="{AD5AD556-AF65-4EA6-B202-CD60692DA0CF}"/>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Why Does Mars Change Size?</a:t>
            </a:r>
            <a:endParaRPr lang="en-US" sz="2000" b="1">
              <a:latin typeface="Arial Narrow" panose="020B0604020202020204" pitchFamily="34" charset="0"/>
              <a:cs typeface="Arial Narrow" panose="020B0604020202020204" pitchFamily="34" charset="0"/>
            </a:endParaRPr>
          </a:p>
        </p:txBody>
      </p:sp>
      <p:pic>
        <p:nvPicPr>
          <p:cNvPr id="2" name="Graphic 1" descr="Solar system with solid fill">
            <a:extLst>
              <a:ext uri="{FF2B5EF4-FFF2-40B4-BE49-F238E27FC236}">
                <a16:creationId xmlns:a16="http://schemas.microsoft.com/office/drawing/2014/main" id="{D91BE817-A3CA-CFB7-54B2-499B5884632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200400" y="764475"/>
            <a:ext cx="480950" cy="480950"/>
          </a:xfrm>
          <a:prstGeom prst="rect">
            <a:avLst/>
          </a:prstGeom>
        </p:spPr>
      </p:pic>
      <p:sp>
        <p:nvSpPr>
          <p:cNvPr id="6" name="TextBox 5">
            <a:extLst>
              <a:ext uri="{FF2B5EF4-FFF2-40B4-BE49-F238E27FC236}">
                <a16:creationId xmlns:a16="http://schemas.microsoft.com/office/drawing/2014/main" id="{FEC7FC26-7CB0-780F-C335-FB2017AAEF1A}"/>
              </a:ext>
            </a:extLst>
          </p:cNvPr>
          <p:cNvSpPr txBox="1"/>
          <p:nvPr/>
        </p:nvSpPr>
        <p:spPr>
          <a:xfrm>
            <a:off x="820665" y="6108660"/>
            <a:ext cx="5181600" cy="1708545"/>
          </a:xfrm>
          <a:custGeom>
            <a:avLst/>
            <a:gdLst>
              <a:gd name="csX0" fmla="*/ 0 w 5181600"/>
              <a:gd name="csY0" fmla="*/ 0 h 1708545"/>
              <a:gd name="csX1" fmla="*/ 647700 w 5181600"/>
              <a:gd name="csY1" fmla="*/ 0 h 1708545"/>
              <a:gd name="csX2" fmla="*/ 1139952 w 5181600"/>
              <a:gd name="csY2" fmla="*/ 0 h 1708545"/>
              <a:gd name="csX3" fmla="*/ 1684020 w 5181600"/>
              <a:gd name="csY3" fmla="*/ 0 h 1708545"/>
              <a:gd name="csX4" fmla="*/ 2331720 w 5181600"/>
              <a:gd name="csY4" fmla="*/ 0 h 1708545"/>
              <a:gd name="csX5" fmla="*/ 2979420 w 5181600"/>
              <a:gd name="csY5" fmla="*/ 0 h 1708545"/>
              <a:gd name="csX6" fmla="*/ 3627120 w 5181600"/>
              <a:gd name="csY6" fmla="*/ 0 h 1708545"/>
              <a:gd name="csX7" fmla="*/ 4223004 w 5181600"/>
              <a:gd name="csY7" fmla="*/ 0 h 1708545"/>
              <a:gd name="csX8" fmla="*/ 5181600 w 5181600"/>
              <a:gd name="csY8" fmla="*/ 0 h 1708545"/>
              <a:gd name="csX9" fmla="*/ 5181600 w 5181600"/>
              <a:gd name="csY9" fmla="*/ 518259 h 1708545"/>
              <a:gd name="csX10" fmla="*/ 5181600 w 5181600"/>
              <a:gd name="csY10" fmla="*/ 1087774 h 1708545"/>
              <a:gd name="csX11" fmla="*/ 5181600 w 5181600"/>
              <a:gd name="csY11" fmla="*/ 1708545 h 1708545"/>
              <a:gd name="csX12" fmla="*/ 4482084 w 5181600"/>
              <a:gd name="csY12" fmla="*/ 1708545 h 1708545"/>
              <a:gd name="csX13" fmla="*/ 3989832 w 5181600"/>
              <a:gd name="csY13" fmla="*/ 1708545 h 1708545"/>
              <a:gd name="csX14" fmla="*/ 3393948 w 5181600"/>
              <a:gd name="csY14" fmla="*/ 1708545 h 1708545"/>
              <a:gd name="csX15" fmla="*/ 2694432 w 5181600"/>
              <a:gd name="csY15" fmla="*/ 1708545 h 1708545"/>
              <a:gd name="csX16" fmla="*/ 2098548 w 5181600"/>
              <a:gd name="csY16" fmla="*/ 1708545 h 1708545"/>
              <a:gd name="csX17" fmla="*/ 1399032 w 5181600"/>
              <a:gd name="csY17" fmla="*/ 1708545 h 1708545"/>
              <a:gd name="csX18" fmla="*/ 647700 w 5181600"/>
              <a:gd name="csY18" fmla="*/ 1708545 h 1708545"/>
              <a:gd name="csX19" fmla="*/ 0 w 5181600"/>
              <a:gd name="csY19" fmla="*/ 1708545 h 1708545"/>
              <a:gd name="csX20" fmla="*/ 0 w 5181600"/>
              <a:gd name="csY20" fmla="*/ 1156115 h 1708545"/>
              <a:gd name="csX21" fmla="*/ 0 w 5181600"/>
              <a:gd name="csY21" fmla="*/ 586600 h 1708545"/>
              <a:gd name="csX22" fmla="*/ 0 w 5181600"/>
              <a:gd name="csY22" fmla="*/ 0 h 17085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181600" h="1708545" fill="none" extrusionOk="0">
                <a:moveTo>
                  <a:pt x="0" y="0"/>
                </a:moveTo>
                <a:cubicBezTo>
                  <a:pt x="274311" y="32068"/>
                  <a:pt x="444718" y="16081"/>
                  <a:pt x="647700" y="0"/>
                </a:cubicBezTo>
                <a:cubicBezTo>
                  <a:pt x="850682" y="-16081"/>
                  <a:pt x="1040705" y="-574"/>
                  <a:pt x="1139952" y="0"/>
                </a:cubicBezTo>
                <a:cubicBezTo>
                  <a:pt x="1239199" y="574"/>
                  <a:pt x="1483759" y="-3032"/>
                  <a:pt x="1684020" y="0"/>
                </a:cubicBezTo>
                <a:cubicBezTo>
                  <a:pt x="1884281" y="3032"/>
                  <a:pt x="2133807" y="17113"/>
                  <a:pt x="2331720" y="0"/>
                </a:cubicBezTo>
                <a:cubicBezTo>
                  <a:pt x="2529633" y="-17113"/>
                  <a:pt x="2790557" y="29449"/>
                  <a:pt x="2979420" y="0"/>
                </a:cubicBezTo>
                <a:cubicBezTo>
                  <a:pt x="3168283" y="-29449"/>
                  <a:pt x="3455119" y="-740"/>
                  <a:pt x="3627120" y="0"/>
                </a:cubicBezTo>
                <a:cubicBezTo>
                  <a:pt x="3799121" y="740"/>
                  <a:pt x="4070401" y="-11009"/>
                  <a:pt x="4223004" y="0"/>
                </a:cubicBezTo>
                <a:cubicBezTo>
                  <a:pt x="4375607" y="11009"/>
                  <a:pt x="4777625" y="-598"/>
                  <a:pt x="5181600" y="0"/>
                </a:cubicBezTo>
                <a:cubicBezTo>
                  <a:pt x="5169104" y="136447"/>
                  <a:pt x="5165119" y="389688"/>
                  <a:pt x="5181600" y="518259"/>
                </a:cubicBezTo>
                <a:cubicBezTo>
                  <a:pt x="5198081" y="646830"/>
                  <a:pt x="5178153" y="808968"/>
                  <a:pt x="5181600" y="1087774"/>
                </a:cubicBezTo>
                <a:cubicBezTo>
                  <a:pt x="5185047" y="1366581"/>
                  <a:pt x="5159999" y="1569776"/>
                  <a:pt x="5181600" y="1708545"/>
                </a:cubicBezTo>
                <a:cubicBezTo>
                  <a:pt x="4983025" y="1692343"/>
                  <a:pt x="4699871" y="1710278"/>
                  <a:pt x="4482084" y="1708545"/>
                </a:cubicBezTo>
                <a:cubicBezTo>
                  <a:pt x="4264297" y="1706812"/>
                  <a:pt x="4145214" y="1684524"/>
                  <a:pt x="3989832" y="1708545"/>
                </a:cubicBezTo>
                <a:cubicBezTo>
                  <a:pt x="3834450" y="1732566"/>
                  <a:pt x="3627878" y="1735990"/>
                  <a:pt x="3393948" y="1708545"/>
                </a:cubicBezTo>
                <a:cubicBezTo>
                  <a:pt x="3160018" y="1681100"/>
                  <a:pt x="2993468" y="1701836"/>
                  <a:pt x="2694432" y="1708545"/>
                </a:cubicBezTo>
                <a:cubicBezTo>
                  <a:pt x="2395396" y="1715254"/>
                  <a:pt x="2244149" y="1725284"/>
                  <a:pt x="2098548" y="1708545"/>
                </a:cubicBezTo>
                <a:cubicBezTo>
                  <a:pt x="1952947" y="1691806"/>
                  <a:pt x="1637235" y="1723951"/>
                  <a:pt x="1399032" y="1708545"/>
                </a:cubicBezTo>
                <a:cubicBezTo>
                  <a:pt x="1160829" y="1693139"/>
                  <a:pt x="1008252" y="1690433"/>
                  <a:pt x="647700" y="1708545"/>
                </a:cubicBezTo>
                <a:cubicBezTo>
                  <a:pt x="287148" y="1726657"/>
                  <a:pt x="267722" y="1721203"/>
                  <a:pt x="0" y="1708545"/>
                </a:cubicBezTo>
                <a:cubicBezTo>
                  <a:pt x="-4552" y="1453173"/>
                  <a:pt x="20360" y="1281503"/>
                  <a:pt x="0" y="1156115"/>
                </a:cubicBezTo>
                <a:cubicBezTo>
                  <a:pt x="-20360" y="1030727"/>
                  <a:pt x="24777" y="723706"/>
                  <a:pt x="0" y="586600"/>
                </a:cubicBezTo>
                <a:cubicBezTo>
                  <a:pt x="-24777" y="449495"/>
                  <a:pt x="-22004" y="187398"/>
                  <a:pt x="0" y="0"/>
                </a:cubicBezTo>
                <a:close/>
              </a:path>
              <a:path w="5181600" h="1708545" stroke="0" extrusionOk="0">
                <a:moveTo>
                  <a:pt x="0" y="0"/>
                </a:moveTo>
                <a:cubicBezTo>
                  <a:pt x="137771" y="13491"/>
                  <a:pt x="368928" y="24001"/>
                  <a:pt x="647700" y="0"/>
                </a:cubicBezTo>
                <a:cubicBezTo>
                  <a:pt x="926472" y="-24001"/>
                  <a:pt x="1186090" y="-7149"/>
                  <a:pt x="1399032" y="0"/>
                </a:cubicBezTo>
                <a:cubicBezTo>
                  <a:pt x="1611974" y="7149"/>
                  <a:pt x="1745282" y="4016"/>
                  <a:pt x="1891284" y="0"/>
                </a:cubicBezTo>
                <a:cubicBezTo>
                  <a:pt x="2037286" y="-4016"/>
                  <a:pt x="2195848" y="-11331"/>
                  <a:pt x="2487168" y="0"/>
                </a:cubicBezTo>
                <a:cubicBezTo>
                  <a:pt x="2778488" y="11331"/>
                  <a:pt x="2991445" y="-25323"/>
                  <a:pt x="3186684" y="0"/>
                </a:cubicBezTo>
                <a:cubicBezTo>
                  <a:pt x="3381923" y="25323"/>
                  <a:pt x="3742118" y="12251"/>
                  <a:pt x="3938016" y="0"/>
                </a:cubicBezTo>
                <a:cubicBezTo>
                  <a:pt x="4133914" y="-12251"/>
                  <a:pt x="4775757" y="-2995"/>
                  <a:pt x="5181600" y="0"/>
                </a:cubicBezTo>
                <a:cubicBezTo>
                  <a:pt x="5186925" y="118877"/>
                  <a:pt x="5182818" y="369078"/>
                  <a:pt x="5181600" y="535344"/>
                </a:cubicBezTo>
                <a:cubicBezTo>
                  <a:pt x="5180382" y="701610"/>
                  <a:pt x="5167286" y="902297"/>
                  <a:pt x="5181600" y="1053603"/>
                </a:cubicBezTo>
                <a:cubicBezTo>
                  <a:pt x="5195914" y="1204909"/>
                  <a:pt x="5171416" y="1519178"/>
                  <a:pt x="5181600" y="1708545"/>
                </a:cubicBezTo>
                <a:cubicBezTo>
                  <a:pt x="4974639" y="1708824"/>
                  <a:pt x="4852870" y="1698489"/>
                  <a:pt x="4585716" y="1708545"/>
                </a:cubicBezTo>
                <a:cubicBezTo>
                  <a:pt x="4318562" y="1718601"/>
                  <a:pt x="4153392" y="1733599"/>
                  <a:pt x="3834384" y="1708545"/>
                </a:cubicBezTo>
                <a:cubicBezTo>
                  <a:pt x="3515376" y="1683491"/>
                  <a:pt x="3476553" y="1729281"/>
                  <a:pt x="3290316" y="1708545"/>
                </a:cubicBezTo>
                <a:cubicBezTo>
                  <a:pt x="3104079" y="1687809"/>
                  <a:pt x="2833131" y="1697632"/>
                  <a:pt x="2694432" y="1708545"/>
                </a:cubicBezTo>
                <a:cubicBezTo>
                  <a:pt x="2555733" y="1719458"/>
                  <a:pt x="2306204" y="1711463"/>
                  <a:pt x="2046732" y="1708545"/>
                </a:cubicBezTo>
                <a:cubicBezTo>
                  <a:pt x="1787260" y="1705627"/>
                  <a:pt x="1733755" y="1717434"/>
                  <a:pt x="1502664" y="1708545"/>
                </a:cubicBezTo>
                <a:cubicBezTo>
                  <a:pt x="1271573" y="1699656"/>
                  <a:pt x="1001753" y="1702329"/>
                  <a:pt x="751332" y="1708545"/>
                </a:cubicBezTo>
                <a:cubicBezTo>
                  <a:pt x="500911" y="1714761"/>
                  <a:pt x="274611" y="1699055"/>
                  <a:pt x="0" y="1708545"/>
                </a:cubicBezTo>
                <a:cubicBezTo>
                  <a:pt x="14502" y="1477185"/>
                  <a:pt x="18479" y="1409438"/>
                  <a:pt x="0" y="1156115"/>
                </a:cubicBezTo>
                <a:cubicBezTo>
                  <a:pt x="-18479" y="902792"/>
                  <a:pt x="20767" y="806116"/>
                  <a:pt x="0" y="603686"/>
                </a:cubicBezTo>
                <a:cubicBezTo>
                  <a:pt x="-20767" y="401256"/>
                  <a:pt x="23518" y="267363"/>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spcBef>
                <a:spcPts val="600"/>
              </a:spcBef>
              <a:spcAft>
                <a:spcPts val="600"/>
              </a:spcAft>
            </a:pPr>
            <a:r>
              <a:rPr lang="en-GB">
                <a:solidFill>
                  <a:srgbClr val="05255D"/>
                </a:solidFill>
              </a:rPr>
              <a:t>1.</a:t>
            </a:r>
          </a:p>
          <a:p>
            <a:pPr>
              <a:spcBef>
                <a:spcPts val="600"/>
              </a:spcBef>
              <a:spcAft>
                <a:spcPts val="600"/>
              </a:spcAft>
            </a:pPr>
            <a:r>
              <a:rPr lang="en-GB">
                <a:solidFill>
                  <a:srgbClr val="05255D"/>
                </a:solidFill>
              </a:rPr>
              <a:t>2.</a:t>
            </a:r>
          </a:p>
          <a:p>
            <a:pPr>
              <a:spcBef>
                <a:spcPts val="600"/>
              </a:spcBef>
              <a:spcAft>
                <a:spcPts val="600"/>
              </a:spcAft>
            </a:pPr>
            <a:r>
              <a:rPr lang="en-GB">
                <a:solidFill>
                  <a:srgbClr val="05255D"/>
                </a:solidFill>
              </a:rPr>
              <a:t>3.</a:t>
            </a:r>
          </a:p>
          <a:p>
            <a:pPr>
              <a:spcBef>
                <a:spcPts val="600"/>
              </a:spcBef>
              <a:spcAft>
                <a:spcPts val="600"/>
              </a:spcAft>
            </a:pPr>
            <a:r>
              <a:rPr lang="en-GB">
                <a:solidFill>
                  <a:srgbClr val="05255D"/>
                </a:solidFill>
              </a:rPr>
              <a:t>4.</a:t>
            </a:r>
          </a:p>
          <a:p>
            <a:pPr>
              <a:spcBef>
                <a:spcPts val="600"/>
              </a:spcBef>
              <a:spcAft>
                <a:spcPts val="600"/>
              </a:spcAft>
            </a:pPr>
            <a:r>
              <a:rPr lang="en-GB">
                <a:solidFill>
                  <a:srgbClr val="05255D"/>
                </a:solidFill>
              </a:rPr>
              <a:t>5.</a:t>
            </a:r>
          </a:p>
          <a:p>
            <a:pPr>
              <a:spcBef>
                <a:spcPts val="600"/>
              </a:spcBef>
              <a:spcAft>
                <a:spcPts val="600"/>
              </a:spcAft>
            </a:pPr>
            <a:r>
              <a:rPr lang="en-GB">
                <a:solidFill>
                  <a:srgbClr val="05255D"/>
                </a:solidFill>
              </a:rPr>
              <a:t>6.</a:t>
            </a:r>
          </a:p>
          <a:p>
            <a:pPr>
              <a:spcBef>
                <a:spcPts val="600"/>
              </a:spcBef>
              <a:spcAft>
                <a:spcPts val="600"/>
              </a:spcAft>
            </a:pPr>
            <a:r>
              <a:rPr lang="en-GB">
                <a:solidFill>
                  <a:srgbClr val="05255D"/>
                </a:solidFill>
              </a:rPr>
              <a:t>7.</a:t>
            </a:r>
          </a:p>
          <a:p>
            <a:pPr>
              <a:spcBef>
                <a:spcPts val="600"/>
              </a:spcBef>
              <a:spcAft>
                <a:spcPts val="600"/>
              </a:spcAft>
            </a:pPr>
            <a:r>
              <a:rPr lang="en-GB">
                <a:solidFill>
                  <a:srgbClr val="05255D"/>
                </a:solidFill>
              </a:rPr>
              <a:t>8.</a:t>
            </a:r>
          </a:p>
        </p:txBody>
      </p:sp>
      <p:sp>
        <p:nvSpPr>
          <p:cNvPr id="14" name="object 11">
            <a:extLst>
              <a:ext uri="{FF2B5EF4-FFF2-40B4-BE49-F238E27FC236}">
                <a16:creationId xmlns:a16="http://schemas.microsoft.com/office/drawing/2014/main" id="{AB876A2E-DAD0-4CEA-18F3-573811416EC9}"/>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5" name="object 11">
            <a:extLst>
              <a:ext uri="{FF2B5EF4-FFF2-40B4-BE49-F238E27FC236}">
                <a16:creationId xmlns:a16="http://schemas.microsoft.com/office/drawing/2014/main" id="{EA722A2C-498F-8DA5-09A5-D7EA8BD19E12}"/>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54</a:t>
            </a:r>
            <a:endParaRPr sz="1200">
              <a:latin typeface="Arial"/>
              <a:cs typeface="Arial"/>
            </a:endParaRPr>
          </a:p>
        </p:txBody>
      </p:sp>
    </p:spTree>
    <p:extLst>
      <p:ext uri="{BB962C8B-B14F-4D97-AF65-F5344CB8AC3E}">
        <p14:creationId xmlns:p14="http://schemas.microsoft.com/office/powerpoint/2010/main" val="12509976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98A2A-CE50-4F9E-9973-81584C8E017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7F6769F-EB8E-5AAF-BDD7-4351E1F4FEEC}"/>
              </a:ext>
            </a:extLst>
          </p:cNvPr>
          <p:cNvSpPr txBox="1"/>
          <p:nvPr/>
        </p:nvSpPr>
        <p:spPr>
          <a:xfrm>
            <a:off x="582386" y="1245425"/>
            <a:ext cx="5780314" cy="5852884"/>
          </a:xfrm>
          <a:prstGeom prst="rect">
            <a:avLst/>
          </a:prstGeom>
          <a:noFill/>
        </p:spPr>
        <p:txBody>
          <a:bodyPr wrap="square" rtlCol="0">
            <a:spAutoFit/>
          </a:bodyPr>
          <a:lstStyle/>
          <a:p>
            <a:pPr algn="l">
              <a:lnSpc>
                <a:spcPct val="120000"/>
              </a:lnSpc>
            </a:pPr>
            <a:r>
              <a:rPr lang="en-GB" sz="1600" b="1">
                <a:solidFill>
                  <a:srgbClr val="001F5B"/>
                </a:solidFill>
                <a:latin typeface="Arial"/>
                <a:cs typeface="Arial"/>
              </a:rPr>
              <a:t>Activity: Map the Solar System</a:t>
            </a:r>
            <a:endParaRPr lang="en-GB" sz="1400">
              <a:solidFill>
                <a:srgbClr val="001F5B"/>
              </a:solidFill>
              <a:latin typeface="Arial"/>
              <a:cs typeface="Arial"/>
            </a:endParaRPr>
          </a:p>
          <a:p>
            <a:pPr algn="l">
              <a:lnSpc>
                <a:spcPct val="120000"/>
              </a:lnSpc>
            </a:pPr>
            <a:r>
              <a:rPr lang="en-GB" sz="1400">
                <a:solidFill>
                  <a:srgbClr val="05255D"/>
                </a:solidFill>
                <a:latin typeface="Arial"/>
                <a:cs typeface="Arial"/>
              </a:rPr>
              <a:t>Follow the instructions and then stick your map below:</a:t>
            </a:r>
          </a:p>
          <a:p>
            <a:pPr algn="l"/>
            <a:endParaRPr lang="en-GB" sz="1400">
              <a:solidFill>
                <a:srgbClr val="05255D"/>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500" b="1">
              <a:solidFill>
                <a:srgbClr val="001F5B"/>
              </a:solidFill>
              <a:latin typeface="Arial"/>
              <a:cs typeface="Arial"/>
            </a:endParaRPr>
          </a:p>
          <a:p>
            <a:pPr algn="l"/>
            <a:endParaRPr lang="en-GB" sz="1400" b="1">
              <a:solidFill>
                <a:srgbClr val="001F5B"/>
              </a:solidFill>
              <a:latin typeface="Arial"/>
              <a:cs typeface="Arial"/>
            </a:endParaRPr>
          </a:p>
          <a:p>
            <a:pPr algn="l"/>
            <a:endParaRPr lang="en-GB" sz="1400" b="1">
              <a:solidFill>
                <a:srgbClr val="001F5B"/>
              </a:solidFill>
              <a:latin typeface="Arial"/>
              <a:cs typeface="Arial"/>
            </a:endParaRPr>
          </a:p>
          <a:p>
            <a:pPr algn="l"/>
            <a:r>
              <a:rPr lang="en-GB" sz="1400">
                <a:solidFill>
                  <a:srgbClr val="001F5B"/>
                </a:solidFill>
                <a:latin typeface="Arial"/>
                <a:cs typeface="Arial"/>
              </a:rPr>
              <a:t>Note the scale size of your Solar System map: </a:t>
            </a: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lnSpc>
                <a:spcPct val="120000"/>
              </a:lnSpc>
              <a:spcBef>
                <a:spcPts val="120"/>
              </a:spcBef>
              <a:spcAft>
                <a:spcPts val="120"/>
              </a:spcAft>
            </a:pPr>
            <a:r>
              <a:rPr lang="en-GB" sz="1600" b="1" noProof="0">
                <a:solidFill>
                  <a:srgbClr val="001F5B"/>
                </a:solidFill>
                <a:latin typeface="Arial"/>
                <a:cs typeface="Arial"/>
              </a:rPr>
              <a:t>Activity: Planetary Motion</a:t>
            </a:r>
            <a:endParaRPr lang="en-GB" sz="1600" noProof="0">
              <a:solidFill>
                <a:srgbClr val="001F5B"/>
              </a:solidFill>
              <a:latin typeface="Arial"/>
              <a:cs typeface="Arial"/>
            </a:endParaRPr>
          </a:p>
          <a:p>
            <a:pPr algn="l">
              <a:lnSpc>
                <a:spcPct val="120000"/>
              </a:lnSpc>
              <a:spcBef>
                <a:spcPts val="120"/>
              </a:spcBef>
              <a:spcAft>
                <a:spcPts val="120"/>
              </a:spcAft>
            </a:pPr>
            <a:r>
              <a:rPr lang="en-GB" sz="1400">
                <a:solidFill>
                  <a:srgbClr val="001F5B"/>
                </a:solidFill>
                <a:latin typeface="Arial"/>
                <a:cs typeface="Arial"/>
              </a:rPr>
              <a:t>Complete the sentences using the words in the box:</a:t>
            </a:r>
          </a:p>
          <a:p>
            <a:pPr algn="l"/>
            <a:endParaRPr lang="en-GB" sz="1400">
              <a:solidFill>
                <a:srgbClr val="001F5B"/>
              </a:solidFill>
              <a:latin typeface="Arial"/>
              <a:cs typeface="Arial"/>
            </a:endParaRPr>
          </a:p>
        </p:txBody>
      </p:sp>
      <p:sp>
        <p:nvSpPr>
          <p:cNvPr id="3" name="object 3">
            <a:extLst>
              <a:ext uri="{FF2B5EF4-FFF2-40B4-BE49-F238E27FC236}">
                <a16:creationId xmlns:a16="http://schemas.microsoft.com/office/drawing/2014/main" id="{CD8F0D44-17EE-0C2A-C85E-85F8E0886185}"/>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8E4630A4-1571-9F0F-8D18-86A49FA5FBA1}"/>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65CED0DA-E596-5856-3447-881316554B62}"/>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Why Does Mars Change Size?</a:t>
            </a:r>
            <a:endParaRPr lang="en-US" sz="2000" b="1">
              <a:latin typeface="Arial Narrow" panose="020B0604020202020204" pitchFamily="34" charset="0"/>
              <a:cs typeface="Arial Narrow" panose="020B0604020202020204" pitchFamily="34" charset="0"/>
            </a:endParaRPr>
          </a:p>
        </p:txBody>
      </p:sp>
      <p:pic>
        <p:nvPicPr>
          <p:cNvPr id="2" name="Graphic 1" descr="Solar system with solid fill">
            <a:extLst>
              <a:ext uri="{FF2B5EF4-FFF2-40B4-BE49-F238E27FC236}">
                <a16:creationId xmlns:a16="http://schemas.microsoft.com/office/drawing/2014/main" id="{FAE14029-BA3A-3201-D894-CEE2EEB857C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200400" y="764475"/>
            <a:ext cx="480950" cy="480950"/>
          </a:xfrm>
          <a:prstGeom prst="rect">
            <a:avLst/>
          </a:prstGeom>
        </p:spPr>
      </p:pic>
      <p:sp>
        <p:nvSpPr>
          <p:cNvPr id="8" name="TextBox 7">
            <a:extLst>
              <a:ext uri="{FF2B5EF4-FFF2-40B4-BE49-F238E27FC236}">
                <a16:creationId xmlns:a16="http://schemas.microsoft.com/office/drawing/2014/main" id="{CB6862DB-2DA8-0B27-C525-250C9FBCECC5}"/>
              </a:ext>
            </a:extLst>
          </p:cNvPr>
          <p:cNvSpPr txBox="1"/>
          <p:nvPr/>
        </p:nvSpPr>
        <p:spPr>
          <a:xfrm>
            <a:off x="668263" y="1879292"/>
            <a:ext cx="5486400" cy="2600712"/>
          </a:xfrm>
          <a:custGeom>
            <a:avLst/>
            <a:gdLst>
              <a:gd name="csX0" fmla="*/ 0 w 5486400"/>
              <a:gd name="csY0" fmla="*/ 0 h 2600712"/>
              <a:gd name="csX1" fmla="*/ 630936 w 5486400"/>
              <a:gd name="csY1" fmla="*/ 0 h 2600712"/>
              <a:gd name="csX2" fmla="*/ 1316736 w 5486400"/>
              <a:gd name="csY2" fmla="*/ 0 h 2600712"/>
              <a:gd name="csX3" fmla="*/ 2002536 w 5486400"/>
              <a:gd name="csY3" fmla="*/ 0 h 2600712"/>
              <a:gd name="csX4" fmla="*/ 2688336 w 5486400"/>
              <a:gd name="csY4" fmla="*/ 0 h 2600712"/>
              <a:gd name="csX5" fmla="*/ 3319272 w 5486400"/>
              <a:gd name="csY5" fmla="*/ 0 h 2600712"/>
              <a:gd name="csX6" fmla="*/ 3895344 w 5486400"/>
              <a:gd name="csY6" fmla="*/ 0 h 2600712"/>
              <a:gd name="csX7" fmla="*/ 4416552 w 5486400"/>
              <a:gd name="csY7" fmla="*/ 0 h 2600712"/>
              <a:gd name="csX8" fmla="*/ 5486400 w 5486400"/>
              <a:gd name="csY8" fmla="*/ 0 h 2600712"/>
              <a:gd name="csX9" fmla="*/ 5486400 w 5486400"/>
              <a:gd name="csY9" fmla="*/ 598164 h 2600712"/>
              <a:gd name="csX10" fmla="*/ 5486400 w 5486400"/>
              <a:gd name="csY10" fmla="*/ 1274349 h 2600712"/>
              <a:gd name="csX11" fmla="*/ 5486400 w 5486400"/>
              <a:gd name="csY11" fmla="*/ 1898520 h 2600712"/>
              <a:gd name="csX12" fmla="*/ 5486400 w 5486400"/>
              <a:gd name="csY12" fmla="*/ 2600712 h 2600712"/>
              <a:gd name="csX13" fmla="*/ 4965192 w 5486400"/>
              <a:gd name="csY13" fmla="*/ 2600712 h 2600712"/>
              <a:gd name="csX14" fmla="*/ 4334256 w 5486400"/>
              <a:gd name="csY14" fmla="*/ 2600712 h 2600712"/>
              <a:gd name="csX15" fmla="*/ 3593592 w 5486400"/>
              <a:gd name="csY15" fmla="*/ 2600712 h 2600712"/>
              <a:gd name="csX16" fmla="*/ 2798064 w 5486400"/>
              <a:gd name="csY16" fmla="*/ 2600712 h 2600712"/>
              <a:gd name="csX17" fmla="*/ 2167128 w 5486400"/>
              <a:gd name="csY17" fmla="*/ 2600712 h 2600712"/>
              <a:gd name="csX18" fmla="*/ 1536192 w 5486400"/>
              <a:gd name="csY18" fmla="*/ 2600712 h 2600712"/>
              <a:gd name="csX19" fmla="*/ 850392 w 5486400"/>
              <a:gd name="csY19" fmla="*/ 2600712 h 2600712"/>
              <a:gd name="csX20" fmla="*/ 0 w 5486400"/>
              <a:gd name="csY20" fmla="*/ 2600712 h 2600712"/>
              <a:gd name="csX21" fmla="*/ 0 w 5486400"/>
              <a:gd name="csY21" fmla="*/ 2028555 h 2600712"/>
              <a:gd name="csX22" fmla="*/ 0 w 5486400"/>
              <a:gd name="csY22" fmla="*/ 1378377 h 2600712"/>
              <a:gd name="csX23" fmla="*/ 0 w 5486400"/>
              <a:gd name="csY23" fmla="*/ 676185 h 2600712"/>
              <a:gd name="csX24" fmla="*/ 0 w 5486400"/>
              <a:gd name="csY24" fmla="*/ 0 h 26007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486400" h="2600712" fill="none" extrusionOk="0">
                <a:moveTo>
                  <a:pt x="0" y="0"/>
                </a:moveTo>
                <a:cubicBezTo>
                  <a:pt x="228947" y="19674"/>
                  <a:pt x="451157" y="-21549"/>
                  <a:pt x="630936" y="0"/>
                </a:cubicBezTo>
                <a:cubicBezTo>
                  <a:pt x="810715" y="21549"/>
                  <a:pt x="1100141" y="-7652"/>
                  <a:pt x="1316736" y="0"/>
                </a:cubicBezTo>
                <a:cubicBezTo>
                  <a:pt x="1533331" y="7652"/>
                  <a:pt x="1829673" y="-2936"/>
                  <a:pt x="2002536" y="0"/>
                </a:cubicBezTo>
                <a:cubicBezTo>
                  <a:pt x="2175399" y="2936"/>
                  <a:pt x="2440147" y="4975"/>
                  <a:pt x="2688336" y="0"/>
                </a:cubicBezTo>
                <a:cubicBezTo>
                  <a:pt x="2936525" y="-4975"/>
                  <a:pt x="3013282" y="1259"/>
                  <a:pt x="3319272" y="0"/>
                </a:cubicBezTo>
                <a:cubicBezTo>
                  <a:pt x="3625262" y="-1259"/>
                  <a:pt x="3700478" y="8318"/>
                  <a:pt x="3895344" y="0"/>
                </a:cubicBezTo>
                <a:cubicBezTo>
                  <a:pt x="4090210" y="-8318"/>
                  <a:pt x="4170528" y="23607"/>
                  <a:pt x="4416552" y="0"/>
                </a:cubicBezTo>
                <a:cubicBezTo>
                  <a:pt x="4662576" y="-23607"/>
                  <a:pt x="5115967" y="-9813"/>
                  <a:pt x="5486400" y="0"/>
                </a:cubicBezTo>
                <a:cubicBezTo>
                  <a:pt x="5466974" y="202922"/>
                  <a:pt x="5510343" y="354463"/>
                  <a:pt x="5486400" y="598164"/>
                </a:cubicBezTo>
                <a:cubicBezTo>
                  <a:pt x="5462457" y="841865"/>
                  <a:pt x="5485497" y="1079605"/>
                  <a:pt x="5486400" y="1274349"/>
                </a:cubicBezTo>
                <a:cubicBezTo>
                  <a:pt x="5487303" y="1469093"/>
                  <a:pt x="5485352" y="1676835"/>
                  <a:pt x="5486400" y="1898520"/>
                </a:cubicBezTo>
                <a:cubicBezTo>
                  <a:pt x="5487448" y="2120205"/>
                  <a:pt x="5459703" y="2284294"/>
                  <a:pt x="5486400" y="2600712"/>
                </a:cubicBezTo>
                <a:cubicBezTo>
                  <a:pt x="5268215" y="2606257"/>
                  <a:pt x="5119711" y="2586459"/>
                  <a:pt x="4965192" y="2600712"/>
                </a:cubicBezTo>
                <a:cubicBezTo>
                  <a:pt x="4810673" y="2614965"/>
                  <a:pt x="4591255" y="2622708"/>
                  <a:pt x="4334256" y="2600712"/>
                </a:cubicBezTo>
                <a:cubicBezTo>
                  <a:pt x="4077257" y="2578716"/>
                  <a:pt x="3962742" y="2630520"/>
                  <a:pt x="3593592" y="2600712"/>
                </a:cubicBezTo>
                <a:cubicBezTo>
                  <a:pt x="3224442" y="2570904"/>
                  <a:pt x="3100435" y="2624587"/>
                  <a:pt x="2798064" y="2600712"/>
                </a:cubicBezTo>
                <a:cubicBezTo>
                  <a:pt x="2495693" y="2576837"/>
                  <a:pt x="2335496" y="2595920"/>
                  <a:pt x="2167128" y="2600712"/>
                </a:cubicBezTo>
                <a:cubicBezTo>
                  <a:pt x="1998760" y="2605504"/>
                  <a:pt x="1772339" y="2590909"/>
                  <a:pt x="1536192" y="2600712"/>
                </a:cubicBezTo>
                <a:cubicBezTo>
                  <a:pt x="1300045" y="2610515"/>
                  <a:pt x="1089496" y="2574165"/>
                  <a:pt x="850392" y="2600712"/>
                </a:cubicBezTo>
                <a:cubicBezTo>
                  <a:pt x="611288" y="2627259"/>
                  <a:pt x="368565" y="2563277"/>
                  <a:pt x="0" y="2600712"/>
                </a:cubicBezTo>
                <a:cubicBezTo>
                  <a:pt x="-17655" y="2374141"/>
                  <a:pt x="8362" y="2300545"/>
                  <a:pt x="0" y="2028555"/>
                </a:cubicBezTo>
                <a:cubicBezTo>
                  <a:pt x="-8362" y="1756565"/>
                  <a:pt x="-24423" y="1698216"/>
                  <a:pt x="0" y="1378377"/>
                </a:cubicBezTo>
                <a:cubicBezTo>
                  <a:pt x="24423" y="1058538"/>
                  <a:pt x="-3456" y="860887"/>
                  <a:pt x="0" y="676185"/>
                </a:cubicBezTo>
                <a:cubicBezTo>
                  <a:pt x="3456" y="491483"/>
                  <a:pt x="1447" y="314452"/>
                  <a:pt x="0" y="0"/>
                </a:cubicBezTo>
                <a:close/>
              </a:path>
              <a:path w="5486400" h="2600712" stroke="0" extrusionOk="0">
                <a:moveTo>
                  <a:pt x="0" y="0"/>
                </a:moveTo>
                <a:cubicBezTo>
                  <a:pt x="271780" y="-7464"/>
                  <a:pt x="514366" y="22096"/>
                  <a:pt x="685800" y="0"/>
                </a:cubicBezTo>
                <a:cubicBezTo>
                  <a:pt x="857234" y="-22096"/>
                  <a:pt x="1300151" y="-520"/>
                  <a:pt x="1481328" y="0"/>
                </a:cubicBezTo>
                <a:cubicBezTo>
                  <a:pt x="1662505" y="520"/>
                  <a:pt x="1860846" y="19942"/>
                  <a:pt x="2002536" y="0"/>
                </a:cubicBezTo>
                <a:cubicBezTo>
                  <a:pt x="2144226" y="-19942"/>
                  <a:pt x="2324668" y="-16589"/>
                  <a:pt x="2633472" y="0"/>
                </a:cubicBezTo>
                <a:cubicBezTo>
                  <a:pt x="2942276" y="16589"/>
                  <a:pt x="3184139" y="-2692"/>
                  <a:pt x="3374136" y="0"/>
                </a:cubicBezTo>
                <a:cubicBezTo>
                  <a:pt x="3564133" y="2692"/>
                  <a:pt x="3991659" y="-34155"/>
                  <a:pt x="4169664" y="0"/>
                </a:cubicBezTo>
                <a:cubicBezTo>
                  <a:pt x="4347669" y="34155"/>
                  <a:pt x="4978201" y="44554"/>
                  <a:pt x="5486400" y="0"/>
                </a:cubicBezTo>
                <a:cubicBezTo>
                  <a:pt x="5497294" y="210229"/>
                  <a:pt x="5489516" y="466377"/>
                  <a:pt x="5486400" y="598164"/>
                </a:cubicBezTo>
                <a:cubicBezTo>
                  <a:pt x="5483284" y="729951"/>
                  <a:pt x="5486164" y="939816"/>
                  <a:pt x="5486400" y="1170320"/>
                </a:cubicBezTo>
                <a:cubicBezTo>
                  <a:pt x="5486636" y="1400824"/>
                  <a:pt x="5473999" y="1598492"/>
                  <a:pt x="5486400" y="1794491"/>
                </a:cubicBezTo>
                <a:cubicBezTo>
                  <a:pt x="5498801" y="1990490"/>
                  <a:pt x="5490461" y="2299996"/>
                  <a:pt x="5486400" y="2600712"/>
                </a:cubicBezTo>
                <a:cubicBezTo>
                  <a:pt x="5313972" y="2575733"/>
                  <a:pt x="5014227" y="2576465"/>
                  <a:pt x="4745736" y="2600712"/>
                </a:cubicBezTo>
                <a:cubicBezTo>
                  <a:pt x="4477245" y="2624959"/>
                  <a:pt x="4333429" y="2607046"/>
                  <a:pt x="4169664" y="2600712"/>
                </a:cubicBezTo>
                <a:cubicBezTo>
                  <a:pt x="4005899" y="2594378"/>
                  <a:pt x="3672846" y="2626603"/>
                  <a:pt x="3538728" y="2600712"/>
                </a:cubicBezTo>
                <a:cubicBezTo>
                  <a:pt x="3404610" y="2574821"/>
                  <a:pt x="3004622" y="2632205"/>
                  <a:pt x="2852928" y="2600712"/>
                </a:cubicBezTo>
                <a:cubicBezTo>
                  <a:pt x="2701234" y="2569219"/>
                  <a:pt x="2494934" y="2595199"/>
                  <a:pt x="2276856" y="2600712"/>
                </a:cubicBezTo>
                <a:cubicBezTo>
                  <a:pt x="2058778" y="2606225"/>
                  <a:pt x="1859306" y="2583447"/>
                  <a:pt x="1481328" y="2600712"/>
                </a:cubicBezTo>
                <a:cubicBezTo>
                  <a:pt x="1103350" y="2617977"/>
                  <a:pt x="922661" y="2633665"/>
                  <a:pt x="740664" y="2600712"/>
                </a:cubicBezTo>
                <a:cubicBezTo>
                  <a:pt x="558667" y="2567759"/>
                  <a:pt x="350867" y="2589854"/>
                  <a:pt x="0" y="2600712"/>
                </a:cubicBezTo>
                <a:cubicBezTo>
                  <a:pt x="29800" y="2339020"/>
                  <a:pt x="-10675" y="2254604"/>
                  <a:pt x="0" y="1976541"/>
                </a:cubicBezTo>
                <a:cubicBezTo>
                  <a:pt x="10675" y="1698478"/>
                  <a:pt x="-26291" y="1611296"/>
                  <a:pt x="0" y="1378377"/>
                </a:cubicBezTo>
                <a:cubicBezTo>
                  <a:pt x="26291" y="1145458"/>
                  <a:pt x="1072" y="978694"/>
                  <a:pt x="0" y="728199"/>
                </a:cubicBezTo>
                <a:cubicBezTo>
                  <a:pt x="-1072" y="477704"/>
                  <a:pt x="7866" y="156152"/>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p:txBody>
      </p:sp>
      <p:sp>
        <p:nvSpPr>
          <p:cNvPr id="9" name="TextBox 8">
            <a:extLst>
              <a:ext uri="{FF2B5EF4-FFF2-40B4-BE49-F238E27FC236}">
                <a16:creationId xmlns:a16="http://schemas.microsoft.com/office/drawing/2014/main" id="{852D5EC3-2442-A633-8BAB-6C5A33AC9A9C}"/>
              </a:ext>
            </a:extLst>
          </p:cNvPr>
          <p:cNvSpPr txBox="1"/>
          <p:nvPr/>
        </p:nvSpPr>
        <p:spPr>
          <a:xfrm>
            <a:off x="802479" y="4984910"/>
            <a:ext cx="5217969" cy="446276"/>
          </a:xfrm>
          <a:custGeom>
            <a:avLst/>
            <a:gdLst>
              <a:gd name="csX0" fmla="*/ 0 w 5217969"/>
              <a:gd name="csY0" fmla="*/ 0 h 446276"/>
              <a:gd name="csX1" fmla="*/ 547887 w 5217969"/>
              <a:gd name="csY1" fmla="*/ 0 h 446276"/>
              <a:gd name="csX2" fmla="*/ 1043594 w 5217969"/>
              <a:gd name="csY2" fmla="*/ 0 h 446276"/>
              <a:gd name="csX3" fmla="*/ 1800199 w 5217969"/>
              <a:gd name="csY3" fmla="*/ 0 h 446276"/>
              <a:gd name="csX4" fmla="*/ 2556805 w 5217969"/>
              <a:gd name="csY4" fmla="*/ 0 h 446276"/>
              <a:gd name="csX5" fmla="*/ 3104692 w 5217969"/>
              <a:gd name="csY5" fmla="*/ 0 h 446276"/>
              <a:gd name="csX6" fmla="*/ 3600399 w 5217969"/>
              <a:gd name="csY6" fmla="*/ 0 h 446276"/>
              <a:gd name="csX7" fmla="*/ 4148285 w 5217969"/>
              <a:gd name="csY7" fmla="*/ 0 h 446276"/>
              <a:gd name="csX8" fmla="*/ 5217969 w 5217969"/>
              <a:gd name="csY8" fmla="*/ 0 h 446276"/>
              <a:gd name="csX9" fmla="*/ 5217969 w 5217969"/>
              <a:gd name="csY9" fmla="*/ 446276 h 446276"/>
              <a:gd name="csX10" fmla="*/ 4670082 w 5217969"/>
              <a:gd name="csY10" fmla="*/ 446276 h 446276"/>
              <a:gd name="csX11" fmla="*/ 3913477 w 5217969"/>
              <a:gd name="csY11" fmla="*/ 446276 h 446276"/>
              <a:gd name="csX12" fmla="*/ 3209051 w 5217969"/>
              <a:gd name="csY12" fmla="*/ 446276 h 446276"/>
              <a:gd name="csX13" fmla="*/ 2608985 w 5217969"/>
              <a:gd name="csY13" fmla="*/ 446276 h 446276"/>
              <a:gd name="csX14" fmla="*/ 2113277 w 5217969"/>
              <a:gd name="csY14" fmla="*/ 446276 h 446276"/>
              <a:gd name="csX15" fmla="*/ 1356672 w 5217969"/>
              <a:gd name="csY15" fmla="*/ 446276 h 446276"/>
              <a:gd name="csX16" fmla="*/ 652246 w 5217969"/>
              <a:gd name="csY16" fmla="*/ 446276 h 446276"/>
              <a:gd name="csX17" fmla="*/ 0 w 5217969"/>
              <a:gd name="csY17" fmla="*/ 446276 h 446276"/>
              <a:gd name="csX18" fmla="*/ 0 w 5217969"/>
              <a:gd name="csY18" fmla="*/ 0 h 4462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217969" h="446276" fill="none" extrusionOk="0">
                <a:moveTo>
                  <a:pt x="0" y="0"/>
                </a:moveTo>
                <a:cubicBezTo>
                  <a:pt x="128241" y="-22639"/>
                  <a:pt x="283132" y="-662"/>
                  <a:pt x="547887" y="0"/>
                </a:cubicBezTo>
                <a:cubicBezTo>
                  <a:pt x="812642" y="662"/>
                  <a:pt x="892396" y="-630"/>
                  <a:pt x="1043594" y="0"/>
                </a:cubicBezTo>
                <a:cubicBezTo>
                  <a:pt x="1194792" y="630"/>
                  <a:pt x="1553817" y="-20187"/>
                  <a:pt x="1800199" y="0"/>
                </a:cubicBezTo>
                <a:cubicBezTo>
                  <a:pt x="2046582" y="20187"/>
                  <a:pt x="2190621" y="-34366"/>
                  <a:pt x="2556805" y="0"/>
                </a:cubicBezTo>
                <a:cubicBezTo>
                  <a:pt x="2922989" y="34366"/>
                  <a:pt x="2900268" y="-11320"/>
                  <a:pt x="3104692" y="0"/>
                </a:cubicBezTo>
                <a:cubicBezTo>
                  <a:pt x="3309116" y="11320"/>
                  <a:pt x="3377962" y="11634"/>
                  <a:pt x="3600399" y="0"/>
                </a:cubicBezTo>
                <a:cubicBezTo>
                  <a:pt x="3822836" y="-11634"/>
                  <a:pt x="3941171" y="682"/>
                  <a:pt x="4148285" y="0"/>
                </a:cubicBezTo>
                <a:cubicBezTo>
                  <a:pt x="4355399" y="-682"/>
                  <a:pt x="4770360" y="17692"/>
                  <a:pt x="5217969" y="0"/>
                </a:cubicBezTo>
                <a:cubicBezTo>
                  <a:pt x="5228207" y="222359"/>
                  <a:pt x="5211337" y="255310"/>
                  <a:pt x="5217969" y="446276"/>
                </a:cubicBezTo>
                <a:cubicBezTo>
                  <a:pt x="5101310" y="445339"/>
                  <a:pt x="4827870" y="419657"/>
                  <a:pt x="4670082" y="446276"/>
                </a:cubicBezTo>
                <a:cubicBezTo>
                  <a:pt x="4512294" y="472895"/>
                  <a:pt x="4273308" y="426509"/>
                  <a:pt x="3913477" y="446276"/>
                </a:cubicBezTo>
                <a:cubicBezTo>
                  <a:pt x="3553647" y="466043"/>
                  <a:pt x="3397270" y="430078"/>
                  <a:pt x="3209051" y="446276"/>
                </a:cubicBezTo>
                <a:cubicBezTo>
                  <a:pt x="3020832" y="462474"/>
                  <a:pt x="2851955" y="422808"/>
                  <a:pt x="2608985" y="446276"/>
                </a:cubicBezTo>
                <a:cubicBezTo>
                  <a:pt x="2366015" y="469744"/>
                  <a:pt x="2226447" y="421520"/>
                  <a:pt x="2113277" y="446276"/>
                </a:cubicBezTo>
                <a:cubicBezTo>
                  <a:pt x="2000107" y="471032"/>
                  <a:pt x="1711541" y="449940"/>
                  <a:pt x="1356672" y="446276"/>
                </a:cubicBezTo>
                <a:cubicBezTo>
                  <a:pt x="1001803" y="442612"/>
                  <a:pt x="809421" y="461661"/>
                  <a:pt x="652246" y="446276"/>
                </a:cubicBezTo>
                <a:cubicBezTo>
                  <a:pt x="495071" y="430891"/>
                  <a:pt x="264081" y="468122"/>
                  <a:pt x="0" y="446276"/>
                </a:cubicBezTo>
                <a:cubicBezTo>
                  <a:pt x="-10685" y="297979"/>
                  <a:pt x="5475" y="171699"/>
                  <a:pt x="0" y="0"/>
                </a:cubicBezTo>
                <a:close/>
              </a:path>
              <a:path w="5217969" h="446276" stroke="0" extrusionOk="0">
                <a:moveTo>
                  <a:pt x="0" y="0"/>
                </a:moveTo>
                <a:cubicBezTo>
                  <a:pt x="217295" y="-27716"/>
                  <a:pt x="474364" y="-16457"/>
                  <a:pt x="652246" y="0"/>
                </a:cubicBezTo>
                <a:cubicBezTo>
                  <a:pt x="830128" y="16457"/>
                  <a:pt x="1224704" y="19339"/>
                  <a:pt x="1408852" y="0"/>
                </a:cubicBezTo>
                <a:cubicBezTo>
                  <a:pt x="1593000" y="-19339"/>
                  <a:pt x="1662810" y="23578"/>
                  <a:pt x="1904559" y="0"/>
                </a:cubicBezTo>
                <a:cubicBezTo>
                  <a:pt x="2146308" y="-23578"/>
                  <a:pt x="2342861" y="15061"/>
                  <a:pt x="2504625" y="0"/>
                </a:cubicBezTo>
                <a:cubicBezTo>
                  <a:pt x="2666389" y="-15061"/>
                  <a:pt x="2930386" y="2386"/>
                  <a:pt x="3209051" y="0"/>
                </a:cubicBezTo>
                <a:cubicBezTo>
                  <a:pt x="3487716" y="-2386"/>
                  <a:pt x="3778442" y="18828"/>
                  <a:pt x="3965656" y="0"/>
                </a:cubicBezTo>
                <a:cubicBezTo>
                  <a:pt x="4152871" y="-18828"/>
                  <a:pt x="4742984" y="-50662"/>
                  <a:pt x="5217969" y="0"/>
                </a:cubicBezTo>
                <a:cubicBezTo>
                  <a:pt x="5208136" y="167437"/>
                  <a:pt x="5227450" y="278350"/>
                  <a:pt x="5217969" y="446276"/>
                </a:cubicBezTo>
                <a:cubicBezTo>
                  <a:pt x="5003987" y="448314"/>
                  <a:pt x="4854753" y="449079"/>
                  <a:pt x="4722262" y="446276"/>
                </a:cubicBezTo>
                <a:cubicBezTo>
                  <a:pt x="4589771" y="443473"/>
                  <a:pt x="4135487" y="419188"/>
                  <a:pt x="3965656" y="446276"/>
                </a:cubicBezTo>
                <a:cubicBezTo>
                  <a:pt x="3795825" y="473364"/>
                  <a:pt x="3579883" y="469714"/>
                  <a:pt x="3469949" y="446276"/>
                </a:cubicBezTo>
                <a:cubicBezTo>
                  <a:pt x="3360015" y="422838"/>
                  <a:pt x="2881540" y="419981"/>
                  <a:pt x="2713344" y="446276"/>
                </a:cubicBezTo>
                <a:cubicBezTo>
                  <a:pt x="2545149" y="472571"/>
                  <a:pt x="2313299" y="443831"/>
                  <a:pt x="2165457" y="446276"/>
                </a:cubicBezTo>
                <a:cubicBezTo>
                  <a:pt x="2017615" y="448721"/>
                  <a:pt x="1699957" y="448352"/>
                  <a:pt x="1565391" y="446276"/>
                </a:cubicBezTo>
                <a:cubicBezTo>
                  <a:pt x="1430825" y="444200"/>
                  <a:pt x="1110909" y="467628"/>
                  <a:pt x="913145" y="446276"/>
                </a:cubicBezTo>
                <a:cubicBezTo>
                  <a:pt x="715381" y="424924"/>
                  <a:pt x="378931" y="425386"/>
                  <a:pt x="0" y="446276"/>
                </a:cubicBezTo>
                <a:cubicBezTo>
                  <a:pt x="-7342" y="339586"/>
                  <a:pt x="3022" y="156727"/>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spcBef>
                <a:spcPts val="600"/>
              </a:spcBef>
              <a:spcAft>
                <a:spcPts val="600"/>
              </a:spcAft>
            </a:pPr>
            <a:r>
              <a:rPr lang="en-GB">
                <a:solidFill>
                  <a:srgbClr val="05255D"/>
                </a:solidFill>
              </a:rPr>
              <a:t>1 mm  = 				km</a:t>
            </a:r>
          </a:p>
        </p:txBody>
      </p:sp>
      <p:sp>
        <p:nvSpPr>
          <p:cNvPr id="14" name="object 11">
            <a:extLst>
              <a:ext uri="{FF2B5EF4-FFF2-40B4-BE49-F238E27FC236}">
                <a16:creationId xmlns:a16="http://schemas.microsoft.com/office/drawing/2014/main" id="{40308503-C1EE-D6E8-51F3-574A63AB486D}"/>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5" name="object 11">
            <a:extLst>
              <a:ext uri="{FF2B5EF4-FFF2-40B4-BE49-F238E27FC236}">
                <a16:creationId xmlns:a16="http://schemas.microsoft.com/office/drawing/2014/main" id="{23F3F951-2F69-6469-E98B-4EED7199415E}"/>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55</a:t>
            </a:r>
            <a:endParaRPr sz="1200">
              <a:latin typeface="Arial"/>
              <a:cs typeface="Arial"/>
            </a:endParaRPr>
          </a:p>
        </p:txBody>
      </p:sp>
      <p:sp>
        <p:nvSpPr>
          <p:cNvPr id="10" name="Rectangle 9">
            <a:extLst>
              <a:ext uri="{FF2B5EF4-FFF2-40B4-BE49-F238E27FC236}">
                <a16:creationId xmlns:a16="http://schemas.microsoft.com/office/drawing/2014/main" id="{C7B3DDF0-7AA7-6A95-D702-7F3B1A2B86D0}"/>
              </a:ext>
            </a:extLst>
          </p:cNvPr>
          <p:cNvSpPr/>
          <p:nvPr/>
        </p:nvSpPr>
        <p:spPr>
          <a:xfrm>
            <a:off x="668263" y="6616252"/>
            <a:ext cx="5486400" cy="1787866"/>
          </a:xfrm>
          <a:custGeom>
            <a:avLst/>
            <a:gdLst>
              <a:gd name="csX0" fmla="*/ 0 w 5486400"/>
              <a:gd name="csY0" fmla="*/ 0 h 1787866"/>
              <a:gd name="csX1" fmla="*/ 795528 w 5486400"/>
              <a:gd name="csY1" fmla="*/ 0 h 1787866"/>
              <a:gd name="csX2" fmla="*/ 1536192 w 5486400"/>
              <a:gd name="csY2" fmla="*/ 0 h 1787866"/>
              <a:gd name="csX3" fmla="*/ 2221992 w 5486400"/>
              <a:gd name="csY3" fmla="*/ 0 h 1787866"/>
              <a:gd name="csX4" fmla="*/ 2907792 w 5486400"/>
              <a:gd name="csY4" fmla="*/ 0 h 1787866"/>
              <a:gd name="csX5" fmla="*/ 3703320 w 5486400"/>
              <a:gd name="csY5" fmla="*/ 0 h 1787866"/>
              <a:gd name="csX6" fmla="*/ 4443984 w 5486400"/>
              <a:gd name="csY6" fmla="*/ 0 h 1787866"/>
              <a:gd name="csX7" fmla="*/ 5486400 w 5486400"/>
              <a:gd name="csY7" fmla="*/ 0 h 1787866"/>
              <a:gd name="csX8" fmla="*/ 5486400 w 5486400"/>
              <a:gd name="csY8" fmla="*/ 578077 h 1787866"/>
              <a:gd name="csX9" fmla="*/ 5486400 w 5486400"/>
              <a:gd name="csY9" fmla="*/ 1120396 h 1787866"/>
              <a:gd name="csX10" fmla="*/ 5486400 w 5486400"/>
              <a:gd name="csY10" fmla="*/ 1787866 h 1787866"/>
              <a:gd name="csX11" fmla="*/ 4910328 w 5486400"/>
              <a:gd name="csY11" fmla="*/ 1787866 h 1787866"/>
              <a:gd name="csX12" fmla="*/ 4114800 w 5486400"/>
              <a:gd name="csY12" fmla="*/ 1787866 h 1787866"/>
              <a:gd name="csX13" fmla="*/ 3483864 w 5486400"/>
              <a:gd name="csY13" fmla="*/ 1787866 h 1787866"/>
              <a:gd name="csX14" fmla="*/ 2688336 w 5486400"/>
              <a:gd name="csY14" fmla="*/ 1787866 h 1787866"/>
              <a:gd name="csX15" fmla="*/ 2112264 w 5486400"/>
              <a:gd name="csY15" fmla="*/ 1787866 h 1787866"/>
              <a:gd name="csX16" fmla="*/ 1591056 w 5486400"/>
              <a:gd name="csY16" fmla="*/ 1787866 h 1787866"/>
              <a:gd name="csX17" fmla="*/ 1069848 w 5486400"/>
              <a:gd name="csY17" fmla="*/ 1787866 h 1787866"/>
              <a:gd name="csX18" fmla="*/ 0 w 5486400"/>
              <a:gd name="csY18" fmla="*/ 1787866 h 1787866"/>
              <a:gd name="csX19" fmla="*/ 0 w 5486400"/>
              <a:gd name="csY19" fmla="*/ 1245547 h 1787866"/>
              <a:gd name="csX20" fmla="*/ 0 w 5486400"/>
              <a:gd name="csY20" fmla="*/ 613834 h 1787866"/>
              <a:gd name="csX21" fmla="*/ 0 w 5486400"/>
              <a:gd name="csY21" fmla="*/ 0 h 17878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486400" h="1787866" fill="none" extrusionOk="0">
                <a:moveTo>
                  <a:pt x="0" y="0"/>
                </a:moveTo>
                <a:cubicBezTo>
                  <a:pt x="349657" y="4341"/>
                  <a:pt x="476568" y="-36158"/>
                  <a:pt x="795528" y="0"/>
                </a:cubicBezTo>
                <a:cubicBezTo>
                  <a:pt x="1114488" y="36158"/>
                  <a:pt x="1208814" y="-17653"/>
                  <a:pt x="1536192" y="0"/>
                </a:cubicBezTo>
                <a:cubicBezTo>
                  <a:pt x="1863570" y="17653"/>
                  <a:pt x="1961790" y="-15486"/>
                  <a:pt x="2221992" y="0"/>
                </a:cubicBezTo>
                <a:cubicBezTo>
                  <a:pt x="2482194" y="15486"/>
                  <a:pt x="2748362" y="-15291"/>
                  <a:pt x="2907792" y="0"/>
                </a:cubicBezTo>
                <a:cubicBezTo>
                  <a:pt x="3067222" y="15291"/>
                  <a:pt x="3512277" y="-9653"/>
                  <a:pt x="3703320" y="0"/>
                </a:cubicBezTo>
                <a:cubicBezTo>
                  <a:pt x="3894363" y="9653"/>
                  <a:pt x="4288928" y="-8302"/>
                  <a:pt x="4443984" y="0"/>
                </a:cubicBezTo>
                <a:cubicBezTo>
                  <a:pt x="4599040" y="8302"/>
                  <a:pt x="5063364" y="18776"/>
                  <a:pt x="5486400" y="0"/>
                </a:cubicBezTo>
                <a:cubicBezTo>
                  <a:pt x="5505219" y="123730"/>
                  <a:pt x="5490525" y="318629"/>
                  <a:pt x="5486400" y="578077"/>
                </a:cubicBezTo>
                <a:cubicBezTo>
                  <a:pt x="5482275" y="837525"/>
                  <a:pt x="5483594" y="854752"/>
                  <a:pt x="5486400" y="1120396"/>
                </a:cubicBezTo>
                <a:cubicBezTo>
                  <a:pt x="5489206" y="1386040"/>
                  <a:pt x="5469757" y="1470017"/>
                  <a:pt x="5486400" y="1787866"/>
                </a:cubicBezTo>
                <a:cubicBezTo>
                  <a:pt x="5298344" y="1776025"/>
                  <a:pt x="5187731" y="1794401"/>
                  <a:pt x="4910328" y="1787866"/>
                </a:cubicBezTo>
                <a:cubicBezTo>
                  <a:pt x="4632925" y="1781331"/>
                  <a:pt x="4499341" y="1825633"/>
                  <a:pt x="4114800" y="1787866"/>
                </a:cubicBezTo>
                <a:cubicBezTo>
                  <a:pt x="3730259" y="1750099"/>
                  <a:pt x="3671980" y="1759454"/>
                  <a:pt x="3483864" y="1787866"/>
                </a:cubicBezTo>
                <a:cubicBezTo>
                  <a:pt x="3295748" y="1816278"/>
                  <a:pt x="3004538" y="1750567"/>
                  <a:pt x="2688336" y="1787866"/>
                </a:cubicBezTo>
                <a:cubicBezTo>
                  <a:pt x="2372134" y="1825165"/>
                  <a:pt x="2395412" y="1783407"/>
                  <a:pt x="2112264" y="1787866"/>
                </a:cubicBezTo>
                <a:cubicBezTo>
                  <a:pt x="1829116" y="1792325"/>
                  <a:pt x="1815220" y="1775587"/>
                  <a:pt x="1591056" y="1787866"/>
                </a:cubicBezTo>
                <a:cubicBezTo>
                  <a:pt x="1366892" y="1800145"/>
                  <a:pt x="1253187" y="1795147"/>
                  <a:pt x="1069848" y="1787866"/>
                </a:cubicBezTo>
                <a:cubicBezTo>
                  <a:pt x="886509" y="1780585"/>
                  <a:pt x="500952" y="1767676"/>
                  <a:pt x="0" y="1787866"/>
                </a:cubicBezTo>
                <a:cubicBezTo>
                  <a:pt x="9802" y="1543473"/>
                  <a:pt x="2877" y="1513234"/>
                  <a:pt x="0" y="1245547"/>
                </a:cubicBezTo>
                <a:cubicBezTo>
                  <a:pt x="-2877" y="977860"/>
                  <a:pt x="-27280" y="751577"/>
                  <a:pt x="0" y="613834"/>
                </a:cubicBezTo>
                <a:cubicBezTo>
                  <a:pt x="27280" y="476091"/>
                  <a:pt x="17704" y="230674"/>
                  <a:pt x="0" y="0"/>
                </a:cubicBezTo>
                <a:close/>
              </a:path>
              <a:path w="5486400" h="1787866" stroke="0" extrusionOk="0">
                <a:moveTo>
                  <a:pt x="0" y="0"/>
                </a:moveTo>
                <a:cubicBezTo>
                  <a:pt x="129207" y="-13250"/>
                  <a:pt x="491372" y="1675"/>
                  <a:pt x="630936" y="0"/>
                </a:cubicBezTo>
                <a:cubicBezTo>
                  <a:pt x="770500" y="-1675"/>
                  <a:pt x="996285" y="-8336"/>
                  <a:pt x="1152144" y="0"/>
                </a:cubicBezTo>
                <a:cubicBezTo>
                  <a:pt x="1308003" y="8336"/>
                  <a:pt x="1742576" y="4905"/>
                  <a:pt x="1947672" y="0"/>
                </a:cubicBezTo>
                <a:cubicBezTo>
                  <a:pt x="2152768" y="-4905"/>
                  <a:pt x="2432970" y="-4552"/>
                  <a:pt x="2578608" y="0"/>
                </a:cubicBezTo>
                <a:cubicBezTo>
                  <a:pt x="2724246" y="4552"/>
                  <a:pt x="2907003" y="1872"/>
                  <a:pt x="3209544" y="0"/>
                </a:cubicBezTo>
                <a:cubicBezTo>
                  <a:pt x="3512085" y="-1872"/>
                  <a:pt x="3764199" y="-27625"/>
                  <a:pt x="4005072" y="0"/>
                </a:cubicBezTo>
                <a:cubicBezTo>
                  <a:pt x="4245945" y="27625"/>
                  <a:pt x="4431662" y="20558"/>
                  <a:pt x="4581144" y="0"/>
                </a:cubicBezTo>
                <a:cubicBezTo>
                  <a:pt x="4730626" y="-20558"/>
                  <a:pt x="5223420" y="26947"/>
                  <a:pt x="5486400" y="0"/>
                </a:cubicBezTo>
                <a:cubicBezTo>
                  <a:pt x="5511326" y="248967"/>
                  <a:pt x="5486870" y="317876"/>
                  <a:pt x="5486400" y="631713"/>
                </a:cubicBezTo>
                <a:cubicBezTo>
                  <a:pt x="5485930" y="945550"/>
                  <a:pt x="5486378" y="1036723"/>
                  <a:pt x="5486400" y="1191911"/>
                </a:cubicBezTo>
                <a:cubicBezTo>
                  <a:pt x="5486422" y="1347099"/>
                  <a:pt x="5498387" y="1495814"/>
                  <a:pt x="5486400" y="1787866"/>
                </a:cubicBezTo>
                <a:cubicBezTo>
                  <a:pt x="5233889" y="1807152"/>
                  <a:pt x="4992433" y="1794796"/>
                  <a:pt x="4745736" y="1787866"/>
                </a:cubicBezTo>
                <a:cubicBezTo>
                  <a:pt x="4499039" y="1780936"/>
                  <a:pt x="4290202" y="1810563"/>
                  <a:pt x="3950208" y="1787866"/>
                </a:cubicBezTo>
                <a:cubicBezTo>
                  <a:pt x="3610214" y="1765169"/>
                  <a:pt x="3505400" y="1824328"/>
                  <a:pt x="3154680" y="1787866"/>
                </a:cubicBezTo>
                <a:cubicBezTo>
                  <a:pt x="2803960" y="1751404"/>
                  <a:pt x="2722934" y="1787067"/>
                  <a:pt x="2578608" y="1787866"/>
                </a:cubicBezTo>
                <a:cubicBezTo>
                  <a:pt x="2434282" y="1788665"/>
                  <a:pt x="2219476" y="1768453"/>
                  <a:pt x="1892808" y="1787866"/>
                </a:cubicBezTo>
                <a:cubicBezTo>
                  <a:pt x="1566140" y="1807279"/>
                  <a:pt x="1273544" y="1792926"/>
                  <a:pt x="1097280" y="1787866"/>
                </a:cubicBezTo>
                <a:cubicBezTo>
                  <a:pt x="921016" y="1782806"/>
                  <a:pt x="462853" y="1811032"/>
                  <a:pt x="0" y="1787866"/>
                </a:cubicBezTo>
                <a:cubicBezTo>
                  <a:pt x="-20036" y="1649064"/>
                  <a:pt x="-23286" y="1483498"/>
                  <a:pt x="0" y="1245547"/>
                </a:cubicBezTo>
                <a:cubicBezTo>
                  <a:pt x="23286" y="1007596"/>
                  <a:pt x="20012" y="920919"/>
                  <a:pt x="0" y="685349"/>
                </a:cubicBezTo>
                <a:cubicBezTo>
                  <a:pt x="-20012" y="449779"/>
                  <a:pt x="-9847" y="268072"/>
                  <a:pt x="0" y="0"/>
                </a:cubicBezTo>
                <a:close/>
              </a:path>
            </a:pathLst>
          </a:custGeom>
          <a:solidFill>
            <a:schemeClr val="bg1"/>
          </a:solidFill>
          <a:ln w="9525">
            <a:solidFill>
              <a:srgbClr val="00205B"/>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pPr>
            <a:r>
              <a:rPr lang="en-US" sz="1400">
                <a:solidFill>
                  <a:srgbClr val="00205B"/>
                </a:solidFill>
                <a:latin typeface="Arial" panose="020B0604020202020204" pitchFamily="34" charset="0"/>
                <a:cs typeface="Arial" panose="020B0604020202020204" pitchFamily="34" charset="0"/>
              </a:rPr>
              <a:t>An ___________ is a regular, repeating path that one object takes around another. The ________ is at the </a:t>
            </a:r>
            <a:r>
              <a:rPr lang="en-US" sz="1400" err="1">
                <a:solidFill>
                  <a:srgbClr val="00205B"/>
                </a:solidFill>
                <a:latin typeface="Arial" panose="020B0604020202020204" pitchFamily="34" charset="0"/>
                <a:cs typeface="Arial" panose="020B0604020202020204" pitchFamily="34" charset="0"/>
              </a:rPr>
              <a:t>centre</a:t>
            </a:r>
            <a:r>
              <a:rPr lang="en-US" sz="1400">
                <a:solidFill>
                  <a:srgbClr val="00205B"/>
                </a:solidFill>
                <a:latin typeface="Arial" panose="020B0604020202020204" pitchFamily="34" charset="0"/>
                <a:cs typeface="Arial" panose="020B0604020202020204" pitchFamily="34" charset="0"/>
              </a:rPr>
              <a:t> of our Solar System, and the ___________ orbit around it. The paths of the planets are ________ shaped.</a:t>
            </a:r>
          </a:p>
        </p:txBody>
      </p:sp>
      <p:grpSp>
        <p:nvGrpSpPr>
          <p:cNvPr id="11" name="Group 10">
            <a:extLst>
              <a:ext uri="{FF2B5EF4-FFF2-40B4-BE49-F238E27FC236}">
                <a16:creationId xmlns:a16="http://schemas.microsoft.com/office/drawing/2014/main" id="{F9EA77E3-DB86-E4F1-830E-730577D9E781}"/>
              </a:ext>
            </a:extLst>
          </p:cNvPr>
          <p:cNvGrpSpPr/>
          <p:nvPr/>
        </p:nvGrpSpPr>
        <p:grpSpPr>
          <a:xfrm>
            <a:off x="668263" y="8641041"/>
            <a:ext cx="5486400" cy="500484"/>
            <a:chOff x="538843" y="3933825"/>
            <a:chExt cx="5569140" cy="500484"/>
          </a:xfrm>
        </p:grpSpPr>
        <p:sp>
          <p:nvSpPr>
            <p:cNvPr id="12" name="Rectangle 11">
              <a:extLst>
                <a:ext uri="{FF2B5EF4-FFF2-40B4-BE49-F238E27FC236}">
                  <a16:creationId xmlns:a16="http://schemas.microsoft.com/office/drawing/2014/main" id="{ED93CE22-EA8F-D2C5-B17B-5D45E9298A3F}"/>
                </a:ext>
              </a:extLst>
            </p:cNvPr>
            <p:cNvSpPr/>
            <p:nvPr/>
          </p:nvSpPr>
          <p:spPr>
            <a:xfrm>
              <a:off x="538843" y="3933825"/>
              <a:ext cx="5569140" cy="500484"/>
            </a:xfrm>
            <a:custGeom>
              <a:avLst/>
              <a:gdLst>
                <a:gd name="csX0" fmla="*/ 0 w 5569140"/>
                <a:gd name="csY0" fmla="*/ 0 h 500484"/>
                <a:gd name="csX1" fmla="*/ 584760 w 5569140"/>
                <a:gd name="csY1" fmla="*/ 0 h 500484"/>
                <a:gd name="csX2" fmla="*/ 1336594 w 5569140"/>
                <a:gd name="csY2" fmla="*/ 0 h 500484"/>
                <a:gd name="csX3" fmla="*/ 1977045 w 5569140"/>
                <a:gd name="csY3" fmla="*/ 0 h 500484"/>
                <a:gd name="csX4" fmla="*/ 2561804 w 5569140"/>
                <a:gd name="csY4" fmla="*/ 0 h 500484"/>
                <a:gd name="csX5" fmla="*/ 3313638 w 5569140"/>
                <a:gd name="csY5" fmla="*/ 0 h 500484"/>
                <a:gd name="csX6" fmla="*/ 4009781 w 5569140"/>
                <a:gd name="csY6" fmla="*/ 0 h 500484"/>
                <a:gd name="csX7" fmla="*/ 4705923 w 5569140"/>
                <a:gd name="csY7" fmla="*/ 0 h 500484"/>
                <a:gd name="csX8" fmla="*/ 5569140 w 5569140"/>
                <a:gd name="csY8" fmla="*/ 0 h 500484"/>
                <a:gd name="csX9" fmla="*/ 5569140 w 5569140"/>
                <a:gd name="csY9" fmla="*/ 500484 h 500484"/>
                <a:gd name="csX10" fmla="*/ 4984380 w 5569140"/>
                <a:gd name="csY10" fmla="*/ 500484 h 500484"/>
                <a:gd name="csX11" fmla="*/ 4455312 w 5569140"/>
                <a:gd name="csY11" fmla="*/ 500484 h 500484"/>
                <a:gd name="csX12" fmla="*/ 3703478 w 5569140"/>
                <a:gd name="csY12" fmla="*/ 500484 h 500484"/>
                <a:gd name="csX13" fmla="*/ 3118718 w 5569140"/>
                <a:gd name="csY13" fmla="*/ 500484 h 500484"/>
                <a:gd name="csX14" fmla="*/ 2366885 w 5569140"/>
                <a:gd name="csY14" fmla="*/ 500484 h 500484"/>
                <a:gd name="csX15" fmla="*/ 1559359 w 5569140"/>
                <a:gd name="csY15" fmla="*/ 500484 h 500484"/>
                <a:gd name="csX16" fmla="*/ 918908 w 5569140"/>
                <a:gd name="csY16" fmla="*/ 500484 h 500484"/>
                <a:gd name="csX17" fmla="*/ 0 w 5569140"/>
                <a:gd name="csY17" fmla="*/ 500484 h 500484"/>
                <a:gd name="csX18" fmla="*/ 0 w 5569140"/>
                <a:gd name="csY18" fmla="*/ 0 h 5004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569140" h="500484" fill="none" extrusionOk="0">
                  <a:moveTo>
                    <a:pt x="0" y="0"/>
                  </a:moveTo>
                  <a:cubicBezTo>
                    <a:pt x="269684" y="11467"/>
                    <a:pt x="454775" y="-9313"/>
                    <a:pt x="584760" y="0"/>
                  </a:cubicBezTo>
                  <a:cubicBezTo>
                    <a:pt x="714745" y="9313"/>
                    <a:pt x="1147173" y="9157"/>
                    <a:pt x="1336594" y="0"/>
                  </a:cubicBezTo>
                  <a:cubicBezTo>
                    <a:pt x="1526015" y="-9157"/>
                    <a:pt x="1797087" y="2255"/>
                    <a:pt x="1977045" y="0"/>
                  </a:cubicBezTo>
                  <a:cubicBezTo>
                    <a:pt x="2157003" y="-2255"/>
                    <a:pt x="2286072" y="28021"/>
                    <a:pt x="2561804" y="0"/>
                  </a:cubicBezTo>
                  <a:cubicBezTo>
                    <a:pt x="2837536" y="-28021"/>
                    <a:pt x="3142264" y="-25989"/>
                    <a:pt x="3313638" y="0"/>
                  </a:cubicBezTo>
                  <a:cubicBezTo>
                    <a:pt x="3485012" y="25989"/>
                    <a:pt x="3689881" y="28291"/>
                    <a:pt x="4009781" y="0"/>
                  </a:cubicBezTo>
                  <a:cubicBezTo>
                    <a:pt x="4329681" y="-28291"/>
                    <a:pt x="4374733" y="16409"/>
                    <a:pt x="4705923" y="0"/>
                  </a:cubicBezTo>
                  <a:cubicBezTo>
                    <a:pt x="5037113" y="-16409"/>
                    <a:pt x="5247679" y="-8801"/>
                    <a:pt x="5569140" y="0"/>
                  </a:cubicBezTo>
                  <a:cubicBezTo>
                    <a:pt x="5571196" y="169509"/>
                    <a:pt x="5567693" y="358336"/>
                    <a:pt x="5569140" y="500484"/>
                  </a:cubicBezTo>
                  <a:cubicBezTo>
                    <a:pt x="5439347" y="488998"/>
                    <a:pt x="5207665" y="498223"/>
                    <a:pt x="4984380" y="500484"/>
                  </a:cubicBezTo>
                  <a:cubicBezTo>
                    <a:pt x="4761095" y="502745"/>
                    <a:pt x="4653546" y="510686"/>
                    <a:pt x="4455312" y="500484"/>
                  </a:cubicBezTo>
                  <a:cubicBezTo>
                    <a:pt x="4257078" y="490282"/>
                    <a:pt x="3981976" y="520547"/>
                    <a:pt x="3703478" y="500484"/>
                  </a:cubicBezTo>
                  <a:cubicBezTo>
                    <a:pt x="3424980" y="480421"/>
                    <a:pt x="3404168" y="473470"/>
                    <a:pt x="3118718" y="500484"/>
                  </a:cubicBezTo>
                  <a:cubicBezTo>
                    <a:pt x="2833268" y="527498"/>
                    <a:pt x="2618781" y="532447"/>
                    <a:pt x="2366885" y="500484"/>
                  </a:cubicBezTo>
                  <a:cubicBezTo>
                    <a:pt x="2114989" y="468521"/>
                    <a:pt x="1788235" y="467382"/>
                    <a:pt x="1559359" y="500484"/>
                  </a:cubicBezTo>
                  <a:cubicBezTo>
                    <a:pt x="1330483" y="533586"/>
                    <a:pt x="1114117" y="471342"/>
                    <a:pt x="918908" y="500484"/>
                  </a:cubicBezTo>
                  <a:cubicBezTo>
                    <a:pt x="723699" y="529626"/>
                    <a:pt x="365776" y="502821"/>
                    <a:pt x="0" y="500484"/>
                  </a:cubicBezTo>
                  <a:cubicBezTo>
                    <a:pt x="16431" y="399909"/>
                    <a:pt x="4214" y="171451"/>
                    <a:pt x="0" y="0"/>
                  </a:cubicBezTo>
                  <a:close/>
                </a:path>
                <a:path w="5569140" h="500484" stroke="0" extrusionOk="0">
                  <a:moveTo>
                    <a:pt x="0" y="0"/>
                  </a:moveTo>
                  <a:cubicBezTo>
                    <a:pt x="143603" y="-28240"/>
                    <a:pt x="494319" y="3520"/>
                    <a:pt x="640451" y="0"/>
                  </a:cubicBezTo>
                  <a:cubicBezTo>
                    <a:pt x="786583" y="-3520"/>
                    <a:pt x="992776" y="-26115"/>
                    <a:pt x="1169519" y="0"/>
                  </a:cubicBezTo>
                  <a:cubicBezTo>
                    <a:pt x="1346262" y="26115"/>
                    <a:pt x="1697584" y="-12"/>
                    <a:pt x="1977045" y="0"/>
                  </a:cubicBezTo>
                  <a:cubicBezTo>
                    <a:pt x="2256506" y="12"/>
                    <a:pt x="2337838" y="26304"/>
                    <a:pt x="2617496" y="0"/>
                  </a:cubicBezTo>
                  <a:cubicBezTo>
                    <a:pt x="2897154" y="-26304"/>
                    <a:pt x="3110807" y="-1268"/>
                    <a:pt x="3257947" y="0"/>
                  </a:cubicBezTo>
                  <a:cubicBezTo>
                    <a:pt x="3405087" y="1268"/>
                    <a:pt x="3797137" y="-5568"/>
                    <a:pt x="4065472" y="0"/>
                  </a:cubicBezTo>
                  <a:cubicBezTo>
                    <a:pt x="4333808" y="5568"/>
                    <a:pt x="4388902" y="-25203"/>
                    <a:pt x="4650232" y="0"/>
                  </a:cubicBezTo>
                  <a:cubicBezTo>
                    <a:pt x="4911562" y="25203"/>
                    <a:pt x="5287030" y="16512"/>
                    <a:pt x="5569140" y="0"/>
                  </a:cubicBezTo>
                  <a:cubicBezTo>
                    <a:pt x="5572131" y="214784"/>
                    <a:pt x="5549930" y="284488"/>
                    <a:pt x="5569140" y="500484"/>
                  </a:cubicBezTo>
                  <a:cubicBezTo>
                    <a:pt x="5387165" y="486315"/>
                    <a:pt x="5130753" y="472912"/>
                    <a:pt x="4984380" y="500484"/>
                  </a:cubicBezTo>
                  <a:cubicBezTo>
                    <a:pt x="4838007" y="528056"/>
                    <a:pt x="4624231" y="521594"/>
                    <a:pt x="4288238" y="500484"/>
                  </a:cubicBezTo>
                  <a:cubicBezTo>
                    <a:pt x="3952245" y="479374"/>
                    <a:pt x="3806330" y="471937"/>
                    <a:pt x="3647787" y="500484"/>
                  </a:cubicBezTo>
                  <a:cubicBezTo>
                    <a:pt x="3489244" y="529031"/>
                    <a:pt x="3233326" y="488325"/>
                    <a:pt x="2840261" y="500484"/>
                  </a:cubicBezTo>
                  <a:cubicBezTo>
                    <a:pt x="2447196" y="512643"/>
                    <a:pt x="2310428" y="478937"/>
                    <a:pt x="2032736" y="500484"/>
                  </a:cubicBezTo>
                  <a:cubicBezTo>
                    <a:pt x="1755044" y="522031"/>
                    <a:pt x="1586702" y="506563"/>
                    <a:pt x="1447976" y="500484"/>
                  </a:cubicBezTo>
                  <a:cubicBezTo>
                    <a:pt x="1309250" y="494405"/>
                    <a:pt x="985209" y="534206"/>
                    <a:pt x="751834" y="500484"/>
                  </a:cubicBezTo>
                  <a:cubicBezTo>
                    <a:pt x="518459" y="466762"/>
                    <a:pt x="211752" y="477032"/>
                    <a:pt x="0" y="500484"/>
                  </a:cubicBezTo>
                  <a:cubicBezTo>
                    <a:pt x="-15203" y="335480"/>
                    <a:pt x="-5679" y="121776"/>
                    <a:pt x="0" y="0"/>
                  </a:cubicBezTo>
                  <a:close/>
                </a:path>
              </a:pathLst>
            </a:custGeom>
            <a:solidFill>
              <a:schemeClr val="bg1"/>
            </a:solidFill>
            <a:ln w="9525">
              <a:solidFill>
                <a:srgbClr val="00205B"/>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pPr>
              <a:endParaRPr lang="en-US" sz="1400" b="1">
                <a:solidFill>
                  <a:srgbClr val="00205B"/>
                </a:solidFill>
                <a:latin typeface="Arial" panose="020B0604020202020204" pitchFamily="34" charset="0"/>
                <a:cs typeface="Arial" panose="020B0604020202020204" pitchFamily="34" charset="0"/>
              </a:endParaRPr>
            </a:p>
            <a:p>
              <a:pPr algn="just">
                <a:lnSpc>
                  <a:spcPct val="200000"/>
                </a:lnSpc>
              </a:pPr>
              <a:r>
                <a:rPr lang="en-US" sz="1400" b="1">
                  <a:solidFill>
                    <a:srgbClr val="00205B"/>
                  </a:solidFill>
                  <a:latin typeface="Arial" panose="020B0604020202020204" pitchFamily="34" charset="0"/>
                  <a:cs typeface="Arial" panose="020B0604020202020204" pitchFamily="34" charset="0"/>
                </a:rPr>
                <a:t>                   </a:t>
              </a:r>
            </a:p>
            <a:p>
              <a:pPr algn="just">
                <a:lnSpc>
                  <a:spcPct val="200000"/>
                </a:lnSpc>
              </a:pPr>
              <a:endParaRPr lang="en-US" sz="1400">
                <a:solidFill>
                  <a:srgbClr val="00205B"/>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9C761EA-945C-000A-B8EA-AD7E63C048C3}"/>
                </a:ext>
              </a:extLst>
            </p:cNvPr>
            <p:cNvSpPr txBox="1"/>
            <p:nvPr/>
          </p:nvSpPr>
          <p:spPr>
            <a:xfrm>
              <a:off x="917503" y="3976038"/>
              <a:ext cx="914400" cy="307777"/>
            </a:xfrm>
            <a:prstGeom prst="rect">
              <a:avLst/>
            </a:prstGeom>
            <a:noFill/>
          </p:spPr>
          <p:txBody>
            <a:bodyPr wrap="square" rtlCol="0">
              <a:spAutoFit/>
            </a:bodyPr>
            <a:lstStyle/>
            <a:p>
              <a:r>
                <a:rPr lang="en-US" sz="1400" b="1">
                  <a:solidFill>
                    <a:srgbClr val="00205B"/>
                  </a:solidFill>
                  <a:latin typeface="Arial" panose="020B0604020202020204" pitchFamily="34" charset="0"/>
                  <a:cs typeface="Arial" panose="020B0604020202020204" pitchFamily="34" charset="0"/>
                </a:rPr>
                <a:t>planets</a:t>
              </a:r>
              <a:endParaRPr lang="en-US" b="1">
                <a:solidFill>
                  <a:srgbClr val="00205B"/>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6D58E50-31F0-10F6-78E2-D787CF0C232A}"/>
                </a:ext>
              </a:extLst>
            </p:cNvPr>
            <p:cNvSpPr txBox="1"/>
            <p:nvPr/>
          </p:nvSpPr>
          <p:spPr>
            <a:xfrm>
              <a:off x="3893001" y="3976038"/>
              <a:ext cx="914400" cy="307777"/>
            </a:xfrm>
            <a:prstGeom prst="rect">
              <a:avLst/>
            </a:prstGeom>
            <a:noFill/>
          </p:spPr>
          <p:txBody>
            <a:bodyPr wrap="square" rtlCol="0">
              <a:spAutoFit/>
            </a:bodyPr>
            <a:lstStyle/>
            <a:p>
              <a:r>
                <a:rPr lang="en-US" sz="1400" b="1">
                  <a:solidFill>
                    <a:srgbClr val="00205B"/>
                  </a:solidFill>
                  <a:latin typeface="Arial" panose="020B0604020202020204" pitchFamily="34" charset="0"/>
                  <a:cs typeface="Arial" panose="020B0604020202020204" pitchFamily="34" charset="0"/>
                </a:rPr>
                <a:t>orbit</a:t>
              </a:r>
              <a:endParaRPr lang="en-US" b="1">
                <a:solidFill>
                  <a:srgbClr val="00205B"/>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D442DC5-9AF8-48DC-E713-781A3BBAEF1E}"/>
                </a:ext>
              </a:extLst>
            </p:cNvPr>
            <p:cNvSpPr txBox="1"/>
            <p:nvPr/>
          </p:nvSpPr>
          <p:spPr>
            <a:xfrm>
              <a:off x="5105400" y="4109565"/>
              <a:ext cx="914400" cy="307777"/>
            </a:xfrm>
            <a:prstGeom prst="rect">
              <a:avLst/>
            </a:prstGeom>
            <a:noFill/>
          </p:spPr>
          <p:txBody>
            <a:bodyPr wrap="square" rtlCol="0">
              <a:spAutoFit/>
            </a:bodyPr>
            <a:lstStyle/>
            <a:p>
              <a:r>
                <a:rPr lang="en-US" sz="1400" b="1">
                  <a:solidFill>
                    <a:srgbClr val="00205B"/>
                  </a:solidFill>
                  <a:latin typeface="Arial" panose="020B0604020202020204" pitchFamily="34" charset="0"/>
                  <a:cs typeface="Arial" panose="020B0604020202020204" pitchFamily="34" charset="0"/>
                </a:rPr>
                <a:t>Sun</a:t>
              </a:r>
              <a:endParaRPr lang="en-US" b="1">
                <a:solidFill>
                  <a:srgbClr val="00205B"/>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A3524D7-3A40-171F-048F-8DEF8432DAFF}"/>
                </a:ext>
              </a:extLst>
            </p:cNvPr>
            <p:cNvSpPr txBox="1"/>
            <p:nvPr/>
          </p:nvSpPr>
          <p:spPr>
            <a:xfrm>
              <a:off x="2352222" y="4088170"/>
              <a:ext cx="914400" cy="307777"/>
            </a:xfrm>
            <a:prstGeom prst="rect">
              <a:avLst/>
            </a:prstGeom>
            <a:noFill/>
          </p:spPr>
          <p:txBody>
            <a:bodyPr wrap="square" rtlCol="0">
              <a:spAutoFit/>
            </a:bodyPr>
            <a:lstStyle/>
            <a:p>
              <a:r>
                <a:rPr lang="en-US" sz="1400" b="1">
                  <a:solidFill>
                    <a:srgbClr val="00205B"/>
                  </a:solidFill>
                  <a:latin typeface="Arial" panose="020B0604020202020204" pitchFamily="34" charset="0"/>
                  <a:cs typeface="Arial" panose="020B0604020202020204" pitchFamily="34" charset="0"/>
                </a:rPr>
                <a:t>oval</a:t>
              </a:r>
              <a:endParaRPr lang="en-US" b="1">
                <a:solidFill>
                  <a:srgbClr val="00205B"/>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66264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F4257-427D-3301-9012-26B01AF5CF8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32FAC0C-C583-B651-6929-95FBF4D834E9}"/>
              </a:ext>
            </a:extLst>
          </p:cNvPr>
          <p:cNvSpPr txBox="1"/>
          <p:nvPr/>
        </p:nvSpPr>
        <p:spPr>
          <a:xfrm>
            <a:off x="538843" y="1204975"/>
            <a:ext cx="5780314" cy="5479257"/>
          </a:xfrm>
          <a:prstGeom prst="rect">
            <a:avLst/>
          </a:prstGeom>
          <a:noFill/>
        </p:spPr>
        <p:txBody>
          <a:bodyPr wrap="square" rtlCol="0">
            <a:spAutoFit/>
          </a:bodyPr>
          <a:lstStyle/>
          <a:p>
            <a:pPr algn="l">
              <a:lnSpc>
                <a:spcPct val="120000"/>
              </a:lnSpc>
              <a:spcBef>
                <a:spcPts val="120"/>
              </a:spcBef>
              <a:spcAft>
                <a:spcPts val="120"/>
              </a:spcAft>
            </a:pPr>
            <a:r>
              <a:rPr lang="en-GB" sz="1600" b="1">
                <a:solidFill>
                  <a:srgbClr val="001F5B"/>
                </a:solidFill>
                <a:latin typeface="Arial"/>
                <a:cs typeface="Arial"/>
              </a:rPr>
              <a:t>Activity: Orbit Maths</a:t>
            </a:r>
            <a:endParaRPr lang="en-GB" sz="1600" b="1" noProof="0">
              <a:solidFill>
                <a:srgbClr val="001F5B"/>
              </a:solidFill>
              <a:latin typeface="Arial"/>
              <a:cs typeface="Arial"/>
            </a:endParaRPr>
          </a:p>
          <a:p>
            <a:pPr algn="l">
              <a:lnSpc>
                <a:spcPct val="120000"/>
              </a:lnSpc>
              <a:spcBef>
                <a:spcPts val="120"/>
              </a:spcBef>
              <a:spcAft>
                <a:spcPts val="120"/>
              </a:spcAft>
            </a:pPr>
            <a:r>
              <a:rPr lang="en-GB" sz="1400">
                <a:solidFill>
                  <a:srgbClr val="001F5B"/>
                </a:solidFill>
                <a:latin typeface="Arial"/>
                <a:cs typeface="Arial"/>
              </a:rPr>
              <a:t>Distance from the Sun to:</a:t>
            </a:r>
          </a:p>
          <a:p>
            <a:pPr marL="285750" indent="-285750" algn="l">
              <a:lnSpc>
                <a:spcPct val="120000"/>
              </a:lnSpc>
              <a:spcBef>
                <a:spcPts val="120"/>
              </a:spcBef>
              <a:spcAft>
                <a:spcPts val="120"/>
              </a:spcAft>
              <a:buFont typeface="Arial" panose="020B0604020202020204" pitchFamily="34" charset="0"/>
              <a:buChar char="•"/>
            </a:pPr>
            <a:r>
              <a:rPr lang="en-GB" sz="1400">
                <a:solidFill>
                  <a:srgbClr val="001F5B"/>
                </a:solidFill>
                <a:latin typeface="Arial"/>
                <a:cs typeface="Arial"/>
              </a:rPr>
              <a:t>Earth’s orbit – </a:t>
            </a:r>
            <a:r>
              <a:rPr lang="en-GB" sz="1400" b="1">
                <a:solidFill>
                  <a:srgbClr val="001F5B"/>
                </a:solidFill>
                <a:latin typeface="Arial"/>
                <a:cs typeface="Arial"/>
              </a:rPr>
              <a:t>149 million km</a:t>
            </a:r>
          </a:p>
          <a:p>
            <a:pPr marL="285750" indent="-285750" algn="l">
              <a:lnSpc>
                <a:spcPct val="120000"/>
              </a:lnSpc>
              <a:spcBef>
                <a:spcPts val="120"/>
              </a:spcBef>
              <a:spcAft>
                <a:spcPts val="120"/>
              </a:spcAft>
              <a:buFont typeface="Arial" panose="020B0604020202020204" pitchFamily="34" charset="0"/>
              <a:buChar char="•"/>
            </a:pPr>
            <a:r>
              <a:rPr lang="en-GB" sz="1400">
                <a:solidFill>
                  <a:srgbClr val="001F5B"/>
                </a:solidFill>
                <a:latin typeface="Arial"/>
                <a:cs typeface="Arial"/>
              </a:rPr>
              <a:t>Mars’s orbit (closest) – </a:t>
            </a:r>
            <a:r>
              <a:rPr lang="en-GB" sz="1400" b="1">
                <a:solidFill>
                  <a:srgbClr val="001F5B"/>
                </a:solidFill>
                <a:latin typeface="Arial"/>
                <a:cs typeface="Arial"/>
              </a:rPr>
              <a:t>204 million km</a:t>
            </a:r>
          </a:p>
          <a:p>
            <a:pPr marL="285750" indent="-285750" algn="l">
              <a:lnSpc>
                <a:spcPct val="120000"/>
              </a:lnSpc>
              <a:spcBef>
                <a:spcPts val="120"/>
              </a:spcBef>
              <a:spcAft>
                <a:spcPts val="120"/>
              </a:spcAft>
              <a:buFont typeface="Arial" panose="020B0604020202020204" pitchFamily="34" charset="0"/>
              <a:buChar char="•"/>
            </a:pPr>
            <a:r>
              <a:rPr lang="en-GB" sz="1400">
                <a:solidFill>
                  <a:srgbClr val="001F5B"/>
                </a:solidFill>
                <a:latin typeface="Arial"/>
                <a:cs typeface="Arial"/>
              </a:rPr>
              <a:t>Mars’s orbit (furthest) – </a:t>
            </a:r>
            <a:r>
              <a:rPr lang="en-GB" sz="1400" b="1">
                <a:solidFill>
                  <a:srgbClr val="001F5B"/>
                </a:solidFill>
                <a:latin typeface="Arial"/>
                <a:cs typeface="Arial"/>
              </a:rPr>
              <a:t>247 million km</a:t>
            </a: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r>
              <a:rPr lang="en-GB" sz="1400">
                <a:solidFill>
                  <a:srgbClr val="001F5B"/>
                </a:solidFill>
                <a:latin typeface="Arial"/>
                <a:cs typeface="Arial"/>
              </a:rPr>
              <a:t>Calculate the shortest distance between Earth and Mars.</a:t>
            </a: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b="1">
              <a:solidFill>
                <a:srgbClr val="001F5B"/>
              </a:solidFill>
              <a:latin typeface="Arial"/>
              <a:cs typeface="Arial"/>
            </a:endParaRPr>
          </a:p>
          <a:p>
            <a:pPr algn="l">
              <a:lnSpc>
                <a:spcPct val="120000"/>
              </a:lnSpc>
              <a:spcBef>
                <a:spcPts val="120"/>
              </a:spcBef>
              <a:spcAft>
                <a:spcPts val="120"/>
              </a:spcAft>
            </a:pPr>
            <a:endParaRPr lang="en-GB" sz="1400" b="1">
              <a:solidFill>
                <a:srgbClr val="001F5B"/>
              </a:solidFill>
              <a:latin typeface="Arial"/>
              <a:cs typeface="Arial"/>
            </a:endParaRPr>
          </a:p>
          <a:p>
            <a:pPr algn="l">
              <a:lnSpc>
                <a:spcPct val="120000"/>
              </a:lnSpc>
              <a:spcBef>
                <a:spcPts val="120"/>
              </a:spcBef>
              <a:spcAft>
                <a:spcPts val="120"/>
              </a:spcAft>
            </a:pPr>
            <a:r>
              <a:rPr lang="en-GB" sz="1400">
                <a:solidFill>
                  <a:srgbClr val="001F5B"/>
                </a:solidFill>
                <a:latin typeface="Arial"/>
                <a:cs typeface="Arial"/>
              </a:rPr>
              <a:t>Calculate the longest distance between Earth and Mars.</a:t>
            </a:r>
            <a:endParaRPr lang="en-GB" sz="1400" noProof="0">
              <a:solidFill>
                <a:srgbClr val="001F5B"/>
              </a:solidFill>
              <a:latin typeface="Arial"/>
              <a:cs typeface="Arial"/>
            </a:endParaRPr>
          </a:p>
        </p:txBody>
      </p:sp>
      <p:sp>
        <p:nvSpPr>
          <p:cNvPr id="3" name="object 3">
            <a:extLst>
              <a:ext uri="{FF2B5EF4-FFF2-40B4-BE49-F238E27FC236}">
                <a16:creationId xmlns:a16="http://schemas.microsoft.com/office/drawing/2014/main" id="{B18DDCB4-FDEC-CB2A-055A-CFCA056FB8A5}"/>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F1EB9394-8301-EC73-C73D-6E8D05149F94}"/>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A7E0AA63-A59A-52DB-0779-3E48CEE214B3}"/>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Why Does Mars Change Size?</a:t>
            </a:r>
            <a:endParaRPr lang="en-US" sz="2000" b="1">
              <a:latin typeface="Arial Narrow" panose="020B0604020202020204" pitchFamily="34" charset="0"/>
              <a:cs typeface="Arial Narrow" panose="020B0604020202020204" pitchFamily="34" charset="0"/>
            </a:endParaRPr>
          </a:p>
        </p:txBody>
      </p:sp>
      <p:pic>
        <p:nvPicPr>
          <p:cNvPr id="13" name="Graphic 12" descr="Solar system with solid fill">
            <a:extLst>
              <a:ext uri="{FF2B5EF4-FFF2-40B4-BE49-F238E27FC236}">
                <a16:creationId xmlns:a16="http://schemas.microsoft.com/office/drawing/2014/main" id="{E44C3DF0-8881-4DB2-B235-10789C7DE62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200400" y="764475"/>
            <a:ext cx="480950" cy="480950"/>
          </a:xfrm>
          <a:prstGeom prst="rect">
            <a:avLst/>
          </a:prstGeom>
        </p:spPr>
      </p:pic>
      <p:sp>
        <p:nvSpPr>
          <p:cNvPr id="15" name="object 11">
            <a:extLst>
              <a:ext uri="{FF2B5EF4-FFF2-40B4-BE49-F238E27FC236}">
                <a16:creationId xmlns:a16="http://schemas.microsoft.com/office/drawing/2014/main" id="{FCC32B32-0529-B9F4-4B62-E12A1C5B9832}"/>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6" name="object 11">
            <a:extLst>
              <a:ext uri="{FF2B5EF4-FFF2-40B4-BE49-F238E27FC236}">
                <a16:creationId xmlns:a16="http://schemas.microsoft.com/office/drawing/2014/main" id="{43F7C7B4-429B-C2B2-81FA-1770A2147B5D}"/>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56</a:t>
            </a:r>
            <a:endParaRPr sz="1200">
              <a:latin typeface="Arial"/>
              <a:cs typeface="Arial"/>
            </a:endParaRPr>
          </a:p>
        </p:txBody>
      </p:sp>
      <p:grpSp>
        <p:nvGrpSpPr>
          <p:cNvPr id="38" name="Group 37">
            <a:extLst>
              <a:ext uri="{FF2B5EF4-FFF2-40B4-BE49-F238E27FC236}">
                <a16:creationId xmlns:a16="http://schemas.microsoft.com/office/drawing/2014/main" id="{EF6EB56A-933C-1968-C2E0-1FBDE817A9AA}"/>
              </a:ext>
            </a:extLst>
          </p:cNvPr>
          <p:cNvGrpSpPr/>
          <p:nvPr/>
        </p:nvGrpSpPr>
        <p:grpSpPr>
          <a:xfrm>
            <a:off x="530657" y="3264447"/>
            <a:ext cx="5787674" cy="2523768"/>
            <a:chOff x="531482" y="3069241"/>
            <a:chExt cx="5787674" cy="2523768"/>
          </a:xfrm>
        </p:grpSpPr>
        <p:sp>
          <p:nvSpPr>
            <p:cNvPr id="36" name="TextBox 35">
              <a:extLst>
                <a:ext uri="{FF2B5EF4-FFF2-40B4-BE49-F238E27FC236}">
                  <a16:creationId xmlns:a16="http://schemas.microsoft.com/office/drawing/2014/main" id="{112C99FB-5284-9D07-FDAA-0F80B54E7D66}"/>
                </a:ext>
              </a:extLst>
            </p:cNvPr>
            <p:cNvSpPr txBox="1"/>
            <p:nvPr/>
          </p:nvSpPr>
          <p:spPr>
            <a:xfrm>
              <a:off x="538843" y="3069241"/>
              <a:ext cx="5780313" cy="2523768"/>
            </a:xfrm>
            <a:custGeom>
              <a:avLst/>
              <a:gdLst>
                <a:gd name="csX0" fmla="*/ 0 w 5780313"/>
                <a:gd name="csY0" fmla="*/ 0 h 2523768"/>
                <a:gd name="csX1" fmla="*/ 584454 w 5780313"/>
                <a:gd name="csY1" fmla="*/ 0 h 2523768"/>
                <a:gd name="csX2" fmla="*/ 1168908 w 5780313"/>
                <a:gd name="csY2" fmla="*/ 0 h 2523768"/>
                <a:gd name="csX3" fmla="*/ 1695558 w 5780313"/>
                <a:gd name="csY3" fmla="*/ 0 h 2523768"/>
                <a:gd name="csX4" fmla="*/ 2164406 w 5780313"/>
                <a:gd name="csY4" fmla="*/ 0 h 2523768"/>
                <a:gd name="csX5" fmla="*/ 2806663 w 5780313"/>
                <a:gd name="csY5" fmla="*/ 0 h 2523768"/>
                <a:gd name="csX6" fmla="*/ 3333314 w 5780313"/>
                <a:gd name="csY6" fmla="*/ 0 h 2523768"/>
                <a:gd name="csX7" fmla="*/ 4091177 w 5780313"/>
                <a:gd name="csY7" fmla="*/ 0 h 2523768"/>
                <a:gd name="csX8" fmla="*/ 4617828 w 5780313"/>
                <a:gd name="csY8" fmla="*/ 0 h 2523768"/>
                <a:gd name="csX9" fmla="*/ 5780313 w 5780313"/>
                <a:gd name="csY9" fmla="*/ 0 h 2523768"/>
                <a:gd name="csX10" fmla="*/ 5780313 w 5780313"/>
                <a:gd name="csY10" fmla="*/ 580467 h 2523768"/>
                <a:gd name="csX11" fmla="*/ 5780313 w 5780313"/>
                <a:gd name="csY11" fmla="*/ 1135696 h 2523768"/>
                <a:gd name="csX12" fmla="*/ 5780313 w 5780313"/>
                <a:gd name="csY12" fmla="*/ 1817113 h 2523768"/>
                <a:gd name="csX13" fmla="*/ 5780313 w 5780313"/>
                <a:gd name="csY13" fmla="*/ 2523768 h 2523768"/>
                <a:gd name="csX14" fmla="*/ 5253662 w 5780313"/>
                <a:gd name="csY14" fmla="*/ 2523768 h 2523768"/>
                <a:gd name="csX15" fmla="*/ 4669208 w 5780313"/>
                <a:gd name="csY15" fmla="*/ 2523768 h 2523768"/>
                <a:gd name="csX16" fmla="*/ 4026951 w 5780313"/>
                <a:gd name="csY16" fmla="*/ 2523768 h 2523768"/>
                <a:gd name="csX17" fmla="*/ 3326891 w 5780313"/>
                <a:gd name="csY17" fmla="*/ 2523768 h 2523768"/>
                <a:gd name="csX18" fmla="*/ 2858044 w 5780313"/>
                <a:gd name="csY18" fmla="*/ 2523768 h 2523768"/>
                <a:gd name="csX19" fmla="*/ 2215787 w 5780313"/>
                <a:gd name="csY19" fmla="*/ 2523768 h 2523768"/>
                <a:gd name="csX20" fmla="*/ 1457923 w 5780313"/>
                <a:gd name="csY20" fmla="*/ 2523768 h 2523768"/>
                <a:gd name="csX21" fmla="*/ 989076 w 5780313"/>
                <a:gd name="csY21" fmla="*/ 2523768 h 2523768"/>
                <a:gd name="csX22" fmla="*/ 0 w 5780313"/>
                <a:gd name="csY22" fmla="*/ 2523768 h 2523768"/>
                <a:gd name="csX23" fmla="*/ 0 w 5780313"/>
                <a:gd name="csY23" fmla="*/ 1918064 h 2523768"/>
                <a:gd name="csX24" fmla="*/ 0 w 5780313"/>
                <a:gd name="csY24" fmla="*/ 1261884 h 2523768"/>
                <a:gd name="csX25" fmla="*/ 0 w 5780313"/>
                <a:gd name="csY25" fmla="*/ 656180 h 2523768"/>
                <a:gd name="csX26" fmla="*/ 0 w 5780313"/>
                <a:gd name="csY26" fmla="*/ 0 h 25237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780313" h="2523768" fill="none" extrusionOk="0">
                  <a:moveTo>
                    <a:pt x="0" y="0"/>
                  </a:moveTo>
                  <a:cubicBezTo>
                    <a:pt x="203415" y="-573"/>
                    <a:pt x="429193" y="-22267"/>
                    <a:pt x="584454" y="0"/>
                  </a:cubicBezTo>
                  <a:cubicBezTo>
                    <a:pt x="739715" y="22267"/>
                    <a:pt x="961373" y="1983"/>
                    <a:pt x="1168908" y="0"/>
                  </a:cubicBezTo>
                  <a:cubicBezTo>
                    <a:pt x="1376443" y="-1983"/>
                    <a:pt x="1546698" y="22440"/>
                    <a:pt x="1695558" y="0"/>
                  </a:cubicBezTo>
                  <a:cubicBezTo>
                    <a:pt x="1844418" y="-22440"/>
                    <a:pt x="1941662" y="-23274"/>
                    <a:pt x="2164406" y="0"/>
                  </a:cubicBezTo>
                  <a:cubicBezTo>
                    <a:pt x="2387150" y="23274"/>
                    <a:pt x="2624754" y="-6208"/>
                    <a:pt x="2806663" y="0"/>
                  </a:cubicBezTo>
                  <a:cubicBezTo>
                    <a:pt x="2988572" y="6208"/>
                    <a:pt x="3213026" y="15135"/>
                    <a:pt x="3333314" y="0"/>
                  </a:cubicBezTo>
                  <a:cubicBezTo>
                    <a:pt x="3453602" y="-15135"/>
                    <a:pt x="3857055" y="-8588"/>
                    <a:pt x="4091177" y="0"/>
                  </a:cubicBezTo>
                  <a:cubicBezTo>
                    <a:pt x="4325299" y="8588"/>
                    <a:pt x="4368615" y="17605"/>
                    <a:pt x="4617828" y="0"/>
                  </a:cubicBezTo>
                  <a:cubicBezTo>
                    <a:pt x="4867041" y="-17605"/>
                    <a:pt x="5513922" y="26376"/>
                    <a:pt x="5780313" y="0"/>
                  </a:cubicBezTo>
                  <a:cubicBezTo>
                    <a:pt x="5767848" y="289135"/>
                    <a:pt x="5804670" y="371371"/>
                    <a:pt x="5780313" y="580467"/>
                  </a:cubicBezTo>
                  <a:cubicBezTo>
                    <a:pt x="5755956" y="789563"/>
                    <a:pt x="5761760" y="909230"/>
                    <a:pt x="5780313" y="1135696"/>
                  </a:cubicBezTo>
                  <a:cubicBezTo>
                    <a:pt x="5798866" y="1362162"/>
                    <a:pt x="5806384" y="1583675"/>
                    <a:pt x="5780313" y="1817113"/>
                  </a:cubicBezTo>
                  <a:cubicBezTo>
                    <a:pt x="5754242" y="2050551"/>
                    <a:pt x="5768168" y="2271699"/>
                    <a:pt x="5780313" y="2523768"/>
                  </a:cubicBezTo>
                  <a:cubicBezTo>
                    <a:pt x="5615230" y="2541867"/>
                    <a:pt x="5361077" y="2522332"/>
                    <a:pt x="5253662" y="2523768"/>
                  </a:cubicBezTo>
                  <a:cubicBezTo>
                    <a:pt x="5146247" y="2525204"/>
                    <a:pt x="4842808" y="2521242"/>
                    <a:pt x="4669208" y="2523768"/>
                  </a:cubicBezTo>
                  <a:cubicBezTo>
                    <a:pt x="4495608" y="2526294"/>
                    <a:pt x="4244361" y="2539235"/>
                    <a:pt x="4026951" y="2523768"/>
                  </a:cubicBezTo>
                  <a:cubicBezTo>
                    <a:pt x="3809541" y="2508301"/>
                    <a:pt x="3645635" y="2556696"/>
                    <a:pt x="3326891" y="2523768"/>
                  </a:cubicBezTo>
                  <a:cubicBezTo>
                    <a:pt x="3008147" y="2490840"/>
                    <a:pt x="3050520" y="2520829"/>
                    <a:pt x="2858044" y="2523768"/>
                  </a:cubicBezTo>
                  <a:cubicBezTo>
                    <a:pt x="2665568" y="2526707"/>
                    <a:pt x="2412035" y="2491868"/>
                    <a:pt x="2215787" y="2523768"/>
                  </a:cubicBezTo>
                  <a:cubicBezTo>
                    <a:pt x="2019539" y="2555668"/>
                    <a:pt x="1835549" y="2561232"/>
                    <a:pt x="1457923" y="2523768"/>
                  </a:cubicBezTo>
                  <a:cubicBezTo>
                    <a:pt x="1080297" y="2486304"/>
                    <a:pt x="1194740" y="2525263"/>
                    <a:pt x="989076" y="2523768"/>
                  </a:cubicBezTo>
                  <a:cubicBezTo>
                    <a:pt x="783412" y="2522273"/>
                    <a:pt x="328935" y="2542478"/>
                    <a:pt x="0" y="2523768"/>
                  </a:cubicBezTo>
                  <a:cubicBezTo>
                    <a:pt x="-23577" y="2239847"/>
                    <a:pt x="21165" y="2065928"/>
                    <a:pt x="0" y="1918064"/>
                  </a:cubicBezTo>
                  <a:cubicBezTo>
                    <a:pt x="-21165" y="1770200"/>
                    <a:pt x="24234" y="1495886"/>
                    <a:pt x="0" y="1261884"/>
                  </a:cubicBezTo>
                  <a:cubicBezTo>
                    <a:pt x="-24234" y="1027882"/>
                    <a:pt x="3836" y="858940"/>
                    <a:pt x="0" y="656180"/>
                  </a:cubicBezTo>
                  <a:cubicBezTo>
                    <a:pt x="-3836" y="453420"/>
                    <a:pt x="3457" y="197512"/>
                    <a:pt x="0" y="0"/>
                  </a:cubicBezTo>
                  <a:close/>
                </a:path>
                <a:path w="5780313" h="2523768" stroke="0" extrusionOk="0">
                  <a:moveTo>
                    <a:pt x="0" y="0"/>
                  </a:moveTo>
                  <a:cubicBezTo>
                    <a:pt x="220370" y="26833"/>
                    <a:pt x="420502" y="-30751"/>
                    <a:pt x="642257" y="0"/>
                  </a:cubicBezTo>
                  <a:cubicBezTo>
                    <a:pt x="864012" y="30751"/>
                    <a:pt x="1092410" y="-34126"/>
                    <a:pt x="1400120" y="0"/>
                  </a:cubicBezTo>
                  <a:cubicBezTo>
                    <a:pt x="1707830" y="34126"/>
                    <a:pt x="1763303" y="-3031"/>
                    <a:pt x="1868968" y="0"/>
                  </a:cubicBezTo>
                  <a:cubicBezTo>
                    <a:pt x="1974633" y="3031"/>
                    <a:pt x="2305420" y="-27752"/>
                    <a:pt x="2453422" y="0"/>
                  </a:cubicBezTo>
                  <a:cubicBezTo>
                    <a:pt x="2601424" y="27752"/>
                    <a:pt x="3007926" y="-2611"/>
                    <a:pt x="3153482" y="0"/>
                  </a:cubicBezTo>
                  <a:cubicBezTo>
                    <a:pt x="3299038" y="2611"/>
                    <a:pt x="3638445" y="25646"/>
                    <a:pt x="3911345" y="0"/>
                  </a:cubicBezTo>
                  <a:cubicBezTo>
                    <a:pt x="4184245" y="-25646"/>
                    <a:pt x="4390764" y="-35054"/>
                    <a:pt x="4669208" y="0"/>
                  </a:cubicBezTo>
                  <a:cubicBezTo>
                    <a:pt x="4947652" y="35054"/>
                    <a:pt x="5082726" y="-25392"/>
                    <a:pt x="5195859" y="0"/>
                  </a:cubicBezTo>
                  <a:cubicBezTo>
                    <a:pt x="5308992" y="25392"/>
                    <a:pt x="5656725" y="-3471"/>
                    <a:pt x="5780313" y="0"/>
                  </a:cubicBezTo>
                  <a:cubicBezTo>
                    <a:pt x="5805211" y="169419"/>
                    <a:pt x="5799532" y="299873"/>
                    <a:pt x="5780313" y="580467"/>
                  </a:cubicBezTo>
                  <a:cubicBezTo>
                    <a:pt x="5761094" y="861061"/>
                    <a:pt x="5786658" y="989708"/>
                    <a:pt x="5780313" y="1186171"/>
                  </a:cubicBezTo>
                  <a:cubicBezTo>
                    <a:pt x="5773968" y="1382634"/>
                    <a:pt x="5802533" y="1530665"/>
                    <a:pt x="5780313" y="1842351"/>
                  </a:cubicBezTo>
                  <a:cubicBezTo>
                    <a:pt x="5758093" y="2154037"/>
                    <a:pt x="5807486" y="2211532"/>
                    <a:pt x="5780313" y="2523768"/>
                  </a:cubicBezTo>
                  <a:cubicBezTo>
                    <a:pt x="5625235" y="2519647"/>
                    <a:pt x="5386441" y="2532030"/>
                    <a:pt x="5253662" y="2523768"/>
                  </a:cubicBezTo>
                  <a:cubicBezTo>
                    <a:pt x="5120883" y="2515506"/>
                    <a:pt x="4790724" y="2536482"/>
                    <a:pt x="4611405" y="2523768"/>
                  </a:cubicBezTo>
                  <a:cubicBezTo>
                    <a:pt x="4432086" y="2511054"/>
                    <a:pt x="4226244" y="2523443"/>
                    <a:pt x="4084755" y="2523768"/>
                  </a:cubicBezTo>
                  <a:cubicBezTo>
                    <a:pt x="3943266" y="2524094"/>
                    <a:pt x="3548716" y="2491033"/>
                    <a:pt x="3326891" y="2523768"/>
                  </a:cubicBezTo>
                  <a:cubicBezTo>
                    <a:pt x="3105066" y="2556503"/>
                    <a:pt x="2896156" y="2549774"/>
                    <a:pt x="2626831" y="2523768"/>
                  </a:cubicBezTo>
                  <a:cubicBezTo>
                    <a:pt x="2357506" y="2497762"/>
                    <a:pt x="2181550" y="2515082"/>
                    <a:pt x="2042377" y="2523768"/>
                  </a:cubicBezTo>
                  <a:cubicBezTo>
                    <a:pt x="1903204" y="2532454"/>
                    <a:pt x="1729212" y="2530027"/>
                    <a:pt x="1457923" y="2523768"/>
                  </a:cubicBezTo>
                  <a:cubicBezTo>
                    <a:pt x="1186634" y="2517509"/>
                    <a:pt x="1219195" y="2509825"/>
                    <a:pt x="989076" y="2523768"/>
                  </a:cubicBezTo>
                  <a:cubicBezTo>
                    <a:pt x="758957" y="2537711"/>
                    <a:pt x="297369" y="2479412"/>
                    <a:pt x="0" y="2523768"/>
                  </a:cubicBezTo>
                  <a:cubicBezTo>
                    <a:pt x="30612" y="2199134"/>
                    <a:pt x="23717" y="2070942"/>
                    <a:pt x="0" y="1867588"/>
                  </a:cubicBezTo>
                  <a:cubicBezTo>
                    <a:pt x="-23717" y="1664234"/>
                    <a:pt x="10463" y="1550539"/>
                    <a:pt x="0" y="1261884"/>
                  </a:cubicBezTo>
                  <a:cubicBezTo>
                    <a:pt x="-10463" y="973229"/>
                    <a:pt x="30297" y="912296"/>
                    <a:pt x="0" y="580467"/>
                  </a:cubicBezTo>
                  <a:cubicBezTo>
                    <a:pt x="-30297" y="248638"/>
                    <a:pt x="-23340" y="265328"/>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p:txBody>
        </p:sp>
        <p:grpSp>
          <p:nvGrpSpPr>
            <p:cNvPr id="27" name="Group 26">
              <a:extLst>
                <a:ext uri="{FF2B5EF4-FFF2-40B4-BE49-F238E27FC236}">
                  <a16:creationId xmlns:a16="http://schemas.microsoft.com/office/drawing/2014/main" id="{37578B25-EBC0-FC96-E913-BF820542DF4C}"/>
                </a:ext>
              </a:extLst>
            </p:cNvPr>
            <p:cNvGrpSpPr/>
            <p:nvPr/>
          </p:nvGrpSpPr>
          <p:grpSpPr>
            <a:xfrm>
              <a:off x="531482" y="3097254"/>
              <a:ext cx="5787674" cy="523220"/>
              <a:chOff x="531482" y="3097254"/>
              <a:chExt cx="5787674" cy="523220"/>
            </a:xfrm>
          </p:grpSpPr>
          <p:sp>
            <p:nvSpPr>
              <p:cNvPr id="21" name="TextBox 20">
                <a:extLst>
                  <a:ext uri="{FF2B5EF4-FFF2-40B4-BE49-F238E27FC236}">
                    <a16:creationId xmlns:a16="http://schemas.microsoft.com/office/drawing/2014/main" id="{5DBD2471-C116-EE10-8C70-FE0E5DC3E2D3}"/>
                  </a:ext>
                </a:extLst>
              </p:cNvPr>
              <p:cNvSpPr txBox="1"/>
              <p:nvPr/>
            </p:nvSpPr>
            <p:spPr>
              <a:xfrm>
                <a:off x="531482" y="3097254"/>
                <a:ext cx="1708025" cy="523220"/>
              </a:xfrm>
              <a:custGeom>
                <a:avLst/>
                <a:gdLst>
                  <a:gd name="csX0" fmla="*/ 0 w 1708025"/>
                  <a:gd name="csY0" fmla="*/ 0 h 523220"/>
                  <a:gd name="csX1" fmla="*/ 569342 w 1708025"/>
                  <a:gd name="csY1" fmla="*/ 0 h 523220"/>
                  <a:gd name="csX2" fmla="*/ 1172844 w 1708025"/>
                  <a:gd name="csY2" fmla="*/ 0 h 523220"/>
                  <a:gd name="csX3" fmla="*/ 1708025 w 1708025"/>
                  <a:gd name="csY3" fmla="*/ 0 h 523220"/>
                  <a:gd name="csX4" fmla="*/ 1708025 w 1708025"/>
                  <a:gd name="csY4" fmla="*/ 523220 h 523220"/>
                  <a:gd name="csX5" fmla="*/ 1189924 w 1708025"/>
                  <a:gd name="csY5" fmla="*/ 523220 h 523220"/>
                  <a:gd name="csX6" fmla="*/ 586422 w 1708025"/>
                  <a:gd name="csY6" fmla="*/ 523220 h 523220"/>
                  <a:gd name="csX7" fmla="*/ 0 w 1708025"/>
                  <a:gd name="csY7" fmla="*/ 523220 h 523220"/>
                  <a:gd name="csX8" fmla="*/ 0 w 1708025"/>
                  <a:gd name="csY8" fmla="*/ 0 h 52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708025" h="523220" extrusionOk="0">
                    <a:moveTo>
                      <a:pt x="0" y="0"/>
                    </a:moveTo>
                    <a:cubicBezTo>
                      <a:pt x="127625" y="17375"/>
                      <a:pt x="424552" y="20417"/>
                      <a:pt x="569342" y="0"/>
                    </a:cubicBezTo>
                    <a:cubicBezTo>
                      <a:pt x="714132" y="-20417"/>
                      <a:pt x="995577" y="-15999"/>
                      <a:pt x="1172844" y="0"/>
                    </a:cubicBezTo>
                    <a:cubicBezTo>
                      <a:pt x="1350111" y="15999"/>
                      <a:pt x="1489044" y="-22852"/>
                      <a:pt x="1708025" y="0"/>
                    </a:cubicBezTo>
                    <a:cubicBezTo>
                      <a:pt x="1720530" y="109926"/>
                      <a:pt x="1730218" y="413343"/>
                      <a:pt x="1708025" y="523220"/>
                    </a:cubicBezTo>
                    <a:cubicBezTo>
                      <a:pt x="1567268" y="501980"/>
                      <a:pt x="1424900" y="520774"/>
                      <a:pt x="1189924" y="523220"/>
                    </a:cubicBezTo>
                    <a:cubicBezTo>
                      <a:pt x="954948" y="525666"/>
                      <a:pt x="713813" y="497063"/>
                      <a:pt x="586422" y="523220"/>
                    </a:cubicBezTo>
                    <a:cubicBezTo>
                      <a:pt x="459031" y="549377"/>
                      <a:pt x="222472" y="550850"/>
                      <a:pt x="0" y="523220"/>
                    </a:cubicBezTo>
                    <a:cubicBezTo>
                      <a:pt x="-1324" y="350420"/>
                      <a:pt x="6973" y="118133"/>
                      <a:pt x="0" y="0"/>
                    </a:cubicBezTo>
                    <a:close/>
                  </a:path>
                </a:pathLst>
              </a:custGeom>
              <a:noFill/>
              <a:ln>
                <a:no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gn="ctr">
                  <a:spcBef>
                    <a:spcPts val="600"/>
                  </a:spcBef>
                  <a:spcAft>
                    <a:spcPts val="600"/>
                  </a:spcAft>
                </a:pPr>
                <a:r>
                  <a:rPr lang="en-GB" sz="1400" i="1">
                    <a:solidFill>
                      <a:srgbClr val="05255D"/>
                    </a:solidFill>
                    <a:latin typeface="Arial" panose="020B0604020202020204" pitchFamily="34" charset="0"/>
                    <a:cs typeface="Arial" panose="020B0604020202020204" pitchFamily="34" charset="0"/>
                  </a:rPr>
                  <a:t>Mars’s closest orbit (million km)</a:t>
                </a:r>
              </a:p>
            </p:txBody>
          </p:sp>
          <p:sp>
            <p:nvSpPr>
              <p:cNvPr id="22" name="TextBox 21">
                <a:extLst>
                  <a:ext uri="{FF2B5EF4-FFF2-40B4-BE49-F238E27FC236}">
                    <a16:creationId xmlns:a16="http://schemas.microsoft.com/office/drawing/2014/main" id="{3D878CE2-8ED9-8577-8549-9F32A092B6F5}"/>
                  </a:ext>
                </a:extLst>
              </p:cNvPr>
              <p:cNvSpPr txBox="1"/>
              <p:nvPr/>
            </p:nvSpPr>
            <p:spPr>
              <a:xfrm>
                <a:off x="1601956" y="3174198"/>
                <a:ext cx="1640366" cy="369332"/>
              </a:xfrm>
              <a:custGeom>
                <a:avLst/>
                <a:gdLst>
                  <a:gd name="csX0" fmla="*/ 0 w 1640366"/>
                  <a:gd name="csY0" fmla="*/ 0 h 369332"/>
                  <a:gd name="csX1" fmla="*/ 546789 w 1640366"/>
                  <a:gd name="csY1" fmla="*/ 0 h 369332"/>
                  <a:gd name="csX2" fmla="*/ 1126385 w 1640366"/>
                  <a:gd name="csY2" fmla="*/ 0 h 369332"/>
                  <a:gd name="csX3" fmla="*/ 1640366 w 1640366"/>
                  <a:gd name="csY3" fmla="*/ 0 h 369332"/>
                  <a:gd name="csX4" fmla="*/ 1640366 w 1640366"/>
                  <a:gd name="csY4" fmla="*/ 369332 h 369332"/>
                  <a:gd name="csX5" fmla="*/ 1142788 w 1640366"/>
                  <a:gd name="csY5" fmla="*/ 369332 h 369332"/>
                  <a:gd name="csX6" fmla="*/ 563192 w 1640366"/>
                  <a:gd name="csY6" fmla="*/ 369332 h 369332"/>
                  <a:gd name="csX7" fmla="*/ 0 w 1640366"/>
                  <a:gd name="csY7" fmla="*/ 369332 h 369332"/>
                  <a:gd name="csX8" fmla="*/ 0 w 1640366"/>
                  <a:gd name="csY8"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40366" h="369332" extrusionOk="0">
                    <a:moveTo>
                      <a:pt x="0" y="0"/>
                    </a:moveTo>
                    <a:cubicBezTo>
                      <a:pt x="136017" y="20533"/>
                      <a:pt x="284095" y="-8023"/>
                      <a:pt x="546789" y="0"/>
                    </a:cubicBezTo>
                    <a:cubicBezTo>
                      <a:pt x="809483" y="8023"/>
                      <a:pt x="979914" y="-25027"/>
                      <a:pt x="1126385" y="0"/>
                    </a:cubicBezTo>
                    <a:cubicBezTo>
                      <a:pt x="1272856" y="25027"/>
                      <a:pt x="1416250" y="-6646"/>
                      <a:pt x="1640366" y="0"/>
                    </a:cubicBezTo>
                    <a:cubicBezTo>
                      <a:pt x="1655252" y="161804"/>
                      <a:pt x="1636032" y="234191"/>
                      <a:pt x="1640366" y="369332"/>
                    </a:cubicBezTo>
                    <a:cubicBezTo>
                      <a:pt x="1495095" y="346979"/>
                      <a:pt x="1308629" y="364135"/>
                      <a:pt x="1142788" y="369332"/>
                    </a:cubicBezTo>
                    <a:cubicBezTo>
                      <a:pt x="976947" y="374529"/>
                      <a:pt x="759469" y="351072"/>
                      <a:pt x="563192" y="369332"/>
                    </a:cubicBezTo>
                    <a:cubicBezTo>
                      <a:pt x="366915" y="387592"/>
                      <a:pt x="113524" y="353715"/>
                      <a:pt x="0" y="369332"/>
                    </a:cubicBezTo>
                    <a:cubicBezTo>
                      <a:pt x="-2167" y="266105"/>
                      <a:pt x="-14978" y="125358"/>
                      <a:pt x="0" y="0"/>
                    </a:cubicBezTo>
                    <a:close/>
                  </a:path>
                </a:pathLst>
              </a:custGeom>
              <a:noFill/>
              <a:ln>
                <a:no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gn="ctr">
                  <a:spcBef>
                    <a:spcPts val="600"/>
                  </a:spcBef>
                  <a:spcAft>
                    <a:spcPts val="600"/>
                  </a:spcAft>
                </a:pPr>
                <a:r>
                  <a:rPr lang="en-GB" sz="1400">
                    <a:solidFill>
                      <a:srgbClr val="05255D"/>
                    </a:solidFill>
                    <a:latin typeface="Arial" panose="020B0604020202020204" pitchFamily="34" charset="0"/>
                    <a:cs typeface="Arial" panose="020B0604020202020204" pitchFamily="34" charset="0"/>
                  </a:rPr>
                  <a:t> </a:t>
                </a:r>
                <a:r>
                  <a:rPr lang="en-GB">
                    <a:solidFill>
                      <a:srgbClr val="05255D"/>
                    </a:solidFill>
                    <a:latin typeface="Arial" panose="020B0604020202020204" pitchFamily="34" charset="0"/>
                    <a:cs typeface="Arial" panose="020B0604020202020204" pitchFamily="34" charset="0"/>
                  </a:rPr>
                  <a:t>– </a:t>
                </a:r>
                <a:endParaRPr lang="en-GB" sz="1400">
                  <a:solidFill>
                    <a:srgbClr val="05255D"/>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C456FF7-FD11-959F-7B10-2A89704907BE}"/>
                  </a:ext>
                </a:extLst>
              </p:cNvPr>
              <p:cNvSpPr txBox="1"/>
              <p:nvPr/>
            </p:nvSpPr>
            <p:spPr>
              <a:xfrm>
                <a:off x="2604770" y="3097254"/>
                <a:ext cx="1434995" cy="523220"/>
              </a:xfrm>
              <a:custGeom>
                <a:avLst/>
                <a:gdLst>
                  <a:gd name="csX0" fmla="*/ 0 w 1434995"/>
                  <a:gd name="csY0" fmla="*/ 0 h 523220"/>
                  <a:gd name="csX1" fmla="*/ 478332 w 1434995"/>
                  <a:gd name="csY1" fmla="*/ 0 h 523220"/>
                  <a:gd name="csX2" fmla="*/ 985363 w 1434995"/>
                  <a:gd name="csY2" fmla="*/ 0 h 523220"/>
                  <a:gd name="csX3" fmla="*/ 1434995 w 1434995"/>
                  <a:gd name="csY3" fmla="*/ 0 h 523220"/>
                  <a:gd name="csX4" fmla="*/ 1434995 w 1434995"/>
                  <a:gd name="csY4" fmla="*/ 523220 h 523220"/>
                  <a:gd name="csX5" fmla="*/ 999713 w 1434995"/>
                  <a:gd name="csY5" fmla="*/ 523220 h 523220"/>
                  <a:gd name="csX6" fmla="*/ 492682 w 1434995"/>
                  <a:gd name="csY6" fmla="*/ 523220 h 523220"/>
                  <a:gd name="csX7" fmla="*/ 0 w 1434995"/>
                  <a:gd name="csY7" fmla="*/ 523220 h 523220"/>
                  <a:gd name="csX8" fmla="*/ 0 w 1434995"/>
                  <a:gd name="csY8" fmla="*/ 0 h 52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34995" h="523220" extrusionOk="0">
                    <a:moveTo>
                      <a:pt x="0" y="0"/>
                    </a:moveTo>
                    <a:cubicBezTo>
                      <a:pt x="129430" y="-9284"/>
                      <a:pt x="256193" y="-1129"/>
                      <a:pt x="478332" y="0"/>
                    </a:cubicBezTo>
                    <a:cubicBezTo>
                      <a:pt x="700471" y="1129"/>
                      <a:pt x="768088" y="10066"/>
                      <a:pt x="985363" y="0"/>
                    </a:cubicBezTo>
                    <a:cubicBezTo>
                      <a:pt x="1202638" y="-10066"/>
                      <a:pt x="1278610" y="-4904"/>
                      <a:pt x="1434995" y="0"/>
                    </a:cubicBezTo>
                    <a:cubicBezTo>
                      <a:pt x="1447500" y="109926"/>
                      <a:pt x="1457188" y="413343"/>
                      <a:pt x="1434995" y="523220"/>
                    </a:cubicBezTo>
                    <a:cubicBezTo>
                      <a:pt x="1313529" y="523886"/>
                      <a:pt x="1095920" y="515981"/>
                      <a:pt x="999713" y="523220"/>
                    </a:cubicBezTo>
                    <a:cubicBezTo>
                      <a:pt x="903506" y="530459"/>
                      <a:pt x="699906" y="538849"/>
                      <a:pt x="492682" y="523220"/>
                    </a:cubicBezTo>
                    <a:cubicBezTo>
                      <a:pt x="285458" y="507591"/>
                      <a:pt x="189292" y="540689"/>
                      <a:pt x="0" y="523220"/>
                    </a:cubicBezTo>
                    <a:cubicBezTo>
                      <a:pt x="-1324" y="350420"/>
                      <a:pt x="6973" y="118133"/>
                      <a:pt x="0" y="0"/>
                    </a:cubicBezTo>
                    <a:close/>
                  </a:path>
                </a:pathLst>
              </a:custGeom>
              <a:noFill/>
              <a:ln>
                <a:no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gn="ctr">
                  <a:spcBef>
                    <a:spcPts val="600"/>
                  </a:spcBef>
                  <a:spcAft>
                    <a:spcPts val="600"/>
                  </a:spcAft>
                </a:pPr>
                <a:r>
                  <a:rPr lang="en-GB" sz="1400" i="1">
                    <a:solidFill>
                      <a:srgbClr val="05255D"/>
                    </a:solidFill>
                    <a:latin typeface="Arial" panose="020B0604020202020204" pitchFamily="34" charset="0"/>
                    <a:cs typeface="Arial" panose="020B0604020202020204" pitchFamily="34" charset="0"/>
                  </a:rPr>
                  <a:t>Earth’s orbit (million km)</a:t>
                </a:r>
              </a:p>
            </p:txBody>
          </p:sp>
          <p:sp>
            <p:nvSpPr>
              <p:cNvPr id="25" name="TextBox 24">
                <a:extLst>
                  <a:ext uri="{FF2B5EF4-FFF2-40B4-BE49-F238E27FC236}">
                    <a16:creationId xmlns:a16="http://schemas.microsoft.com/office/drawing/2014/main" id="{D9E604CC-2662-84CE-2385-5A3B786738E9}"/>
                  </a:ext>
                </a:extLst>
              </p:cNvPr>
              <p:cNvSpPr txBox="1"/>
              <p:nvPr/>
            </p:nvSpPr>
            <p:spPr>
              <a:xfrm>
                <a:off x="3374449" y="3178871"/>
                <a:ext cx="1640366" cy="369332"/>
              </a:xfrm>
              <a:custGeom>
                <a:avLst/>
                <a:gdLst>
                  <a:gd name="csX0" fmla="*/ 0 w 1640366"/>
                  <a:gd name="csY0" fmla="*/ 0 h 369332"/>
                  <a:gd name="csX1" fmla="*/ 546789 w 1640366"/>
                  <a:gd name="csY1" fmla="*/ 0 h 369332"/>
                  <a:gd name="csX2" fmla="*/ 1126385 w 1640366"/>
                  <a:gd name="csY2" fmla="*/ 0 h 369332"/>
                  <a:gd name="csX3" fmla="*/ 1640366 w 1640366"/>
                  <a:gd name="csY3" fmla="*/ 0 h 369332"/>
                  <a:gd name="csX4" fmla="*/ 1640366 w 1640366"/>
                  <a:gd name="csY4" fmla="*/ 369332 h 369332"/>
                  <a:gd name="csX5" fmla="*/ 1142788 w 1640366"/>
                  <a:gd name="csY5" fmla="*/ 369332 h 369332"/>
                  <a:gd name="csX6" fmla="*/ 563192 w 1640366"/>
                  <a:gd name="csY6" fmla="*/ 369332 h 369332"/>
                  <a:gd name="csX7" fmla="*/ 0 w 1640366"/>
                  <a:gd name="csY7" fmla="*/ 369332 h 369332"/>
                  <a:gd name="csX8" fmla="*/ 0 w 1640366"/>
                  <a:gd name="csY8"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40366" h="369332" extrusionOk="0">
                    <a:moveTo>
                      <a:pt x="0" y="0"/>
                    </a:moveTo>
                    <a:cubicBezTo>
                      <a:pt x="136017" y="20533"/>
                      <a:pt x="284095" y="-8023"/>
                      <a:pt x="546789" y="0"/>
                    </a:cubicBezTo>
                    <a:cubicBezTo>
                      <a:pt x="809483" y="8023"/>
                      <a:pt x="979914" y="-25027"/>
                      <a:pt x="1126385" y="0"/>
                    </a:cubicBezTo>
                    <a:cubicBezTo>
                      <a:pt x="1272856" y="25027"/>
                      <a:pt x="1416250" y="-6646"/>
                      <a:pt x="1640366" y="0"/>
                    </a:cubicBezTo>
                    <a:cubicBezTo>
                      <a:pt x="1655252" y="161804"/>
                      <a:pt x="1636032" y="234191"/>
                      <a:pt x="1640366" y="369332"/>
                    </a:cubicBezTo>
                    <a:cubicBezTo>
                      <a:pt x="1495095" y="346979"/>
                      <a:pt x="1308629" y="364135"/>
                      <a:pt x="1142788" y="369332"/>
                    </a:cubicBezTo>
                    <a:cubicBezTo>
                      <a:pt x="976947" y="374529"/>
                      <a:pt x="759469" y="351072"/>
                      <a:pt x="563192" y="369332"/>
                    </a:cubicBezTo>
                    <a:cubicBezTo>
                      <a:pt x="366915" y="387592"/>
                      <a:pt x="113524" y="353715"/>
                      <a:pt x="0" y="369332"/>
                    </a:cubicBezTo>
                    <a:cubicBezTo>
                      <a:pt x="-2167" y="266105"/>
                      <a:pt x="-14978" y="125358"/>
                      <a:pt x="0" y="0"/>
                    </a:cubicBezTo>
                    <a:close/>
                  </a:path>
                </a:pathLst>
              </a:custGeom>
              <a:noFill/>
              <a:ln>
                <a:no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gn="ctr">
                  <a:spcBef>
                    <a:spcPts val="600"/>
                  </a:spcBef>
                  <a:spcAft>
                    <a:spcPts val="600"/>
                  </a:spcAft>
                </a:pPr>
                <a:r>
                  <a:rPr lang="en-GB" sz="1400">
                    <a:solidFill>
                      <a:srgbClr val="05255D"/>
                    </a:solidFill>
                    <a:latin typeface="Arial" panose="020B0604020202020204" pitchFamily="34" charset="0"/>
                    <a:cs typeface="Arial" panose="020B0604020202020204" pitchFamily="34" charset="0"/>
                  </a:rPr>
                  <a:t> =</a:t>
                </a:r>
                <a:r>
                  <a:rPr lang="en-GB">
                    <a:solidFill>
                      <a:srgbClr val="05255D"/>
                    </a:solidFill>
                    <a:latin typeface="Arial" panose="020B0604020202020204" pitchFamily="34" charset="0"/>
                    <a:cs typeface="Arial" panose="020B0604020202020204" pitchFamily="34" charset="0"/>
                  </a:rPr>
                  <a:t> </a:t>
                </a:r>
                <a:endParaRPr lang="en-GB" sz="1400">
                  <a:solidFill>
                    <a:srgbClr val="05255D"/>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1582B36-984C-FDAF-7A43-F2354274F282}"/>
                  </a:ext>
                </a:extLst>
              </p:cNvPr>
              <p:cNvSpPr txBox="1"/>
              <p:nvPr/>
            </p:nvSpPr>
            <p:spPr>
              <a:xfrm>
                <a:off x="4500953" y="3097254"/>
                <a:ext cx="1818203" cy="523220"/>
              </a:xfrm>
              <a:custGeom>
                <a:avLst/>
                <a:gdLst>
                  <a:gd name="csX0" fmla="*/ 0 w 1818203"/>
                  <a:gd name="csY0" fmla="*/ 0 h 523220"/>
                  <a:gd name="csX1" fmla="*/ 606068 w 1818203"/>
                  <a:gd name="csY1" fmla="*/ 0 h 523220"/>
                  <a:gd name="csX2" fmla="*/ 1248499 w 1818203"/>
                  <a:gd name="csY2" fmla="*/ 0 h 523220"/>
                  <a:gd name="csX3" fmla="*/ 1818203 w 1818203"/>
                  <a:gd name="csY3" fmla="*/ 0 h 523220"/>
                  <a:gd name="csX4" fmla="*/ 1818203 w 1818203"/>
                  <a:gd name="csY4" fmla="*/ 523220 h 523220"/>
                  <a:gd name="csX5" fmla="*/ 1266681 w 1818203"/>
                  <a:gd name="csY5" fmla="*/ 523220 h 523220"/>
                  <a:gd name="csX6" fmla="*/ 624250 w 1818203"/>
                  <a:gd name="csY6" fmla="*/ 523220 h 523220"/>
                  <a:gd name="csX7" fmla="*/ 0 w 1818203"/>
                  <a:gd name="csY7" fmla="*/ 523220 h 523220"/>
                  <a:gd name="csX8" fmla="*/ 0 w 1818203"/>
                  <a:gd name="csY8" fmla="*/ 0 h 52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818203" h="523220" extrusionOk="0">
                    <a:moveTo>
                      <a:pt x="0" y="0"/>
                    </a:moveTo>
                    <a:cubicBezTo>
                      <a:pt x="141075" y="4118"/>
                      <a:pt x="316751" y="10204"/>
                      <a:pt x="606068" y="0"/>
                    </a:cubicBezTo>
                    <a:cubicBezTo>
                      <a:pt x="895385" y="-10204"/>
                      <a:pt x="1040740" y="-6012"/>
                      <a:pt x="1248499" y="0"/>
                    </a:cubicBezTo>
                    <a:cubicBezTo>
                      <a:pt x="1456258" y="6012"/>
                      <a:pt x="1661747" y="15294"/>
                      <a:pt x="1818203" y="0"/>
                    </a:cubicBezTo>
                    <a:cubicBezTo>
                      <a:pt x="1830708" y="109926"/>
                      <a:pt x="1840396" y="413343"/>
                      <a:pt x="1818203" y="523220"/>
                    </a:cubicBezTo>
                    <a:cubicBezTo>
                      <a:pt x="1651865" y="537734"/>
                      <a:pt x="1511080" y="501640"/>
                      <a:pt x="1266681" y="523220"/>
                    </a:cubicBezTo>
                    <a:cubicBezTo>
                      <a:pt x="1022282" y="544800"/>
                      <a:pt x="937332" y="544114"/>
                      <a:pt x="624250" y="523220"/>
                    </a:cubicBezTo>
                    <a:cubicBezTo>
                      <a:pt x="311168" y="502326"/>
                      <a:pt x="300487" y="496485"/>
                      <a:pt x="0" y="523220"/>
                    </a:cubicBezTo>
                    <a:cubicBezTo>
                      <a:pt x="-1324" y="350420"/>
                      <a:pt x="6973" y="118133"/>
                      <a:pt x="0" y="0"/>
                    </a:cubicBezTo>
                    <a:close/>
                  </a:path>
                </a:pathLst>
              </a:custGeom>
              <a:noFill/>
              <a:ln>
                <a:no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gn="ctr">
                  <a:spcBef>
                    <a:spcPts val="600"/>
                  </a:spcBef>
                  <a:spcAft>
                    <a:spcPts val="600"/>
                  </a:spcAft>
                </a:pPr>
                <a:r>
                  <a:rPr lang="en-GB" sz="1400" i="1">
                    <a:solidFill>
                      <a:srgbClr val="05255D"/>
                    </a:solidFill>
                    <a:latin typeface="Arial" panose="020B0604020202020204" pitchFamily="34" charset="0"/>
                    <a:cs typeface="Arial" panose="020B0604020202020204" pitchFamily="34" charset="0"/>
                  </a:rPr>
                  <a:t>Shortest distance (million km)</a:t>
                </a:r>
              </a:p>
            </p:txBody>
          </p:sp>
        </p:grpSp>
      </p:grpSp>
      <p:grpSp>
        <p:nvGrpSpPr>
          <p:cNvPr id="47" name="Group 46">
            <a:extLst>
              <a:ext uri="{FF2B5EF4-FFF2-40B4-BE49-F238E27FC236}">
                <a16:creationId xmlns:a16="http://schemas.microsoft.com/office/drawing/2014/main" id="{88D3193B-1E15-3F1D-2A87-952DA714D1A3}"/>
              </a:ext>
            </a:extLst>
          </p:cNvPr>
          <p:cNvGrpSpPr/>
          <p:nvPr/>
        </p:nvGrpSpPr>
        <p:grpSpPr>
          <a:xfrm>
            <a:off x="530657" y="6684232"/>
            <a:ext cx="5787674" cy="2523768"/>
            <a:chOff x="531482" y="3069241"/>
            <a:chExt cx="5787674" cy="2523768"/>
          </a:xfrm>
        </p:grpSpPr>
        <p:sp>
          <p:nvSpPr>
            <p:cNvPr id="48" name="TextBox 47">
              <a:extLst>
                <a:ext uri="{FF2B5EF4-FFF2-40B4-BE49-F238E27FC236}">
                  <a16:creationId xmlns:a16="http://schemas.microsoft.com/office/drawing/2014/main" id="{11BB1E01-E62C-C83D-0581-DA88C86A12CE}"/>
                </a:ext>
              </a:extLst>
            </p:cNvPr>
            <p:cNvSpPr txBox="1"/>
            <p:nvPr/>
          </p:nvSpPr>
          <p:spPr>
            <a:xfrm>
              <a:off x="538843" y="3069241"/>
              <a:ext cx="5780313" cy="2523768"/>
            </a:xfrm>
            <a:custGeom>
              <a:avLst/>
              <a:gdLst>
                <a:gd name="csX0" fmla="*/ 0 w 5780313"/>
                <a:gd name="csY0" fmla="*/ 0 h 2523768"/>
                <a:gd name="csX1" fmla="*/ 584454 w 5780313"/>
                <a:gd name="csY1" fmla="*/ 0 h 2523768"/>
                <a:gd name="csX2" fmla="*/ 1168908 w 5780313"/>
                <a:gd name="csY2" fmla="*/ 0 h 2523768"/>
                <a:gd name="csX3" fmla="*/ 1695558 w 5780313"/>
                <a:gd name="csY3" fmla="*/ 0 h 2523768"/>
                <a:gd name="csX4" fmla="*/ 2164406 w 5780313"/>
                <a:gd name="csY4" fmla="*/ 0 h 2523768"/>
                <a:gd name="csX5" fmla="*/ 2806663 w 5780313"/>
                <a:gd name="csY5" fmla="*/ 0 h 2523768"/>
                <a:gd name="csX6" fmla="*/ 3333314 w 5780313"/>
                <a:gd name="csY6" fmla="*/ 0 h 2523768"/>
                <a:gd name="csX7" fmla="*/ 4091177 w 5780313"/>
                <a:gd name="csY7" fmla="*/ 0 h 2523768"/>
                <a:gd name="csX8" fmla="*/ 4617828 w 5780313"/>
                <a:gd name="csY8" fmla="*/ 0 h 2523768"/>
                <a:gd name="csX9" fmla="*/ 5780313 w 5780313"/>
                <a:gd name="csY9" fmla="*/ 0 h 2523768"/>
                <a:gd name="csX10" fmla="*/ 5780313 w 5780313"/>
                <a:gd name="csY10" fmla="*/ 580467 h 2523768"/>
                <a:gd name="csX11" fmla="*/ 5780313 w 5780313"/>
                <a:gd name="csY11" fmla="*/ 1135696 h 2523768"/>
                <a:gd name="csX12" fmla="*/ 5780313 w 5780313"/>
                <a:gd name="csY12" fmla="*/ 1817113 h 2523768"/>
                <a:gd name="csX13" fmla="*/ 5780313 w 5780313"/>
                <a:gd name="csY13" fmla="*/ 2523768 h 2523768"/>
                <a:gd name="csX14" fmla="*/ 5253662 w 5780313"/>
                <a:gd name="csY14" fmla="*/ 2523768 h 2523768"/>
                <a:gd name="csX15" fmla="*/ 4669208 w 5780313"/>
                <a:gd name="csY15" fmla="*/ 2523768 h 2523768"/>
                <a:gd name="csX16" fmla="*/ 4026951 w 5780313"/>
                <a:gd name="csY16" fmla="*/ 2523768 h 2523768"/>
                <a:gd name="csX17" fmla="*/ 3326891 w 5780313"/>
                <a:gd name="csY17" fmla="*/ 2523768 h 2523768"/>
                <a:gd name="csX18" fmla="*/ 2858044 w 5780313"/>
                <a:gd name="csY18" fmla="*/ 2523768 h 2523768"/>
                <a:gd name="csX19" fmla="*/ 2215787 w 5780313"/>
                <a:gd name="csY19" fmla="*/ 2523768 h 2523768"/>
                <a:gd name="csX20" fmla="*/ 1457923 w 5780313"/>
                <a:gd name="csY20" fmla="*/ 2523768 h 2523768"/>
                <a:gd name="csX21" fmla="*/ 989076 w 5780313"/>
                <a:gd name="csY21" fmla="*/ 2523768 h 2523768"/>
                <a:gd name="csX22" fmla="*/ 0 w 5780313"/>
                <a:gd name="csY22" fmla="*/ 2523768 h 2523768"/>
                <a:gd name="csX23" fmla="*/ 0 w 5780313"/>
                <a:gd name="csY23" fmla="*/ 1918064 h 2523768"/>
                <a:gd name="csX24" fmla="*/ 0 w 5780313"/>
                <a:gd name="csY24" fmla="*/ 1261884 h 2523768"/>
                <a:gd name="csX25" fmla="*/ 0 w 5780313"/>
                <a:gd name="csY25" fmla="*/ 656180 h 2523768"/>
                <a:gd name="csX26" fmla="*/ 0 w 5780313"/>
                <a:gd name="csY26" fmla="*/ 0 h 25237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780313" h="2523768" fill="none" extrusionOk="0">
                  <a:moveTo>
                    <a:pt x="0" y="0"/>
                  </a:moveTo>
                  <a:cubicBezTo>
                    <a:pt x="203415" y="-573"/>
                    <a:pt x="429193" y="-22267"/>
                    <a:pt x="584454" y="0"/>
                  </a:cubicBezTo>
                  <a:cubicBezTo>
                    <a:pt x="739715" y="22267"/>
                    <a:pt x="961373" y="1983"/>
                    <a:pt x="1168908" y="0"/>
                  </a:cubicBezTo>
                  <a:cubicBezTo>
                    <a:pt x="1376443" y="-1983"/>
                    <a:pt x="1546698" y="22440"/>
                    <a:pt x="1695558" y="0"/>
                  </a:cubicBezTo>
                  <a:cubicBezTo>
                    <a:pt x="1844418" y="-22440"/>
                    <a:pt x="1941662" y="-23274"/>
                    <a:pt x="2164406" y="0"/>
                  </a:cubicBezTo>
                  <a:cubicBezTo>
                    <a:pt x="2387150" y="23274"/>
                    <a:pt x="2624754" y="-6208"/>
                    <a:pt x="2806663" y="0"/>
                  </a:cubicBezTo>
                  <a:cubicBezTo>
                    <a:pt x="2988572" y="6208"/>
                    <a:pt x="3213026" y="15135"/>
                    <a:pt x="3333314" y="0"/>
                  </a:cubicBezTo>
                  <a:cubicBezTo>
                    <a:pt x="3453602" y="-15135"/>
                    <a:pt x="3857055" y="-8588"/>
                    <a:pt x="4091177" y="0"/>
                  </a:cubicBezTo>
                  <a:cubicBezTo>
                    <a:pt x="4325299" y="8588"/>
                    <a:pt x="4368615" y="17605"/>
                    <a:pt x="4617828" y="0"/>
                  </a:cubicBezTo>
                  <a:cubicBezTo>
                    <a:pt x="4867041" y="-17605"/>
                    <a:pt x="5513922" y="26376"/>
                    <a:pt x="5780313" y="0"/>
                  </a:cubicBezTo>
                  <a:cubicBezTo>
                    <a:pt x="5767848" y="289135"/>
                    <a:pt x="5804670" y="371371"/>
                    <a:pt x="5780313" y="580467"/>
                  </a:cubicBezTo>
                  <a:cubicBezTo>
                    <a:pt x="5755956" y="789563"/>
                    <a:pt x="5761760" y="909230"/>
                    <a:pt x="5780313" y="1135696"/>
                  </a:cubicBezTo>
                  <a:cubicBezTo>
                    <a:pt x="5798866" y="1362162"/>
                    <a:pt x="5806384" y="1583675"/>
                    <a:pt x="5780313" y="1817113"/>
                  </a:cubicBezTo>
                  <a:cubicBezTo>
                    <a:pt x="5754242" y="2050551"/>
                    <a:pt x="5768168" y="2271699"/>
                    <a:pt x="5780313" y="2523768"/>
                  </a:cubicBezTo>
                  <a:cubicBezTo>
                    <a:pt x="5615230" y="2541867"/>
                    <a:pt x="5361077" y="2522332"/>
                    <a:pt x="5253662" y="2523768"/>
                  </a:cubicBezTo>
                  <a:cubicBezTo>
                    <a:pt x="5146247" y="2525204"/>
                    <a:pt x="4842808" y="2521242"/>
                    <a:pt x="4669208" y="2523768"/>
                  </a:cubicBezTo>
                  <a:cubicBezTo>
                    <a:pt x="4495608" y="2526294"/>
                    <a:pt x="4244361" y="2539235"/>
                    <a:pt x="4026951" y="2523768"/>
                  </a:cubicBezTo>
                  <a:cubicBezTo>
                    <a:pt x="3809541" y="2508301"/>
                    <a:pt x="3645635" y="2556696"/>
                    <a:pt x="3326891" y="2523768"/>
                  </a:cubicBezTo>
                  <a:cubicBezTo>
                    <a:pt x="3008147" y="2490840"/>
                    <a:pt x="3050520" y="2520829"/>
                    <a:pt x="2858044" y="2523768"/>
                  </a:cubicBezTo>
                  <a:cubicBezTo>
                    <a:pt x="2665568" y="2526707"/>
                    <a:pt x="2412035" y="2491868"/>
                    <a:pt x="2215787" y="2523768"/>
                  </a:cubicBezTo>
                  <a:cubicBezTo>
                    <a:pt x="2019539" y="2555668"/>
                    <a:pt x="1835549" y="2561232"/>
                    <a:pt x="1457923" y="2523768"/>
                  </a:cubicBezTo>
                  <a:cubicBezTo>
                    <a:pt x="1080297" y="2486304"/>
                    <a:pt x="1194740" y="2525263"/>
                    <a:pt x="989076" y="2523768"/>
                  </a:cubicBezTo>
                  <a:cubicBezTo>
                    <a:pt x="783412" y="2522273"/>
                    <a:pt x="328935" y="2542478"/>
                    <a:pt x="0" y="2523768"/>
                  </a:cubicBezTo>
                  <a:cubicBezTo>
                    <a:pt x="-23577" y="2239847"/>
                    <a:pt x="21165" y="2065928"/>
                    <a:pt x="0" y="1918064"/>
                  </a:cubicBezTo>
                  <a:cubicBezTo>
                    <a:pt x="-21165" y="1770200"/>
                    <a:pt x="24234" y="1495886"/>
                    <a:pt x="0" y="1261884"/>
                  </a:cubicBezTo>
                  <a:cubicBezTo>
                    <a:pt x="-24234" y="1027882"/>
                    <a:pt x="3836" y="858940"/>
                    <a:pt x="0" y="656180"/>
                  </a:cubicBezTo>
                  <a:cubicBezTo>
                    <a:pt x="-3836" y="453420"/>
                    <a:pt x="3457" y="197512"/>
                    <a:pt x="0" y="0"/>
                  </a:cubicBezTo>
                  <a:close/>
                </a:path>
                <a:path w="5780313" h="2523768" stroke="0" extrusionOk="0">
                  <a:moveTo>
                    <a:pt x="0" y="0"/>
                  </a:moveTo>
                  <a:cubicBezTo>
                    <a:pt x="220370" y="26833"/>
                    <a:pt x="420502" y="-30751"/>
                    <a:pt x="642257" y="0"/>
                  </a:cubicBezTo>
                  <a:cubicBezTo>
                    <a:pt x="864012" y="30751"/>
                    <a:pt x="1092410" y="-34126"/>
                    <a:pt x="1400120" y="0"/>
                  </a:cubicBezTo>
                  <a:cubicBezTo>
                    <a:pt x="1707830" y="34126"/>
                    <a:pt x="1763303" y="-3031"/>
                    <a:pt x="1868968" y="0"/>
                  </a:cubicBezTo>
                  <a:cubicBezTo>
                    <a:pt x="1974633" y="3031"/>
                    <a:pt x="2305420" y="-27752"/>
                    <a:pt x="2453422" y="0"/>
                  </a:cubicBezTo>
                  <a:cubicBezTo>
                    <a:pt x="2601424" y="27752"/>
                    <a:pt x="3007926" y="-2611"/>
                    <a:pt x="3153482" y="0"/>
                  </a:cubicBezTo>
                  <a:cubicBezTo>
                    <a:pt x="3299038" y="2611"/>
                    <a:pt x="3638445" y="25646"/>
                    <a:pt x="3911345" y="0"/>
                  </a:cubicBezTo>
                  <a:cubicBezTo>
                    <a:pt x="4184245" y="-25646"/>
                    <a:pt x="4390764" y="-35054"/>
                    <a:pt x="4669208" y="0"/>
                  </a:cubicBezTo>
                  <a:cubicBezTo>
                    <a:pt x="4947652" y="35054"/>
                    <a:pt x="5082726" y="-25392"/>
                    <a:pt x="5195859" y="0"/>
                  </a:cubicBezTo>
                  <a:cubicBezTo>
                    <a:pt x="5308992" y="25392"/>
                    <a:pt x="5656725" y="-3471"/>
                    <a:pt x="5780313" y="0"/>
                  </a:cubicBezTo>
                  <a:cubicBezTo>
                    <a:pt x="5805211" y="169419"/>
                    <a:pt x="5799532" y="299873"/>
                    <a:pt x="5780313" y="580467"/>
                  </a:cubicBezTo>
                  <a:cubicBezTo>
                    <a:pt x="5761094" y="861061"/>
                    <a:pt x="5786658" y="989708"/>
                    <a:pt x="5780313" y="1186171"/>
                  </a:cubicBezTo>
                  <a:cubicBezTo>
                    <a:pt x="5773968" y="1382634"/>
                    <a:pt x="5802533" y="1530665"/>
                    <a:pt x="5780313" y="1842351"/>
                  </a:cubicBezTo>
                  <a:cubicBezTo>
                    <a:pt x="5758093" y="2154037"/>
                    <a:pt x="5807486" y="2211532"/>
                    <a:pt x="5780313" y="2523768"/>
                  </a:cubicBezTo>
                  <a:cubicBezTo>
                    <a:pt x="5625235" y="2519647"/>
                    <a:pt x="5386441" y="2532030"/>
                    <a:pt x="5253662" y="2523768"/>
                  </a:cubicBezTo>
                  <a:cubicBezTo>
                    <a:pt x="5120883" y="2515506"/>
                    <a:pt x="4790724" y="2536482"/>
                    <a:pt x="4611405" y="2523768"/>
                  </a:cubicBezTo>
                  <a:cubicBezTo>
                    <a:pt x="4432086" y="2511054"/>
                    <a:pt x="4226244" y="2523443"/>
                    <a:pt x="4084755" y="2523768"/>
                  </a:cubicBezTo>
                  <a:cubicBezTo>
                    <a:pt x="3943266" y="2524094"/>
                    <a:pt x="3548716" y="2491033"/>
                    <a:pt x="3326891" y="2523768"/>
                  </a:cubicBezTo>
                  <a:cubicBezTo>
                    <a:pt x="3105066" y="2556503"/>
                    <a:pt x="2896156" y="2549774"/>
                    <a:pt x="2626831" y="2523768"/>
                  </a:cubicBezTo>
                  <a:cubicBezTo>
                    <a:pt x="2357506" y="2497762"/>
                    <a:pt x="2181550" y="2515082"/>
                    <a:pt x="2042377" y="2523768"/>
                  </a:cubicBezTo>
                  <a:cubicBezTo>
                    <a:pt x="1903204" y="2532454"/>
                    <a:pt x="1729212" y="2530027"/>
                    <a:pt x="1457923" y="2523768"/>
                  </a:cubicBezTo>
                  <a:cubicBezTo>
                    <a:pt x="1186634" y="2517509"/>
                    <a:pt x="1219195" y="2509825"/>
                    <a:pt x="989076" y="2523768"/>
                  </a:cubicBezTo>
                  <a:cubicBezTo>
                    <a:pt x="758957" y="2537711"/>
                    <a:pt x="297369" y="2479412"/>
                    <a:pt x="0" y="2523768"/>
                  </a:cubicBezTo>
                  <a:cubicBezTo>
                    <a:pt x="30612" y="2199134"/>
                    <a:pt x="23717" y="2070942"/>
                    <a:pt x="0" y="1867588"/>
                  </a:cubicBezTo>
                  <a:cubicBezTo>
                    <a:pt x="-23717" y="1664234"/>
                    <a:pt x="10463" y="1550539"/>
                    <a:pt x="0" y="1261884"/>
                  </a:cubicBezTo>
                  <a:cubicBezTo>
                    <a:pt x="-10463" y="973229"/>
                    <a:pt x="30297" y="912296"/>
                    <a:pt x="0" y="580467"/>
                  </a:cubicBezTo>
                  <a:cubicBezTo>
                    <a:pt x="-30297" y="248638"/>
                    <a:pt x="-23340" y="265328"/>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p:txBody>
        </p:sp>
        <p:grpSp>
          <p:nvGrpSpPr>
            <p:cNvPr id="49" name="Group 48">
              <a:extLst>
                <a:ext uri="{FF2B5EF4-FFF2-40B4-BE49-F238E27FC236}">
                  <a16:creationId xmlns:a16="http://schemas.microsoft.com/office/drawing/2014/main" id="{571AD7EC-4F41-A05C-4AA7-5641AB55EEB2}"/>
                </a:ext>
              </a:extLst>
            </p:cNvPr>
            <p:cNvGrpSpPr/>
            <p:nvPr/>
          </p:nvGrpSpPr>
          <p:grpSpPr>
            <a:xfrm>
              <a:off x="531482" y="3097254"/>
              <a:ext cx="5787674" cy="523220"/>
              <a:chOff x="531482" y="3097254"/>
              <a:chExt cx="5787674" cy="523220"/>
            </a:xfrm>
          </p:grpSpPr>
          <p:sp>
            <p:nvSpPr>
              <p:cNvPr id="50" name="TextBox 49">
                <a:extLst>
                  <a:ext uri="{FF2B5EF4-FFF2-40B4-BE49-F238E27FC236}">
                    <a16:creationId xmlns:a16="http://schemas.microsoft.com/office/drawing/2014/main" id="{0A47A21D-A1CC-ABB5-881E-829B2BACEBA1}"/>
                  </a:ext>
                </a:extLst>
              </p:cNvPr>
              <p:cNvSpPr txBox="1"/>
              <p:nvPr/>
            </p:nvSpPr>
            <p:spPr>
              <a:xfrm>
                <a:off x="531482" y="3097254"/>
                <a:ext cx="1941161" cy="523220"/>
              </a:xfrm>
              <a:custGeom>
                <a:avLst/>
                <a:gdLst>
                  <a:gd name="csX0" fmla="*/ 0 w 1941161"/>
                  <a:gd name="csY0" fmla="*/ 0 h 523220"/>
                  <a:gd name="csX1" fmla="*/ 647054 w 1941161"/>
                  <a:gd name="csY1" fmla="*/ 0 h 523220"/>
                  <a:gd name="csX2" fmla="*/ 1332931 w 1941161"/>
                  <a:gd name="csY2" fmla="*/ 0 h 523220"/>
                  <a:gd name="csX3" fmla="*/ 1941161 w 1941161"/>
                  <a:gd name="csY3" fmla="*/ 0 h 523220"/>
                  <a:gd name="csX4" fmla="*/ 1941161 w 1941161"/>
                  <a:gd name="csY4" fmla="*/ 523220 h 523220"/>
                  <a:gd name="csX5" fmla="*/ 1352342 w 1941161"/>
                  <a:gd name="csY5" fmla="*/ 523220 h 523220"/>
                  <a:gd name="csX6" fmla="*/ 666465 w 1941161"/>
                  <a:gd name="csY6" fmla="*/ 523220 h 523220"/>
                  <a:gd name="csX7" fmla="*/ 0 w 1941161"/>
                  <a:gd name="csY7" fmla="*/ 523220 h 523220"/>
                  <a:gd name="csX8" fmla="*/ 0 w 1941161"/>
                  <a:gd name="csY8" fmla="*/ 0 h 52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941161" h="523220" extrusionOk="0">
                    <a:moveTo>
                      <a:pt x="0" y="0"/>
                    </a:moveTo>
                    <a:cubicBezTo>
                      <a:pt x="299076" y="25991"/>
                      <a:pt x="332434" y="-29010"/>
                      <a:pt x="647054" y="0"/>
                    </a:cubicBezTo>
                    <a:cubicBezTo>
                      <a:pt x="961674" y="29010"/>
                      <a:pt x="1140016" y="-8543"/>
                      <a:pt x="1332931" y="0"/>
                    </a:cubicBezTo>
                    <a:cubicBezTo>
                      <a:pt x="1525846" y="8543"/>
                      <a:pt x="1796778" y="29897"/>
                      <a:pt x="1941161" y="0"/>
                    </a:cubicBezTo>
                    <a:cubicBezTo>
                      <a:pt x="1953666" y="109926"/>
                      <a:pt x="1963354" y="413343"/>
                      <a:pt x="1941161" y="523220"/>
                    </a:cubicBezTo>
                    <a:cubicBezTo>
                      <a:pt x="1701577" y="495302"/>
                      <a:pt x="1514337" y="494988"/>
                      <a:pt x="1352342" y="523220"/>
                    </a:cubicBezTo>
                    <a:cubicBezTo>
                      <a:pt x="1190347" y="551452"/>
                      <a:pt x="965097" y="553201"/>
                      <a:pt x="666465" y="523220"/>
                    </a:cubicBezTo>
                    <a:cubicBezTo>
                      <a:pt x="367833" y="493239"/>
                      <a:pt x="150659" y="538592"/>
                      <a:pt x="0" y="523220"/>
                    </a:cubicBezTo>
                    <a:cubicBezTo>
                      <a:pt x="-1324" y="350420"/>
                      <a:pt x="6973" y="118133"/>
                      <a:pt x="0" y="0"/>
                    </a:cubicBezTo>
                    <a:close/>
                  </a:path>
                </a:pathLst>
              </a:custGeom>
              <a:noFill/>
              <a:ln>
                <a:no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gn="ctr">
                  <a:spcBef>
                    <a:spcPts val="600"/>
                  </a:spcBef>
                  <a:spcAft>
                    <a:spcPts val="600"/>
                  </a:spcAft>
                </a:pPr>
                <a:r>
                  <a:rPr lang="en-GB" sz="1400" i="1">
                    <a:solidFill>
                      <a:srgbClr val="05255D"/>
                    </a:solidFill>
                    <a:latin typeface="Arial" panose="020B0604020202020204" pitchFamily="34" charset="0"/>
                    <a:cs typeface="Arial" panose="020B0604020202020204" pitchFamily="34" charset="0"/>
                  </a:rPr>
                  <a:t>Mars’s furthest orbit (million km)</a:t>
                </a:r>
              </a:p>
            </p:txBody>
          </p:sp>
          <p:sp>
            <p:nvSpPr>
              <p:cNvPr id="51" name="TextBox 50">
                <a:extLst>
                  <a:ext uri="{FF2B5EF4-FFF2-40B4-BE49-F238E27FC236}">
                    <a16:creationId xmlns:a16="http://schemas.microsoft.com/office/drawing/2014/main" id="{A0968A4E-7AF2-9AE7-64E4-C900CD1086E7}"/>
                  </a:ext>
                </a:extLst>
              </p:cNvPr>
              <p:cNvSpPr txBox="1"/>
              <p:nvPr/>
            </p:nvSpPr>
            <p:spPr>
              <a:xfrm>
                <a:off x="1733257" y="3174198"/>
                <a:ext cx="1640366" cy="369332"/>
              </a:xfrm>
              <a:custGeom>
                <a:avLst/>
                <a:gdLst>
                  <a:gd name="csX0" fmla="*/ 0 w 1640366"/>
                  <a:gd name="csY0" fmla="*/ 0 h 369332"/>
                  <a:gd name="csX1" fmla="*/ 546789 w 1640366"/>
                  <a:gd name="csY1" fmla="*/ 0 h 369332"/>
                  <a:gd name="csX2" fmla="*/ 1126385 w 1640366"/>
                  <a:gd name="csY2" fmla="*/ 0 h 369332"/>
                  <a:gd name="csX3" fmla="*/ 1640366 w 1640366"/>
                  <a:gd name="csY3" fmla="*/ 0 h 369332"/>
                  <a:gd name="csX4" fmla="*/ 1640366 w 1640366"/>
                  <a:gd name="csY4" fmla="*/ 369332 h 369332"/>
                  <a:gd name="csX5" fmla="*/ 1142788 w 1640366"/>
                  <a:gd name="csY5" fmla="*/ 369332 h 369332"/>
                  <a:gd name="csX6" fmla="*/ 563192 w 1640366"/>
                  <a:gd name="csY6" fmla="*/ 369332 h 369332"/>
                  <a:gd name="csX7" fmla="*/ 0 w 1640366"/>
                  <a:gd name="csY7" fmla="*/ 369332 h 369332"/>
                  <a:gd name="csX8" fmla="*/ 0 w 1640366"/>
                  <a:gd name="csY8"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40366" h="369332" extrusionOk="0">
                    <a:moveTo>
                      <a:pt x="0" y="0"/>
                    </a:moveTo>
                    <a:cubicBezTo>
                      <a:pt x="136017" y="20533"/>
                      <a:pt x="284095" y="-8023"/>
                      <a:pt x="546789" y="0"/>
                    </a:cubicBezTo>
                    <a:cubicBezTo>
                      <a:pt x="809483" y="8023"/>
                      <a:pt x="979914" y="-25027"/>
                      <a:pt x="1126385" y="0"/>
                    </a:cubicBezTo>
                    <a:cubicBezTo>
                      <a:pt x="1272856" y="25027"/>
                      <a:pt x="1416250" y="-6646"/>
                      <a:pt x="1640366" y="0"/>
                    </a:cubicBezTo>
                    <a:cubicBezTo>
                      <a:pt x="1655252" y="161804"/>
                      <a:pt x="1636032" y="234191"/>
                      <a:pt x="1640366" y="369332"/>
                    </a:cubicBezTo>
                    <a:cubicBezTo>
                      <a:pt x="1495095" y="346979"/>
                      <a:pt x="1308629" y="364135"/>
                      <a:pt x="1142788" y="369332"/>
                    </a:cubicBezTo>
                    <a:cubicBezTo>
                      <a:pt x="976947" y="374529"/>
                      <a:pt x="759469" y="351072"/>
                      <a:pt x="563192" y="369332"/>
                    </a:cubicBezTo>
                    <a:cubicBezTo>
                      <a:pt x="366915" y="387592"/>
                      <a:pt x="113524" y="353715"/>
                      <a:pt x="0" y="369332"/>
                    </a:cubicBezTo>
                    <a:cubicBezTo>
                      <a:pt x="-2167" y="266105"/>
                      <a:pt x="-14978" y="125358"/>
                      <a:pt x="0" y="0"/>
                    </a:cubicBezTo>
                    <a:close/>
                  </a:path>
                </a:pathLst>
              </a:custGeom>
              <a:noFill/>
              <a:ln>
                <a:no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gn="ctr">
                  <a:spcBef>
                    <a:spcPts val="600"/>
                  </a:spcBef>
                  <a:spcAft>
                    <a:spcPts val="600"/>
                  </a:spcAft>
                </a:pPr>
                <a:r>
                  <a:rPr lang="en-GB" sz="1400">
                    <a:solidFill>
                      <a:srgbClr val="05255D"/>
                    </a:solidFill>
                    <a:latin typeface="Arial" panose="020B0604020202020204" pitchFamily="34" charset="0"/>
                    <a:cs typeface="Arial" panose="020B0604020202020204" pitchFamily="34" charset="0"/>
                  </a:rPr>
                  <a:t> +</a:t>
                </a:r>
                <a:r>
                  <a:rPr lang="en-GB">
                    <a:solidFill>
                      <a:srgbClr val="05255D"/>
                    </a:solidFill>
                    <a:latin typeface="Arial" panose="020B0604020202020204" pitchFamily="34" charset="0"/>
                    <a:cs typeface="Arial" panose="020B0604020202020204" pitchFamily="34" charset="0"/>
                  </a:rPr>
                  <a:t> </a:t>
                </a:r>
                <a:endParaRPr lang="en-GB" sz="1400">
                  <a:solidFill>
                    <a:srgbClr val="05255D"/>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15A146C1-55E7-F344-D3A5-A01BDEFC0B5D}"/>
                  </a:ext>
                </a:extLst>
              </p:cNvPr>
              <p:cNvSpPr txBox="1"/>
              <p:nvPr/>
            </p:nvSpPr>
            <p:spPr>
              <a:xfrm>
                <a:off x="2694613" y="3097254"/>
                <a:ext cx="1434995" cy="523220"/>
              </a:xfrm>
              <a:custGeom>
                <a:avLst/>
                <a:gdLst>
                  <a:gd name="csX0" fmla="*/ 0 w 1434995"/>
                  <a:gd name="csY0" fmla="*/ 0 h 523220"/>
                  <a:gd name="csX1" fmla="*/ 478332 w 1434995"/>
                  <a:gd name="csY1" fmla="*/ 0 h 523220"/>
                  <a:gd name="csX2" fmla="*/ 985363 w 1434995"/>
                  <a:gd name="csY2" fmla="*/ 0 h 523220"/>
                  <a:gd name="csX3" fmla="*/ 1434995 w 1434995"/>
                  <a:gd name="csY3" fmla="*/ 0 h 523220"/>
                  <a:gd name="csX4" fmla="*/ 1434995 w 1434995"/>
                  <a:gd name="csY4" fmla="*/ 523220 h 523220"/>
                  <a:gd name="csX5" fmla="*/ 999713 w 1434995"/>
                  <a:gd name="csY5" fmla="*/ 523220 h 523220"/>
                  <a:gd name="csX6" fmla="*/ 492682 w 1434995"/>
                  <a:gd name="csY6" fmla="*/ 523220 h 523220"/>
                  <a:gd name="csX7" fmla="*/ 0 w 1434995"/>
                  <a:gd name="csY7" fmla="*/ 523220 h 523220"/>
                  <a:gd name="csX8" fmla="*/ 0 w 1434995"/>
                  <a:gd name="csY8" fmla="*/ 0 h 52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34995" h="523220" extrusionOk="0">
                    <a:moveTo>
                      <a:pt x="0" y="0"/>
                    </a:moveTo>
                    <a:cubicBezTo>
                      <a:pt x="129430" y="-9284"/>
                      <a:pt x="256193" y="-1129"/>
                      <a:pt x="478332" y="0"/>
                    </a:cubicBezTo>
                    <a:cubicBezTo>
                      <a:pt x="700471" y="1129"/>
                      <a:pt x="768088" y="10066"/>
                      <a:pt x="985363" y="0"/>
                    </a:cubicBezTo>
                    <a:cubicBezTo>
                      <a:pt x="1202638" y="-10066"/>
                      <a:pt x="1278610" y="-4904"/>
                      <a:pt x="1434995" y="0"/>
                    </a:cubicBezTo>
                    <a:cubicBezTo>
                      <a:pt x="1447500" y="109926"/>
                      <a:pt x="1457188" y="413343"/>
                      <a:pt x="1434995" y="523220"/>
                    </a:cubicBezTo>
                    <a:cubicBezTo>
                      <a:pt x="1313529" y="523886"/>
                      <a:pt x="1095920" y="515981"/>
                      <a:pt x="999713" y="523220"/>
                    </a:cubicBezTo>
                    <a:cubicBezTo>
                      <a:pt x="903506" y="530459"/>
                      <a:pt x="699906" y="538849"/>
                      <a:pt x="492682" y="523220"/>
                    </a:cubicBezTo>
                    <a:cubicBezTo>
                      <a:pt x="285458" y="507591"/>
                      <a:pt x="189292" y="540689"/>
                      <a:pt x="0" y="523220"/>
                    </a:cubicBezTo>
                    <a:cubicBezTo>
                      <a:pt x="-1324" y="350420"/>
                      <a:pt x="6973" y="118133"/>
                      <a:pt x="0" y="0"/>
                    </a:cubicBezTo>
                    <a:close/>
                  </a:path>
                </a:pathLst>
              </a:custGeom>
              <a:noFill/>
              <a:ln>
                <a:no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gn="ctr">
                  <a:spcBef>
                    <a:spcPts val="600"/>
                  </a:spcBef>
                  <a:spcAft>
                    <a:spcPts val="600"/>
                  </a:spcAft>
                </a:pPr>
                <a:r>
                  <a:rPr lang="en-GB" sz="1400" i="1">
                    <a:solidFill>
                      <a:srgbClr val="05255D"/>
                    </a:solidFill>
                    <a:latin typeface="Arial" panose="020B0604020202020204" pitchFamily="34" charset="0"/>
                    <a:cs typeface="Arial" panose="020B0604020202020204" pitchFamily="34" charset="0"/>
                  </a:rPr>
                  <a:t>Earth’s orbit (million km)</a:t>
                </a:r>
              </a:p>
            </p:txBody>
          </p:sp>
          <p:sp>
            <p:nvSpPr>
              <p:cNvPr id="53" name="TextBox 52">
                <a:extLst>
                  <a:ext uri="{FF2B5EF4-FFF2-40B4-BE49-F238E27FC236}">
                    <a16:creationId xmlns:a16="http://schemas.microsoft.com/office/drawing/2014/main" id="{D7D7D674-15F7-B5EA-42DA-273B7118063D}"/>
                  </a:ext>
                </a:extLst>
              </p:cNvPr>
              <p:cNvSpPr txBox="1"/>
              <p:nvPr/>
            </p:nvSpPr>
            <p:spPr>
              <a:xfrm>
                <a:off x="3441700" y="3174198"/>
                <a:ext cx="1640366" cy="369332"/>
              </a:xfrm>
              <a:custGeom>
                <a:avLst/>
                <a:gdLst>
                  <a:gd name="csX0" fmla="*/ 0 w 1640366"/>
                  <a:gd name="csY0" fmla="*/ 0 h 369332"/>
                  <a:gd name="csX1" fmla="*/ 546789 w 1640366"/>
                  <a:gd name="csY1" fmla="*/ 0 h 369332"/>
                  <a:gd name="csX2" fmla="*/ 1126385 w 1640366"/>
                  <a:gd name="csY2" fmla="*/ 0 h 369332"/>
                  <a:gd name="csX3" fmla="*/ 1640366 w 1640366"/>
                  <a:gd name="csY3" fmla="*/ 0 h 369332"/>
                  <a:gd name="csX4" fmla="*/ 1640366 w 1640366"/>
                  <a:gd name="csY4" fmla="*/ 369332 h 369332"/>
                  <a:gd name="csX5" fmla="*/ 1142788 w 1640366"/>
                  <a:gd name="csY5" fmla="*/ 369332 h 369332"/>
                  <a:gd name="csX6" fmla="*/ 563192 w 1640366"/>
                  <a:gd name="csY6" fmla="*/ 369332 h 369332"/>
                  <a:gd name="csX7" fmla="*/ 0 w 1640366"/>
                  <a:gd name="csY7" fmla="*/ 369332 h 369332"/>
                  <a:gd name="csX8" fmla="*/ 0 w 1640366"/>
                  <a:gd name="csY8"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40366" h="369332" extrusionOk="0">
                    <a:moveTo>
                      <a:pt x="0" y="0"/>
                    </a:moveTo>
                    <a:cubicBezTo>
                      <a:pt x="136017" y="20533"/>
                      <a:pt x="284095" y="-8023"/>
                      <a:pt x="546789" y="0"/>
                    </a:cubicBezTo>
                    <a:cubicBezTo>
                      <a:pt x="809483" y="8023"/>
                      <a:pt x="979914" y="-25027"/>
                      <a:pt x="1126385" y="0"/>
                    </a:cubicBezTo>
                    <a:cubicBezTo>
                      <a:pt x="1272856" y="25027"/>
                      <a:pt x="1416250" y="-6646"/>
                      <a:pt x="1640366" y="0"/>
                    </a:cubicBezTo>
                    <a:cubicBezTo>
                      <a:pt x="1655252" y="161804"/>
                      <a:pt x="1636032" y="234191"/>
                      <a:pt x="1640366" y="369332"/>
                    </a:cubicBezTo>
                    <a:cubicBezTo>
                      <a:pt x="1495095" y="346979"/>
                      <a:pt x="1308629" y="364135"/>
                      <a:pt x="1142788" y="369332"/>
                    </a:cubicBezTo>
                    <a:cubicBezTo>
                      <a:pt x="976947" y="374529"/>
                      <a:pt x="759469" y="351072"/>
                      <a:pt x="563192" y="369332"/>
                    </a:cubicBezTo>
                    <a:cubicBezTo>
                      <a:pt x="366915" y="387592"/>
                      <a:pt x="113524" y="353715"/>
                      <a:pt x="0" y="369332"/>
                    </a:cubicBezTo>
                    <a:cubicBezTo>
                      <a:pt x="-2167" y="266105"/>
                      <a:pt x="-14978" y="125358"/>
                      <a:pt x="0" y="0"/>
                    </a:cubicBezTo>
                    <a:close/>
                  </a:path>
                </a:pathLst>
              </a:custGeom>
              <a:noFill/>
              <a:ln>
                <a:no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gn="ctr">
                  <a:spcBef>
                    <a:spcPts val="600"/>
                  </a:spcBef>
                  <a:spcAft>
                    <a:spcPts val="600"/>
                  </a:spcAft>
                </a:pPr>
                <a:r>
                  <a:rPr lang="en-GB" sz="1400">
                    <a:solidFill>
                      <a:srgbClr val="05255D"/>
                    </a:solidFill>
                    <a:latin typeface="Arial" panose="020B0604020202020204" pitchFamily="34" charset="0"/>
                    <a:cs typeface="Arial" panose="020B0604020202020204" pitchFamily="34" charset="0"/>
                  </a:rPr>
                  <a:t> =</a:t>
                </a:r>
                <a:r>
                  <a:rPr lang="en-GB">
                    <a:solidFill>
                      <a:srgbClr val="05255D"/>
                    </a:solidFill>
                    <a:latin typeface="Arial" panose="020B0604020202020204" pitchFamily="34" charset="0"/>
                    <a:cs typeface="Arial" panose="020B0604020202020204" pitchFamily="34" charset="0"/>
                  </a:rPr>
                  <a:t> </a:t>
                </a:r>
                <a:endParaRPr lang="en-GB" sz="1400">
                  <a:solidFill>
                    <a:srgbClr val="05255D"/>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B3B06E4B-D2F3-0EF6-07E8-EDDD7FB79FEA}"/>
                  </a:ext>
                </a:extLst>
              </p:cNvPr>
              <p:cNvSpPr txBox="1"/>
              <p:nvPr/>
            </p:nvSpPr>
            <p:spPr>
              <a:xfrm>
                <a:off x="4500953" y="3097254"/>
                <a:ext cx="1818203" cy="523220"/>
              </a:xfrm>
              <a:custGeom>
                <a:avLst/>
                <a:gdLst>
                  <a:gd name="csX0" fmla="*/ 0 w 1818203"/>
                  <a:gd name="csY0" fmla="*/ 0 h 523220"/>
                  <a:gd name="csX1" fmla="*/ 606068 w 1818203"/>
                  <a:gd name="csY1" fmla="*/ 0 h 523220"/>
                  <a:gd name="csX2" fmla="*/ 1248499 w 1818203"/>
                  <a:gd name="csY2" fmla="*/ 0 h 523220"/>
                  <a:gd name="csX3" fmla="*/ 1818203 w 1818203"/>
                  <a:gd name="csY3" fmla="*/ 0 h 523220"/>
                  <a:gd name="csX4" fmla="*/ 1818203 w 1818203"/>
                  <a:gd name="csY4" fmla="*/ 523220 h 523220"/>
                  <a:gd name="csX5" fmla="*/ 1266681 w 1818203"/>
                  <a:gd name="csY5" fmla="*/ 523220 h 523220"/>
                  <a:gd name="csX6" fmla="*/ 624250 w 1818203"/>
                  <a:gd name="csY6" fmla="*/ 523220 h 523220"/>
                  <a:gd name="csX7" fmla="*/ 0 w 1818203"/>
                  <a:gd name="csY7" fmla="*/ 523220 h 523220"/>
                  <a:gd name="csX8" fmla="*/ 0 w 1818203"/>
                  <a:gd name="csY8" fmla="*/ 0 h 52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818203" h="523220" extrusionOk="0">
                    <a:moveTo>
                      <a:pt x="0" y="0"/>
                    </a:moveTo>
                    <a:cubicBezTo>
                      <a:pt x="141075" y="4118"/>
                      <a:pt x="316751" y="10204"/>
                      <a:pt x="606068" y="0"/>
                    </a:cubicBezTo>
                    <a:cubicBezTo>
                      <a:pt x="895385" y="-10204"/>
                      <a:pt x="1040740" y="-6012"/>
                      <a:pt x="1248499" y="0"/>
                    </a:cubicBezTo>
                    <a:cubicBezTo>
                      <a:pt x="1456258" y="6012"/>
                      <a:pt x="1661747" y="15294"/>
                      <a:pt x="1818203" y="0"/>
                    </a:cubicBezTo>
                    <a:cubicBezTo>
                      <a:pt x="1830708" y="109926"/>
                      <a:pt x="1840396" y="413343"/>
                      <a:pt x="1818203" y="523220"/>
                    </a:cubicBezTo>
                    <a:cubicBezTo>
                      <a:pt x="1651865" y="537734"/>
                      <a:pt x="1511080" y="501640"/>
                      <a:pt x="1266681" y="523220"/>
                    </a:cubicBezTo>
                    <a:cubicBezTo>
                      <a:pt x="1022282" y="544800"/>
                      <a:pt x="937332" y="544114"/>
                      <a:pt x="624250" y="523220"/>
                    </a:cubicBezTo>
                    <a:cubicBezTo>
                      <a:pt x="311168" y="502326"/>
                      <a:pt x="300487" y="496485"/>
                      <a:pt x="0" y="523220"/>
                    </a:cubicBezTo>
                    <a:cubicBezTo>
                      <a:pt x="-1324" y="350420"/>
                      <a:pt x="6973" y="118133"/>
                      <a:pt x="0" y="0"/>
                    </a:cubicBezTo>
                    <a:close/>
                  </a:path>
                </a:pathLst>
              </a:custGeom>
              <a:noFill/>
              <a:ln>
                <a:no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gn="ctr">
                  <a:spcBef>
                    <a:spcPts val="600"/>
                  </a:spcBef>
                  <a:spcAft>
                    <a:spcPts val="600"/>
                  </a:spcAft>
                </a:pPr>
                <a:r>
                  <a:rPr lang="en-GB" sz="1400" i="1">
                    <a:solidFill>
                      <a:srgbClr val="05255D"/>
                    </a:solidFill>
                    <a:latin typeface="Arial" panose="020B0604020202020204" pitchFamily="34" charset="0"/>
                    <a:cs typeface="Arial" panose="020B0604020202020204" pitchFamily="34" charset="0"/>
                  </a:rPr>
                  <a:t>Longest distance (million km)</a:t>
                </a:r>
              </a:p>
            </p:txBody>
          </p:sp>
        </p:grpSp>
      </p:grpSp>
    </p:spTree>
    <p:extLst>
      <p:ext uri="{BB962C8B-B14F-4D97-AF65-F5344CB8AC3E}">
        <p14:creationId xmlns:p14="http://schemas.microsoft.com/office/powerpoint/2010/main" val="1876478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32AF7-4A16-8DE1-BD4B-A40355DED99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4941112-47CF-37E3-8C85-DF579615B433}"/>
              </a:ext>
            </a:extLst>
          </p:cNvPr>
          <p:cNvSpPr txBox="1"/>
          <p:nvPr/>
        </p:nvSpPr>
        <p:spPr>
          <a:xfrm>
            <a:off x="538843" y="1204975"/>
            <a:ext cx="5780314" cy="5700856"/>
          </a:xfrm>
          <a:prstGeom prst="rect">
            <a:avLst/>
          </a:prstGeom>
          <a:noFill/>
        </p:spPr>
        <p:txBody>
          <a:bodyPr wrap="square" rtlCol="0">
            <a:spAutoFit/>
          </a:bodyPr>
          <a:lstStyle/>
          <a:p>
            <a:pPr algn="l">
              <a:lnSpc>
                <a:spcPct val="120000"/>
              </a:lnSpc>
              <a:spcBef>
                <a:spcPts val="120"/>
              </a:spcBef>
              <a:spcAft>
                <a:spcPts val="120"/>
              </a:spcAft>
            </a:pPr>
            <a:r>
              <a:rPr lang="en-GB" sz="1400">
                <a:solidFill>
                  <a:srgbClr val="001F5B"/>
                </a:solidFill>
                <a:latin typeface="Arial"/>
                <a:cs typeface="Arial"/>
              </a:rPr>
              <a:t>Calculate how much further away Mars is at its longest distance from Earth compared to its shortest distance.</a:t>
            </a: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r>
              <a:rPr lang="en-GB" sz="1400">
                <a:solidFill>
                  <a:srgbClr val="001F5B"/>
                </a:solidFill>
                <a:latin typeface="Arial"/>
                <a:cs typeface="Arial"/>
              </a:rPr>
              <a:t>Give your answer as a decimal.</a:t>
            </a: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endParaRPr lang="en-GB" sz="1400">
              <a:solidFill>
                <a:srgbClr val="001F5B"/>
              </a:solidFill>
              <a:latin typeface="Arial"/>
              <a:cs typeface="Arial"/>
            </a:endParaRPr>
          </a:p>
          <a:p>
            <a:pPr algn="l">
              <a:lnSpc>
                <a:spcPct val="120000"/>
              </a:lnSpc>
              <a:spcBef>
                <a:spcPts val="120"/>
              </a:spcBef>
              <a:spcAft>
                <a:spcPts val="120"/>
              </a:spcAft>
            </a:pPr>
            <a:r>
              <a:rPr lang="en-GB" sz="1400">
                <a:solidFill>
                  <a:srgbClr val="001F5B"/>
                </a:solidFill>
                <a:latin typeface="Arial"/>
                <a:cs typeface="Arial"/>
              </a:rPr>
              <a:t>Lastly, round your answer to the nearest whole number.</a:t>
            </a:r>
          </a:p>
        </p:txBody>
      </p:sp>
      <p:sp>
        <p:nvSpPr>
          <p:cNvPr id="3" name="object 3">
            <a:extLst>
              <a:ext uri="{FF2B5EF4-FFF2-40B4-BE49-F238E27FC236}">
                <a16:creationId xmlns:a16="http://schemas.microsoft.com/office/drawing/2014/main" id="{94638AD9-E39F-0BDE-4D37-5911BE0EA1B4}"/>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EA86E077-1DAC-559E-785E-02DA30D8B61E}"/>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ACF7D932-615C-467D-487D-CD490984C9E5}"/>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Why Does Mars Change Size?</a:t>
            </a:r>
            <a:endParaRPr lang="en-US" sz="2000" b="1">
              <a:latin typeface="Arial Narrow" panose="020B0604020202020204" pitchFamily="34" charset="0"/>
              <a:cs typeface="Arial Narrow" panose="020B0604020202020204" pitchFamily="34" charset="0"/>
            </a:endParaRPr>
          </a:p>
        </p:txBody>
      </p:sp>
      <p:pic>
        <p:nvPicPr>
          <p:cNvPr id="13" name="Graphic 12" descr="Solar system with solid fill">
            <a:extLst>
              <a:ext uri="{FF2B5EF4-FFF2-40B4-BE49-F238E27FC236}">
                <a16:creationId xmlns:a16="http://schemas.microsoft.com/office/drawing/2014/main" id="{855EDCC8-214A-54F3-1911-62EBA6A343C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200400" y="764475"/>
            <a:ext cx="480950" cy="480950"/>
          </a:xfrm>
          <a:prstGeom prst="rect">
            <a:avLst/>
          </a:prstGeom>
        </p:spPr>
      </p:pic>
      <p:sp>
        <p:nvSpPr>
          <p:cNvPr id="15" name="object 11">
            <a:extLst>
              <a:ext uri="{FF2B5EF4-FFF2-40B4-BE49-F238E27FC236}">
                <a16:creationId xmlns:a16="http://schemas.microsoft.com/office/drawing/2014/main" id="{F2560066-7887-8E20-20D4-F9C7428E7AC0}"/>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6" name="object 11">
            <a:extLst>
              <a:ext uri="{FF2B5EF4-FFF2-40B4-BE49-F238E27FC236}">
                <a16:creationId xmlns:a16="http://schemas.microsoft.com/office/drawing/2014/main" id="{E7988F82-0DD2-9AAD-2449-0DDE1BD1CC08}"/>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57</a:t>
            </a:r>
            <a:endParaRPr sz="1200">
              <a:latin typeface="Arial"/>
              <a:cs typeface="Arial"/>
            </a:endParaRPr>
          </a:p>
        </p:txBody>
      </p:sp>
      <p:grpSp>
        <p:nvGrpSpPr>
          <p:cNvPr id="38" name="Group 37">
            <a:extLst>
              <a:ext uri="{FF2B5EF4-FFF2-40B4-BE49-F238E27FC236}">
                <a16:creationId xmlns:a16="http://schemas.microsoft.com/office/drawing/2014/main" id="{E3140730-B0F6-B653-AEC1-3E8D6A95D060}"/>
              </a:ext>
            </a:extLst>
          </p:cNvPr>
          <p:cNvGrpSpPr/>
          <p:nvPr/>
        </p:nvGrpSpPr>
        <p:grpSpPr>
          <a:xfrm>
            <a:off x="544781" y="2362200"/>
            <a:ext cx="5780312" cy="3431328"/>
            <a:chOff x="526969" y="3056541"/>
            <a:chExt cx="5780312" cy="3431328"/>
          </a:xfrm>
        </p:grpSpPr>
        <p:sp>
          <p:nvSpPr>
            <p:cNvPr id="36" name="TextBox 35">
              <a:extLst>
                <a:ext uri="{FF2B5EF4-FFF2-40B4-BE49-F238E27FC236}">
                  <a16:creationId xmlns:a16="http://schemas.microsoft.com/office/drawing/2014/main" id="{534CFABE-98C9-037E-9E4D-E08090494591}"/>
                </a:ext>
              </a:extLst>
            </p:cNvPr>
            <p:cNvSpPr txBox="1"/>
            <p:nvPr/>
          </p:nvSpPr>
          <p:spPr>
            <a:xfrm>
              <a:off x="526969" y="3069241"/>
              <a:ext cx="5780312" cy="3418628"/>
            </a:xfrm>
            <a:custGeom>
              <a:avLst/>
              <a:gdLst>
                <a:gd name="csX0" fmla="*/ 0 w 5780312"/>
                <a:gd name="csY0" fmla="*/ 0 h 3418628"/>
                <a:gd name="csX1" fmla="*/ 526651 w 5780312"/>
                <a:gd name="csY1" fmla="*/ 0 h 3418628"/>
                <a:gd name="csX2" fmla="*/ 995498 w 5780312"/>
                <a:gd name="csY2" fmla="*/ 0 h 3418628"/>
                <a:gd name="csX3" fmla="*/ 1637755 w 5780312"/>
                <a:gd name="csY3" fmla="*/ 0 h 3418628"/>
                <a:gd name="csX4" fmla="*/ 2164406 w 5780312"/>
                <a:gd name="csY4" fmla="*/ 0 h 3418628"/>
                <a:gd name="csX5" fmla="*/ 2922269 w 5780312"/>
                <a:gd name="csY5" fmla="*/ 0 h 3418628"/>
                <a:gd name="csX6" fmla="*/ 3448919 w 5780312"/>
                <a:gd name="csY6" fmla="*/ 0 h 3418628"/>
                <a:gd name="csX7" fmla="*/ 4091176 w 5780312"/>
                <a:gd name="csY7" fmla="*/ 0 h 3418628"/>
                <a:gd name="csX8" fmla="*/ 4617827 w 5780312"/>
                <a:gd name="csY8" fmla="*/ 0 h 3418628"/>
                <a:gd name="csX9" fmla="*/ 5144478 w 5780312"/>
                <a:gd name="csY9" fmla="*/ 0 h 3418628"/>
                <a:gd name="csX10" fmla="*/ 5780312 w 5780312"/>
                <a:gd name="csY10" fmla="*/ 0 h 3418628"/>
                <a:gd name="csX11" fmla="*/ 5780312 w 5780312"/>
                <a:gd name="csY11" fmla="*/ 649539 h 3418628"/>
                <a:gd name="csX12" fmla="*/ 5780312 w 5780312"/>
                <a:gd name="csY12" fmla="*/ 1264892 h 3418628"/>
                <a:gd name="csX13" fmla="*/ 5780312 w 5780312"/>
                <a:gd name="csY13" fmla="*/ 1914432 h 3418628"/>
                <a:gd name="csX14" fmla="*/ 5780312 w 5780312"/>
                <a:gd name="csY14" fmla="*/ 2632344 h 3418628"/>
                <a:gd name="csX15" fmla="*/ 5780312 w 5780312"/>
                <a:gd name="csY15" fmla="*/ 3418628 h 3418628"/>
                <a:gd name="csX16" fmla="*/ 5253661 w 5780312"/>
                <a:gd name="csY16" fmla="*/ 3418628 h 3418628"/>
                <a:gd name="csX17" fmla="*/ 4611404 w 5780312"/>
                <a:gd name="csY17" fmla="*/ 3418628 h 3418628"/>
                <a:gd name="csX18" fmla="*/ 3853541 w 5780312"/>
                <a:gd name="csY18" fmla="*/ 3418628 h 3418628"/>
                <a:gd name="csX19" fmla="*/ 3384694 w 5780312"/>
                <a:gd name="csY19" fmla="*/ 3418628 h 3418628"/>
                <a:gd name="csX20" fmla="*/ 2626831 w 5780312"/>
                <a:gd name="csY20" fmla="*/ 3418628 h 3418628"/>
                <a:gd name="csX21" fmla="*/ 2042377 w 5780312"/>
                <a:gd name="csY21" fmla="*/ 3418628 h 3418628"/>
                <a:gd name="csX22" fmla="*/ 1573529 w 5780312"/>
                <a:gd name="csY22" fmla="*/ 3418628 h 3418628"/>
                <a:gd name="csX23" fmla="*/ 1046879 w 5780312"/>
                <a:gd name="csY23" fmla="*/ 3418628 h 3418628"/>
                <a:gd name="csX24" fmla="*/ 0 w 5780312"/>
                <a:gd name="csY24" fmla="*/ 3418628 h 3418628"/>
                <a:gd name="csX25" fmla="*/ 0 w 5780312"/>
                <a:gd name="csY25" fmla="*/ 2734902 h 3418628"/>
                <a:gd name="csX26" fmla="*/ 0 w 5780312"/>
                <a:gd name="csY26" fmla="*/ 2153736 h 3418628"/>
                <a:gd name="csX27" fmla="*/ 0 w 5780312"/>
                <a:gd name="csY27" fmla="*/ 1435824 h 3418628"/>
                <a:gd name="csX28" fmla="*/ 0 w 5780312"/>
                <a:gd name="csY28" fmla="*/ 752098 h 3418628"/>
                <a:gd name="csX29" fmla="*/ 0 w 5780312"/>
                <a:gd name="csY29" fmla="*/ 0 h 34186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5780312" h="3418628" fill="none" extrusionOk="0">
                  <a:moveTo>
                    <a:pt x="0" y="0"/>
                  </a:moveTo>
                  <a:cubicBezTo>
                    <a:pt x="203307" y="11745"/>
                    <a:pt x="376300" y="18804"/>
                    <a:pt x="526651" y="0"/>
                  </a:cubicBezTo>
                  <a:cubicBezTo>
                    <a:pt x="677002" y="-18804"/>
                    <a:pt x="775164" y="-22087"/>
                    <a:pt x="995498" y="0"/>
                  </a:cubicBezTo>
                  <a:cubicBezTo>
                    <a:pt x="1215832" y="22087"/>
                    <a:pt x="1455846" y="-6208"/>
                    <a:pt x="1637755" y="0"/>
                  </a:cubicBezTo>
                  <a:cubicBezTo>
                    <a:pt x="1819664" y="6208"/>
                    <a:pt x="2044118" y="15135"/>
                    <a:pt x="2164406" y="0"/>
                  </a:cubicBezTo>
                  <a:cubicBezTo>
                    <a:pt x="2284694" y="-15135"/>
                    <a:pt x="2688147" y="-8588"/>
                    <a:pt x="2922269" y="0"/>
                  </a:cubicBezTo>
                  <a:cubicBezTo>
                    <a:pt x="3156391" y="8588"/>
                    <a:pt x="3205334" y="25135"/>
                    <a:pt x="3448919" y="0"/>
                  </a:cubicBezTo>
                  <a:cubicBezTo>
                    <a:pt x="3692504" y="-25135"/>
                    <a:pt x="3848909" y="-1619"/>
                    <a:pt x="4091176" y="0"/>
                  </a:cubicBezTo>
                  <a:cubicBezTo>
                    <a:pt x="4333443" y="1619"/>
                    <a:pt x="4367453" y="-13899"/>
                    <a:pt x="4617827" y="0"/>
                  </a:cubicBezTo>
                  <a:cubicBezTo>
                    <a:pt x="4868201" y="13899"/>
                    <a:pt x="5029372" y="24568"/>
                    <a:pt x="5144478" y="0"/>
                  </a:cubicBezTo>
                  <a:cubicBezTo>
                    <a:pt x="5259584" y="-24568"/>
                    <a:pt x="5639693" y="19256"/>
                    <a:pt x="5780312" y="0"/>
                  </a:cubicBezTo>
                  <a:cubicBezTo>
                    <a:pt x="5784166" y="259637"/>
                    <a:pt x="5750101" y="429739"/>
                    <a:pt x="5780312" y="649539"/>
                  </a:cubicBezTo>
                  <a:cubicBezTo>
                    <a:pt x="5810523" y="869339"/>
                    <a:pt x="5798081" y="1078228"/>
                    <a:pt x="5780312" y="1264892"/>
                  </a:cubicBezTo>
                  <a:cubicBezTo>
                    <a:pt x="5762543" y="1451556"/>
                    <a:pt x="5755059" y="1644981"/>
                    <a:pt x="5780312" y="1914432"/>
                  </a:cubicBezTo>
                  <a:cubicBezTo>
                    <a:pt x="5805565" y="2183883"/>
                    <a:pt x="5770811" y="2335218"/>
                    <a:pt x="5780312" y="2632344"/>
                  </a:cubicBezTo>
                  <a:cubicBezTo>
                    <a:pt x="5789813" y="2929470"/>
                    <a:pt x="5806573" y="3047315"/>
                    <a:pt x="5780312" y="3418628"/>
                  </a:cubicBezTo>
                  <a:cubicBezTo>
                    <a:pt x="5617747" y="3421458"/>
                    <a:pt x="5483242" y="3423588"/>
                    <a:pt x="5253661" y="3418628"/>
                  </a:cubicBezTo>
                  <a:cubicBezTo>
                    <a:pt x="5024080" y="3413668"/>
                    <a:pt x="4807652" y="3386728"/>
                    <a:pt x="4611404" y="3418628"/>
                  </a:cubicBezTo>
                  <a:cubicBezTo>
                    <a:pt x="4415156" y="3450528"/>
                    <a:pt x="4226351" y="3453540"/>
                    <a:pt x="3853541" y="3418628"/>
                  </a:cubicBezTo>
                  <a:cubicBezTo>
                    <a:pt x="3480731" y="3383716"/>
                    <a:pt x="3590358" y="3420123"/>
                    <a:pt x="3384694" y="3418628"/>
                  </a:cubicBezTo>
                  <a:cubicBezTo>
                    <a:pt x="3179030" y="3417133"/>
                    <a:pt x="2978984" y="3384003"/>
                    <a:pt x="2626831" y="3418628"/>
                  </a:cubicBezTo>
                  <a:cubicBezTo>
                    <a:pt x="2274678" y="3453253"/>
                    <a:pt x="2250643" y="3422101"/>
                    <a:pt x="2042377" y="3418628"/>
                  </a:cubicBezTo>
                  <a:cubicBezTo>
                    <a:pt x="1834111" y="3415155"/>
                    <a:pt x="1701769" y="3401514"/>
                    <a:pt x="1573529" y="3418628"/>
                  </a:cubicBezTo>
                  <a:cubicBezTo>
                    <a:pt x="1445289" y="3435742"/>
                    <a:pt x="1160595" y="3411035"/>
                    <a:pt x="1046879" y="3418628"/>
                  </a:cubicBezTo>
                  <a:cubicBezTo>
                    <a:pt x="933163" y="3426222"/>
                    <a:pt x="349615" y="3389605"/>
                    <a:pt x="0" y="3418628"/>
                  </a:cubicBezTo>
                  <a:cubicBezTo>
                    <a:pt x="-30551" y="3127777"/>
                    <a:pt x="21483" y="3073618"/>
                    <a:pt x="0" y="2734902"/>
                  </a:cubicBezTo>
                  <a:cubicBezTo>
                    <a:pt x="-21483" y="2396186"/>
                    <a:pt x="-7507" y="2353534"/>
                    <a:pt x="0" y="2153736"/>
                  </a:cubicBezTo>
                  <a:cubicBezTo>
                    <a:pt x="7507" y="1953938"/>
                    <a:pt x="-1373" y="1586737"/>
                    <a:pt x="0" y="1435824"/>
                  </a:cubicBezTo>
                  <a:cubicBezTo>
                    <a:pt x="1373" y="1284911"/>
                    <a:pt x="-4331" y="1062212"/>
                    <a:pt x="0" y="752098"/>
                  </a:cubicBezTo>
                  <a:cubicBezTo>
                    <a:pt x="4331" y="441984"/>
                    <a:pt x="-12455" y="371944"/>
                    <a:pt x="0" y="0"/>
                  </a:cubicBezTo>
                  <a:close/>
                </a:path>
                <a:path w="5780312" h="3418628" stroke="0" extrusionOk="0">
                  <a:moveTo>
                    <a:pt x="0" y="0"/>
                  </a:moveTo>
                  <a:cubicBezTo>
                    <a:pt x="220370" y="26833"/>
                    <a:pt x="420502" y="-30751"/>
                    <a:pt x="642257" y="0"/>
                  </a:cubicBezTo>
                  <a:cubicBezTo>
                    <a:pt x="864012" y="30751"/>
                    <a:pt x="1092410" y="-34126"/>
                    <a:pt x="1400120" y="0"/>
                  </a:cubicBezTo>
                  <a:cubicBezTo>
                    <a:pt x="1707830" y="34126"/>
                    <a:pt x="1763303" y="-3031"/>
                    <a:pt x="1868968" y="0"/>
                  </a:cubicBezTo>
                  <a:cubicBezTo>
                    <a:pt x="1974633" y="3031"/>
                    <a:pt x="2305651" y="-25491"/>
                    <a:pt x="2453421" y="0"/>
                  </a:cubicBezTo>
                  <a:cubicBezTo>
                    <a:pt x="2601191" y="25491"/>
                    <a:pt x="3007925" y="-2611"/>
                    <a:pt x="3153481" y="0"/>
                  </a:cubicBezTo>
                  <a:cubicBezTo>
                    <a:pt x="3299037" y="2611"/>
                    <a:pt x="3638444" y="25646"/>
                    <a:pt x="3911344" y="0"/>
                  </a:cubicBezTo>
                  <a:cubicBezTo>
                    <a:pt x="4184244" y="-25646"/>
                    <a:pt x="4390257" y="-36170"/>
                    <a:pt x="4669208" y="0"/>
                  </a:cubicBezTo>
                  <a:cubicBezTo>
                    <a:pt x="4948159" y="36170"/>
                    <a:pt x="5087582" y="-24724"/>
                    <a:pt x="5195858" y="0"/>
                  </a:cubicBezTo>
                  <a:cubicBezTo>
                    <a:pt x="5304134" y="24724"/>
                    <a:pt x="5656724" y="-3471"/>
                    <a:pt x="5780312" y="0"/>
                  </a:cubicBezTo>
                  <a:cubicBezTo>
                    <a:pt x="5761469" y="178538"/>
                    <a:pt x="5797972" y="417313"/>
                    <a:pt x="5780312" y="615353"/>
                  </a:cubicBezTo>
                  <a:cubicBezTo>
                    <a:pt x="5762652" y="813393"/>
                    <a:pt x="5792926" y="1043383"/>
                    <a:pt x="5780312" y="1264892"/>
                  </a:cubicBezTo>
                  <a:cubicBezTo>
                    <a:pt x="5767698" y="1486401"/>
                    <a:pt x="5755210" y="1631230"/>
                    <a:pt x="5780312" y="1982804"/>
                  </a:cubicBezTo>
                  <a:cubicBezTo>
                    <a:pt x="5805414" y="2334378"/>
                    <a:pt x="5798753" y="2547391"/>
                    <a:pt x="5780312" y="2734902"/>
                  </a:cubicBezTo>
                  <a:cubicBezTo>
                    <a:pt x="5761871" y="2922413"/>
                    <a:pt x="5810419" y="3105213"/>
                    <a:pt x="5780312" y="3418628"/>
                  </a:cubicBezTo>
                  <a:cubicBezTo>
                    <a:pt x="5579947" y="3408088"/>
                    <a:pt x="5329832" y="3430652"/>
                    <a:pt x="5195858" y="3418628"/>
                  </a:cubicBezTo>
                  <a:cubicBezTo>
                    <a:pt x="5061884" y="3406604"/>
                    <a:pt x="4810697" y="3418303"/>
                    <a:pt x="4669208" y="3418628"/>
                  </a:cubicBezTo>
                  <a:cubicBezTo>
                    <a:pt x="4527719" y="3418954"/>
                    <a:pt x="4133169" y="3385893"/>
                    <a:pt x="3911344" y="3418628"/>
                  </a:cubicBezTo>
                  <a:cubicBezTo>
                    <a:pt x="3689519" y="3451363"/>
                    <a:pt x="3480609" y="3444634"/>
                    <a:pt x="3211284" y="3418628"/>
                  </a:cubicBezTo>
                  <a:cubicBezTo>
                    <a:pt x="2941959" y="3392622"/>
                    <a:pt x="2765150" y="3405853"/>
                    <a:pt x="2626831" y="3418628"/>
                  </a:cubicBezTo>
                  <a:cubicBezTo>
                    <a:pt x="2488512" y="3431403"/>
                    <a:pt x="2313666" y="3424887"/>
                    <a:pt x="2042377" y="3418628"/>
                  </a:cubicBezTo>
                  <a:cubicBezTo>
                    <a:pt x="1771088" y="3412369"/>
                    <a:pt x="1670147" y="3406449"/>
                    <a:pt x="1573529" y="3418628"/>
                  </a:cubicBezTo>
                  <a:cubicBezTo>
                    <a:pt x="1476911" y="3430807"/>
                    <a:pt x="1221980" y="3431336"/>
                    <a:pt x="1104682" y="3418628"/>
                  </a:cubicBezTo>
                  <a:cubicBezTo>
                    <a:pt x="987384" y="3405920"/>
                    <a:pt x="308960" y="3440328"/>
                    <a:pt x="0" y="3418628"/>
                  </a:cubicBezTo>
                  <a:cubicBezTo>
                    <a:pt x="10824" y="3171502"/>
                    <a:pt x="22295" y="2986048"/>
                    <a:pt x="0" y="2700716"/>
                  </a:cubicBezTo>
                  <a:cubicBezTo>
                    <a:pt x="-22295" y="2415384"/>
                    <a:pt x="1283" y="2229755"/>
                    <a:pt x="0" y="1948618"/>
                  </a:cubicBezTo>
                  <a:cubicBezTo>
                    <a:pt x="-1283" y="1667481"/>
                    <a:pt x="-11660" y="1527563"/>
                    <a:pt x="0" y="1264892"/>
                  </a:cubicBezTo>
                  <a:cubicBezTo>
                    <a:pt x="11660" y="1002221"/>
                    <a:pt x="-29517" y="760962"/>
                    <a:pt x="0" y="615353"/>
                  </a:cubicBezTo>
                  <a:cubicBezTo>
                    <a:pt x="29517" y="469744"/>
                    <a:pt x="-8729" y="187017"/>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p:txBody>
        </p:sp>
        <p:grpSp>
          <p:nvGrpSpPr>
            <p:cNvPr id="27" name="Group 26">
              <a:extLst>
                <a:ext uri="{FF2B5EF4-FFF2-40B4-BE49-F238E27FC236}">
                  <a16:creationId xmlns:a16="http://schemas.microsoft.com/office/drawing/2014/main" id="{E6115882-B00F-56C4-773D-3E8AD3864F5B}"/>
                </a:ext>
              </a:extLst>
            </p:cNvPr>
            <p:cNvGrpSpPr/>
            <p:nvPr/>
          </p:nvGrpSpPr>
          <p:grpSpPr>
            <a:xfrm>
              <a:off x="538843" y="3056541"/>
              <a:ext cx="5737208" cy="738664"/>
              <a:chOff x="538843" y="3056541"/>
              <a:chExt cx="5737208" cy="738664"/>
            </a:xfrm>
          </p:grpSpPr>
          <p:sp>
            <p:nvSpPr>
              <p:cNvPr id="21" name="TextBox 20">
                <a:extLst>
                  <a:ext uri="{FF2B5EF4-FFF2-40B4-BE49-F238E27FC236}">
                    <a16:creationId xmlns:a16="http://schemas.microsoft.com/office/drawing/2014/main" id="{7F850876-2F25-587D-15CA-F14C0C2F0EB9}"/>
                  </a:ext>
                </a:extLst>
              </p:cNvPr>
              <p:cNvSpPr txBox="1"/>
              <p:nvPr/>
            </p:nvSpPr>
            <p:spPr>
              <a:xfrm>
                <a:off x="538843" y="3056541"/>
                <a:ext cx="1434995" cy="738664"/>
              </a:xfrm>
              <a:custGeom>
                <a:avLst/>
                <a:gdLst>
                  <a:gd name="csX0" fmla="*/ 0 w 1434995"/>
                  <a:gd name="csY0" fmla="*/ 0 h 738664"/>
                  <a:gd name="csX1" fmla="*/ 478332 w 1434995"/>
                  <a:gd name="csY1" fmla="*/ 0 h 738664"/>
                  <a:gd name="csX2" fmla="*/ 985363 w 1434995"/>
                  <a:gd name="csY2" fmla="*/ 0 h 738664"/>
                  <a:gd name="csX3" fmla="*/ 1434995 w 1434995"/>
                  <a:gd name="csY3" fmla="*/ 0 h 738664"/>
                  <a:gd name="csX4" fmla="*/ 1434995 w 1434995"/>
                  <a:gd name="csY4" fmla="*/ 361945 h 738664"/>
                  <a:gd name="csX5" fmla="*/ 1434995 w 1434995"/>
                  <a:gd name="csY5" fmla="*/ 738664 h 738664"/>
                  <a:gd name="csX6" fmla="*/ 956663 w 1434995"/>
                  <a:gd name="csY6" fmla="*/ 738664 h 738664"/>
                  <a:gd name="csX7" fmla="*/ 478332 w 1434995"/>
                  <a:gd name="csY7" fmla="*/ 738664 h 738664"/>
                  <a:gd name="csX8" fmla="*/ 0 w 1434995"/>
                  <a:gd name="csY8" fmla="*/ 738664 h 738664"/>
                  <a:gd name="csX9" fmla="*/ 0 w 1434995"/>
                  <a:gd name="csY9" fmla="*/ 384105 h 738664"/>
                  <a:gd name="csX10" fmla="*/ 0 w 1434995"/>
                  <a:gd name="csY10" fmla="*/ 0 h 7386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34995" h="738664" extrusionOk="0">
                    <a:moveTo>
                      <a:pt x="0" y="0"/>
                    </a:moveTo>
                    <a:cubicBezTo>
                      <a:pt x="129430" y="-9284"/>
                      <a:pt x="256193" y="-1129"/>
                      <a:pt x="478332" y="0"/>
                    </a:cubicBezTo>
                    <a:cubicBezTo>
                      <a:pt x="700471" y="1129"/>
                      <a:pt x="768088" y="10066"/>
                      <a:pt x="985363" y="0"/>
                    </a:cubicBezTo>
                    <a:cubicBezTo>
                      <a:pt x="1202638" y="-10066"/>
                      <a:pt x="1278610" y="-4904"/>
                      <a:pt x="1434995" y="0"/>
                    </a:cubicBezTo>
                    <a:cubicBezTo>
                      <a:pt x="1440072" y="147140"/>
                      <a:pt x="1418671" y="219575"/>
                      <a:pt x="1434995" y="361945"/>
                    </a:cubicBezTo>
                    <a:cubicBezTo>
                      <a:pt x="1451319" y="504315"/>
                      <a:pt x="1453053" y="663256"/>
                      <a:pt x="1434995" y="738664"/>
                    </a:cubicBezTo>
                    <a:cubicBezTo>
                      <a:pt x="1330197" y="751818"/>
                      <a:pt x="1091134" y="761306"/>
                      <a:pt x="956663" y="738664"/>
                    </a:cubicBezTo>
                    <a:cubicBezTo>
                      <a:pt x="822192" y="716022"/>
                      <a:pt x="589440" y="727657"/>
                      <a:pt x="478332" y="738664"/>
                    </a:cubicBezTo>
                    <a:cubicBezTo>
                      <a:pt x="367224" y="749671"/>
                      <a:pt x="141307" y="728557"/>
                      <a:pt x="0" y="738664"/>
                    </a:cubicBezTo>
                    <a:cubicBezTo>
                      <a:pt x="-9490" y="594922"/>
                      <a:pt x="7650" y="494629"/>
                      <a:pt x="0" y="384105"/>
                    </a:cubicBezTo>
                    <a:cubicBezTo>
                      <a:pt x="-7650" y="273581"/>
                      <a:pt x="-2227" y="173718"/>
                      <a:pt x="0" y="0"/>
                    </a:cubicBezTo>
                    <a:close/>
                  </a:path>
                </a:pathLst>
              </a:custGeom>
              <a:noFill/>
              <a:ln>
                <a:no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gn="ctr">
                  <a:spcBef>
                    <a:spcPts val="600"/>
                  </a:spcBef>
                  <a:spcAft>
                    <a:spcPts val="600"/>
                  </a:spcAft>
                </a:pPr>
                <a:r>
                  <a:rPr lang="en-GB" sz="1400" i="1">
                    <a:solidFill>
                      <a:srgbClr val="05255D"/>
                    </a:solidFill>
                    <a:latin typeface="Arial" panose="020B0604020202020204" pitchFamily="34" charset="0"/>
                    <a:cs typeface="Arial" panose="020B0604020202020204" pitchFamily="34" charset="0"/>
                  </a:rPr>
                  <a:t>Longest distance (million km)</a:t>
                </a:r>
              </a:p>
            </p:txBody>
          </p:sp>
          <p:sp>
            <p:nvSpPr>
              <p:cNvPr id="22" name="TextBox 21">
                <a:extLst>
                  <a:ext uri="{FF2B5EF4-FFF2-40B4-BE49-F238E27FC236}">
                    <a16:creationId xmlns:a16="http://schemas.microsoft.com/office/drawing/2014/main" id="{E5025094-8A1A-8C74-405B-DB012C7EF3F6}"/>
                  </a:ext>
                </a:extLst>
              </p:cNvPr>
              <p:cNvSpPr txBox="1"/>
              <p:nvPr/>
            </p:nvSpPr>
            <p:spPr>
              <a:xfrm>
                <a:off x="1498069" y="3241554"/>
                <a:ext cx="1640366" cy="400110"/>
              </a:xfrm>
              <a:custGeom>
                <a:avLst/>
                <a:gdLst>
                  <a:gd name="csX0" fmla="*/ 0 w 1640366"/>
                  <a:gd name="csY0" fmla="*/ 0 h 400110"/>
                  <a:gd name="csX1" fmla="*/ 546789 w 1640366"/>
                  <a:gd name="csY1" fmla="*/ 0 h 400110"/>
                  <a:gd name="csX2" fmla="*/ 1126385 w 1640366"/>
                  <a:gd name="csY2" fmla="*/ 0 h 400110"/>
                  <a:gd name="csX3" fmla="*/ 1640366 w 1640366"/>
                  <a:gd name="csY3" fmla="*/ 0 h 400110"/>
                  <a:gd name="csX4" fmla="*/ 1640366 w 1640366"/>
                  <a:gd name="csY4" fmla="*/ 400110 h 400110"/>
                  <a:gd name="csX5" fmla="*/ 1142788 w 1640366"/>
                  <a:gd name="csY5" fmla="*/ 400110 h 400110"/>
                  <a:gd name="csX6" fmla="*/ 563192 w 1640366"/>
                  <a:gd name="csY6" fmla="*/ 400110 h 400110"/>
                  <a:gd name="csX7" fmla="*/ 0 w 1640366"/>
                  <a:gd name="csY7" fmla="*/ 400110 h 400110"/>
                  <a:gd name="csX8" fmla="*/ 0 w 1640366"/>
                  <a:gd name="csY8" fmla="*/ 0 h 4001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40366" h="400110" extrusionOk="0">
                    <a:moveTo>
                      <a:pt x="0" y="0"/>
                    </a:moveTo>
                    <a:cubicBezTo>
                      <a:pt x="136017" y="20533"/>
                      <a:pt x="284095" y="-8023"/>
                      <a:pt x="546789" y="0"/>
                    </a:cubicBezTo>
                    <a:cubicBezTo>
                      <a:pt x="809483" y="8023"/>
                      <a:pt x="979914" y="-25027"/>
                      <a:pt x="1126385" y="0"/>
                    </a:cubicBezTo>
                    <a:cubicBezTo>
                      <a:pt x="1272856" y="25027"/>
                      <a:pt x="1416250" y="-6646"/>
                      <a:pt x="1640366" y="0"/>
                    </a:cubicBezTo>
                    <a:cubicBezTo>
                      <a:pt x="1633270" y="195641"/>
                      <a:pt x="1641118" y="212619"/>
                      <a:pt x="1640366" y="400110"/>
                    </a:cubicBezTo>
                    <a:cubicBezTo>
                      <a:pt x="1495095" y="377757"/>
                      <a:pt x="1308629" y="394913"/>
                      <a:pt x="1142788" y="400110"/>
                    </a:cubicBezTo>
                    <a:cubicBezTo>
                      <a:pt x="976947" y="405307"/>
                      <a:pt x="759469" y="381850"/>
                      <a:pt x="563192" y="400110"/>
                    </a:cubicBezTo>
                    <a:cubicBezTo>
                      <a:pt x="366915" y="418370"/>
                      <a:pt x="113524" y="384493"/>
                      <a:pt x="0" y="400110"/>
                    </a:cubicBezTo>
                    <a:cubicBezTo>
                      <a:pt x="11646" y="263106"/>
                      <a:pt x="-6750" y="141182"/>
                      <a:pt x="0" y="0"/>
                    </a:cubicBezTo>
                    <a:close/>
                  </a:path>
                </a:pathLst>
              </a:custGeom>
              <a:noFill/>
              <a:ln>
                <a:no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gn="ctr">
                  <a:spcBef>
                    <a:spcPts val="600"/>
                  </a:spcBef>
                  <a:spcAft>
                    <a:spcPts val="600"/>
                  </a:spcAft>
                </a:pPr>
                <a:r>
                  <a:rPr lang="en-GB" sz="1400">
                    <a:solidFill>
                      <a:srgbClr val="05255D"/>
                    </a:solidFill>
                    <a:latin typeface="Arial" panose="020B0604020202020204" pitchFamily="34" charset="0"/>
                    <a:cs typeface="Arial" panose="020B0604020202020204" pitchFamily="34" charset="0"/>
                  </a:rPr>
                  <a:t> </a:t>
                </a:r>
                <a:r>
                  <a:rPr lang="en-GB" sz="2000">
                    <a:solidFill>
                      <a:srgbClr val="05255D"/>
                    </a:solidFill>
                    <a:latin typeface="Arial" panose="020B060402020202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id="{DCB0D173-DB15-0C72-7CD3-BC4BC9BE7D3A}"/>
                  </a:ext>
                </a:extLst>
              </p:cNvPr>
              <p:cNvSpPr txBox="1"/>
              <p:nvPr/>
            </p:nvSpPr>
            <p:spPr>
              <a:xfrm>
                <a:off x="2519898" y="3056541"/>
                <a:ext cx="1434995" cy="738664"/>
              </a:xfrm>
              <a:custGeom>
                <a:avLst/>
                <a:gdLst>
                  <a:gd name="csX0" fmla="*/ 0 w 1434995"/>
                  <a:gd name="csY0" fmla="*/ 0 h 738664"/>
                  <a:gd name="csX1" fmla="*/ 478332 w 1434995"/>
                  <a:gd name="csY1" fmla="*/ 0 h 738664"/>
                  <a:gd name="csX2" fmla="*/ 985363 w 1434995"/>
                  <a:gd name="csY2" fmla="*/ 0 h 738664"/>
                  <a:gd name="csX3" fmla="*/ 1434995 w 1434995"/>
                  <a:gd name="csY3" fmla="*/ 0 h 738664"/>
                  <a:gd name="csX4" fmla="*/ 1434995 w 1434995"/>
                  <a:gd name="csY4" fmla="*/ 361945 h 738664"/>
                  <a:gd name="csX5" fmla="*/ 1434995 w 1434995"/>
                  <a:gd name="csY5" fmla="*/ 738664 h 738664"/>
                  <a:gd name="csX6" fmla="*/ 956663 w 1434995"/>
                  <a:gd name="csY6" fmla="*/ 738664 h 738664"/>
                  <a:gd name="csX7" fmla="*/ 478332 w 1434995"/>
                  <a:gd name="csY7" fmla="*/ 738664 h 738664"/>
                  <a:gd name="csX8" fmla="*/ 0 w 1434995"/>
                  <a:gd name="csY8" fmla="*/ 738664 h 738664"/>
                  <a:gd name="csX9" fmla="*/ 0 w 1434995"/>
                  <a:gd name="csY9" fmla="*/ 384105 h 738664"/>
                  <a:gd name="csX10" fmla="*/ 0 w 1434995"/>
                  <a:gd name="csY10" fmla="*/ 0 h 7386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34995" h="738664" extrusionOk="0">
                    <a:moveTo>
                      <a:pt x="0" y="0"/>
                    </a:moveTo>
                    <a:cubicBezTo>
                      <a:pt x="129430" y="-9284"/>
                      <a:pt x="256193" y="-1129"/>
                      <a:pt x="478332" y="0"/>
                    </a:cubicBezTo>
                    <a:cubicBezTo>
                      <a:pt x="700471" y="1129"/>
                      <a:pt x="768088" y="10066"/>
                      <a:pt x="985363" y="0"/>
                    </a:cubicBezTo>
                    <a:cubicBezTo>
                      <a:pt x="1202638" y="-10066"/>
                      <a:pt x="1278610" y="-4904"/>
                      <a:pt x="1434995" y="0"/>
                    </a:cubicBezTo>
                    <a:cubicBezTo>
                      <a:pt x="1440072" y="147140"/>
                      <a:pt x="1418671" y="219575"/>
                      <a:pt x="1434995" y="361945"/>
                    </a:cubicBezTo>
                    <a:cubicBezTo>
                      <a:pt x="1451319" y="504315"/>
                      <a:pt x="1453053" y="663256"/>
                      <a:pt x="1434995" y="738664"/>
                    </a:cubicBezTo>
                    <a:cubicBezTo>
                      <a:pt x="1330197" y="751818"/>
                      <a:pt x="1091134" y="761306"/>
                      <a:pt x="956663" y="738664"/>
                    </a:cubicBezTo>
                    <a:cubicBezTo>
                      <a:pt x="822192" y="716022"/>
                      <a:pt x="589440" y="727657"/>
                      <a:pt x="478332" y="738664"/>
                    </a:cubicBezTo>
                    <a:cubicBezTo>
                      <a:pt x="367224" y="749671"/>
                      <a:pt x="141307" y="728557"/>
                      <a:pt x="0" y="738664"/>
                    </a:cubicBezTo>
                    <a:cubicBezTo>
                      <a:pt x="-9490" y="594922"/>
                      <a:pt x="7650" y="494629"/>
                      <a:pt x="0" y="384105"/>
                    </a:cubicBezTo>
                    <a:cubicBezTo>
                      <a:pt x="-7650" y="273581"/>
                      <a:pt x="-2227" y="173718"/>
                      <a:pt x="0" y="0"/>
                    </a:cubicBezTo>
                    <a:close/>
                  </a:path>
                </a:pathLst>
              </a:custGeom>
              <a:noFill/>
              <a:ln>
                <a:no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gn="ctr">
                  <a:spcBef>
                    <a:spcPts val="600"/>
                  </a:spcBef>
                  <a:spcAft>
                    <a:spcPts val="600"/>
                  </a:spcAft>
                </a:pPr>
                <a:r>
                  <a:rPr lang="en-GB" sz="1400" i="1">
                    <a:solidFill>
                      <a:srgbClr val="05255D"/>
                    </a:solidFill>
                    <a:latin typeface="Arial" panose="020B0604020202020204" pitchFamily="34" charset="0"/>
                    <a:cs typeface="Arial" panose="020B0604020202020204" pitchFamily="34" charset="0"/>
                  </a:rPr>
                  <a:t>Shortest distance (million km)</a:t>
                </a:r>
              </a:p>
            </p:txBody>
          </p:sp>
          <p:sp>
            <p:nvSpPr>
              <p:cNvPr id="25" name="TextBox 24">
                <a:extLst>
                  <a:ext uri="{FF2B5EF4-FFF2-40B4-BE49-F238E27FC236}">
                    <a16:creationId xmlns:a16="http://schemas.microsoft.com/office/drawing/2014/main" id="{27A9CA8A-8B2A-1BCF-991F-40D6B45C1314}"/>
                  </a:ext>
                </a:extLst>
              </p:cNvPr>
              <p:cNvSpPr txBox="1"/>
              <p:nvPr/>
            </p:nvSpPr>
            <p:spPr>
              <a:xfrm>
                <a:off x="3411465" y="3216180"/>
                <a:ext cx="1640366" cy="369332"/>
              </a:xfrm>
              <a:custGeom>
                <a:avLst/>
                <a:gdLst>
                  <a:gd name="csX0" fmla="*/ 0 w 1640366"/>
                  <a:gd name="csY0" fmla="*/ 0 h 369332"/>
                  <a:gd name="csX1" fmla="*/ 546789 w 1640366"/>
                  <a:gd name="csY1" fmla="*/ 0 h 369332"/>
                  <a:gd name="csX2" fmla="*/ 1126385 w 1640366"/>
                  <a:gd name="csY2" fmla="*/ 0 h 369332"/>
                  <a:gd name="csX3" fmla="*/ 1640366 w 1640366"/>
                  <a:gd name="csY3" fmla="*/ 0 h 369332"/>
                  <a:gd name="csX4" fmla="*/ 1640366 w 1640366"/>
                  <a:gd name="csY4" fmla="*/ 369332 h 369332"/>
                  <a:gd name="csX5" fmla="*/ 1142788 w 1640366"/>
                  <a:gd name="csY5" fmla="*/ 369332 h 369332"/>
                  <a:gd name="csX6" fmla="*/ 563192 w 1640366"/>
                  <a:gd name="csY6" fmla="*/ 369332 h 369332"/>
                  <a:gd name="csX7" fmla="*/ 0 w 1640366"/>
                  <a:gd name="csY7" fmla="*/ 369332 h 369332"/>
                  <a:gd name="csX8" fmla="*/ 0 w 1640366"/>
                  <a:gd name="csY8" fmla="*/ 0 h 369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40366" h="369332" extrusionOk="0">
                    <a:moveTo>
                      <a:pt x="0" y="0"/>
                    </a:moveTo>
                    <a:cubicBezTo>
                      <a:pt x="136017" y="20533"/>
                      <a:pt x="284095" y="-8023"/>
                      <a:pt x="546789" y="0"/>
                    </a:cubicBezTo>
                    <a:cubicBezTo>
                      <a:pt x="809483" y="8023"/>
                      <a:pt x="979914" y="-25027"/>
                      <a:pt x="1126385" y="0"/>
                    </a:cubicBezTo>
                    <a:cubicBezTo>
                      <a:pt x="1272856" y="25027"/>
                      <a:pt x="1416250" y="-6646"/>
                      <a:pt x="1640366" y="0"/>
                    </a:cubicBezTo>
                    <a:cubicBezTo>
                      <a:pt x="1655252" y="161804"/>
                      <a:pt x="1636032" y="234191"/>
                      <a:pt x="1640366" y="369332"/>
                    </a:cubicBezTo>
                    <a:cubicBezTo>
                      <a:pt x="1495095" y="346979"/>
                      <a:pt x="1308629" y="364135"/>
                      <a:pt x="1142788" y="369332"/>
                    </a:cubicBezTo>
                    <a:cubicBezTo>
                      <a:pt x="976947" y="374529"/>
                      <a:pt x="759469" y="351072"/>
                      <a:pt x="563192" y="369332"/>
                    </a:cubicBezTo>
                    <a:cubicBezTo>
                      <a:pt x="366915" y="387592"/>
                      <a:pt x="113524" y="353715"/>
                      <a:pt x="0" y="369332"/>
                    </a:cubicBezTo>
                    <a:cubicBezTo>
                      <a:pt x="-2167" y="266105"/>
                      <a:pt x="-14978" y="125358"/>
                      <a:pt x="0" y="0"/>
                    </a:cubicBezTo>
                    <a:close/>
                  </a:path>
                </a:pathLst>
              </a:custGeom>
              <a:noFill/>
              <a:ln>
                <a:no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gn="ctr">
                  <a:spcBef>
                    <a:spcPts val="600"/>
                  </a:spcBef>
                  <a:spcAft>
                    <a:spcPts val="600"/>
                  </a:spcAft>
                </a:pPr>
                <a:r>
                  <a:rPr lang="en-GB" sz="1400">
                    <a:solidFill>
                      <a:srgbClr val="05255D"/>
                    </a:solidFill>
                    <a:latin typeface="Arial" panose="020B0604020202020204" pitchFamily="34" charset="0"/>
                    <a:cs typeface="Arial" panose="020B0604020202020204" pitchFamily="34" charset="0"/>
                  </a:rPr>
                  <a:t> =</a:t>
                </a:r>
                <a:r>
                  <a:rPr lang="en-GB">
                    <a:solidFill>
                      <a:srgbClr val="05255D"/>
                    </a:solidFill>
                    <a:latin typeface="Arial" panose="020B0604020202020204" pitchFamily="34" charset="0"/>
                    <a:cs typeface="Arial" panose="020B0604020202020204" pitchFamily="34" charset="0"/>
                  </a:rPr>
                  <a:t> </a:t>
                </a:r>
                <a:endParaRPr lang="en-GB" sz="1400">
                  <a:solidFill>
                    <a:srgbClr val="05255D"/>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25C0BBDF-9B90-533D-24C7-434CFDA9FBAF}"/>
                  </a:ext>
                </a:extLst>
              </p:cNvPr>
              <p:cNvSpPr txBox="1"/>
              <p:nvPr/>
            </p:nvSpPr>
            <p:spPr>
              <a:xfrm>
                <a:off x="4457848" y="3179999"/>
                <a:ext cx="1818203" cy="523220"/>
              </a:xfrm>
              <a:custGeom>
                <a:avLst/>
                <a:gdLst>
                  <a:gd name="csX0" fmla="*/ 0 w 1818203"/>
                  <a:gd name="csY0" fmla="*/ 0 h 523220"/>
                  <a:gd name="csX1" fmla="*/ 606068 w 1818203"/>
                  <a:gd name="csY1" fmla="*/ 0 h 523220"/>
                  <a:gd name="csX2" fmla="*/ 1248499 w 1818203"/>
                  <a:gd name="csY2" fmla="*/ 0 h 523220"/>
                  <a:gd name="csX3" fmla="*/ 1818203 w 1818203"/>
                  <a:gd name="csY3" fmla="*/ 0 h 523220"/>
                  <a:gd name="csX4" fmla="*/ 1818203 w 1818203"/>
                  <a:gd name="csY4" fmla="*/ 523220 h 523220"/>
                  <a:gd name="csX5" fmla="*/ 1266681 w 1818203"/>
                  <a:gd name="csY5" fmla="*/ 523220 h 523220"/>
                  <a:gd name="csX6" fmla="*/ 624250 w 1818203"/>
                  <a:gd name="csY6" fmla="*/ 523220 h 523220"/>
                  <a:gd name="csX7" fmla="*/ 0 w 1818203"/>
                  <a:gd name="csY7" fmla="*/ 523220 h 523220"/>
                  <a:gd name="csX8" fmla="*/ 0 w 1818203"/>
                  <a:gd name="csY8" fmla="*/ 0 h 5232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818203" h="523220" extrusionOk="0">
                    <a:moveTo>
                      <a:pt x="0" y="0"/>
                    </a:moveTo>
                    <a:cubicBezTo>
                      <a:pt x="141075" y="4118"/>
                      <a:pt x="316751" y="10204"/>
                      <a:pt x="606068" y="0"/>
                    </a:cubicBezTo>
                    <a:cubicBezTo>
                      <a:pt x="895385" y="-10204"/>
                      <a:pt x="1040740" y="-6012"/>
                      <a:pt x="1248499" y="0"/>
                    </a:cubicBezTo>
                    <a:cubicBezTo>
                      <a:pt x="1456258" y="6012"/>
                      <a:pt x="1661747" y="15294"/>
                      <a:pt x="1818203" y="0"/>
                    </a:cubicBezTo>
                    <a:cubicBezTo>
                      <a:pt x="1830708" y="109926"/>
                      <a:pt x="1840396" y="413343"/>
                      <a:pt x="1818203" y="523220"/>
                    </a:cubicBezTo>
                    <a:cubicBezTo>
                      <a:pt x="1651865" y="537734"/>
                      <a:pt x="1511080" y="501640"/>
                      <a:pt x="1266681" y="523220"/>
                    </a:cubicBezTo>
                    <a:cubicBezTo>
                      <a:pt x="1022282" y="544800"/>
                      <a:pt x="937332" y="544114"/>
                      <a:pt x="624250" y="523220"/>
                    </a:cubicBezTo>
                    <a:cubicBezTo>
                      <a:pt x="311168" y="502326"/>
                      <a:pt x="300487" y="496485"/>
                      <a:pt x="0" y="523220"/>
                    </a:cubicBezTo>
                    <a:cubicBezTo>
                      <a:pt x="-1324" y="350420"/>
                      <a:pt x="6973" y="118133"/>
                      <a:pt x="0" y="0"/>
                    </a:cubicBezTo>
                    <a:close/>
                  </a:path>
                </a:pathLst>
              </a:custGeom>
              <a:noFill/>
              <a:ln>
                <a:no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lgn="ctr">
                  <a:spcBef>
                    <a:spcPts val="600"/>
                  </a:spcBef>
                  <a:spcAft>
                    <a:spcPts val="600"/>
                  </a:spcAft>
                </a:pPr>
                <a:r>
                  <a:rPr lang="en-GB" sz="1400" i="1">
                    <a:solidFill>
                      <a:srgbClr val="05255D"/>
                    </a:solidFill>
                    <a:latin typeface="Arial" panose="020B0604020202020204" pitchFamily="34" charset="0"/>
                    <a:cs typeface="Arial" panose="020B0604020202020204" pitchFamily="34" charset="0"/>
                  </a:rPr>
                  <a:t>How many times further away</a:t>
                </a:r>
              </a:p>
            </p:txBody>
          </p:sp>
        </p:grpSp>
      </p:grpSp>
      <p:sp>
        <p:nvSpPr>
          <p:cNvPr id="2" name="TextBox 1">
            <a:extLst>
              <a:ext uri="{FF2B5EF4-FFF2-40B4-BE49-F238E27FC236}">
                <a16:creationId xmlns:a16="http://schemas.microsoft.com/office/drawing/2014/main" id="{D3A745E8-DB81-C73E-D571-78AA5CFF12FD}"/>
              </a:ext>
            </a:extLst>
          </p:cNvPr>
          <p:cNvSpPr txBox="1"/>
          <p:nvPr/>
        </p:nvSpPr>
        <p:spPr>
          <a:xfrm>
            <a:off x="544781" y="6928684"/>
            <a:ext cx="5780312" cy="1308050"/>
          </a:xfrm>
          <a:custGeom>
            <a:avLst/>
            <a:gdLst>
              <a:gd name="csX0" fmla="*/ 0 w 5780312"/>
              <a:gd name="csY0" fmla="*/ 0 h 1308050"/>
              <a:gd name="csX1" fmla="*/ 642257 w 5780312"/>
              <a:gd name="csY1" fmla="*/ 0 h 1308050"/>
              <a:gd name="csX2" fmla="*/ 1168908 w 5780312"/>
              <a:gd name="csY2" fmla="*/ 0 h 1308050"/>
              <a:gd name="csX3" fmla="*/ 1811164 w 5780312"/>
              <a:gd name="csY3" fmla="*/ 0 h 1308050"/>
              <a:gd name="csX4" fmla="*/ 2453421 w 5780312"/>
              <a:gd name="csY4" fmla="*/ 0 h 1308050"/>
              <a:gd name="csX5" fmla="*/ 3095678 w 5780312"/>
              <a:gd name="csY5" fmla="*/ 0 h 1308050"/>
              <a:gd name="csX6" fmla="*/ 3680132 w 5780312"/>
              <a:gd name="csY6" fmla="*/ 0 h 1308050"/>
              <a:gd name="csX7" fmla="*/ 4206783 w 5780312"/>
              <a:gd name="csY7" fmla="*/ 0 h 1308050"/>
              <a:gd name="csX8" fmla="*/ 4675630 w 5780312"/>
              <a:gd name="csY8" fmla="*/ 0 h 1308050"/>
              <a:gd name="csX9" fmla="*/ 5780312 w 5780312"/>
              <a:gd name="csY9" fmla="*/ 0 h 1308050"/>
              <a:gd name="csX10" fmla="*/ 5780312 w 5780312"/>
              <a:gd name="csY10" fmla="*/ 627864 h 1308050"/>
              <a:gd name="csX11" fmla="*/ 5780312 w 5780312"/>
              <a:gd name="csY11" fmla="*/ 1308050 h 1308050"/>
              <a:gd name="csX12" fmla="*/ 5195858 w 5780312"/>
              <a:gd name="csY12" fmla="*/ 1308050 h 1308050"/>
              <a:gd name="csX13" fmla="*/ 4611404 w 5780312"/>
              <a:gd name="csY13" fmla="*/ 1308050 h 1308050"/>
              <a:gd name="csX14" fmla="*/ 3911344 w 5780312"/>
              <a:gd name="csY14" fmla="*/ 1308050 h 1308050"/>
              <a:gd name="csX15" fmla="*/ 3326891 w 5780312"/>
              <a:gd name="csY15" fmla="*/ 1308050 h 1308050"/>
              <a:gd name="csX16" fmla="*/ 2626831 w 5780312"/>
              <a:gd name="csY16" fmla="*/ 1308050 h 1308050"/>
              <a:gd name="csX17" fmla="*/ 1868968 w 5780312"/>
              <a:gd name="csY17" fmla="*/ 1308050 h 1308050"/>
              <a:gd name="csX18" fmla="*/ 1284514 w 5780312"/>
              <a:gd name="csY18" fmla="*/ 1308050 h 1308050"/>
              <a:gd name="csX19" fmla="*/ 700060 w 5780312"/>
              <a:gd name="csY19" fmla="*/ 1308050 h 1308050"/>
              <a:gd name="csX20" fmla="*/ 0 w 5780312"/>
              <a:gd name="csY20" fmla="*/ 1308050 h 1308050"/>
              <a:gd name="csX21" fmla="*/ 0 w 5780312"/>
              <a:gd name="csY21" fmla="*/ 640945 h 1308050"/>
              <a:gd name="csX22" fmla="*/ 0 w 5780312"/>
              <a:gd name="csY22" fmla="*/ 0 h 13080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780312" h="1308050" fill="none" extrusionOk="0">
                <a:moveTo>
                  <a:pt x="0" y="0"/>
                </a:moveTo>
                <a:cubicBezTo>
                  <a:pt x="198225" y="27558"/>
                  <a:pt x="498559" y="29004"/>
                  <a:pt x="642257" y="0"/>
                </a:cubicBezTo>
                <a:cubicBezTo>
                  <a:pt x="785955" y="-29004"/>
                  <a:pt x="964824" y="-5911"/>
                  <a:pt x="1168908" y="0"/>
                </a:cubicBezTo>
                <a:cubicBezTo>
                  <a:pt x="1372992" y="5911"/>
                  <a:pt x="1644333" y="-31529"/>
                  <a:pt x="1811164" y="0"/>
                </a:cubicBezTo>
                <a:cubicBezTo>
                  <a:pt x="1977995" y="31529"/>
                  <a:pt x="2249793" y="-8552"/>
                  <a:pt x="2453421" y="0"/>
                </a:cubicBezTo>
                <a:cubicBezTo>
                  <a:pt x="2657049" y="8552"/>
                  <a:pt x="2901913" y="8868"/>
                  <a:pt x="3095678" y="0"/>
                </a:cubicBezTo>
                <a:cubicBezTo>
                  <a:pt x="3289443" y="-8868"/>
                  <a:pt x="3472597" y="1983"/>
                  <a:pt x="3680132" y="0"/>
                </a:cubicBezTo>
                <a:cubicBezTo>
                  <a:pt x="3887667" y="-1983"/>
                  <a:pt x="4056432" y="18804"/>
                  <a:pt x="4206783" y="0"/>
                </a:cubicBezTo>
                <a:cubicBezTo>
                  <a:pt x="4357134" y="-18804"/>
                  <a:pt x="4455296" y="-22087"/>
                  <a:pt x="4675630" y="0"/>
                </a:cubicBezTo>
                <a:cubicBezTo>
                  <a:pt x="4895964" y="22087"/>
                  <a:pt x="5304442" y="1519"/>
                  <a:pt x="5780312" y="0"/>
                </a:cubicBezTo>
                <a:cubicBezTo>
                  <a:pt x="5759724" y="130735"/>
                  <a:pt x="5802296" y="323691"/>
                  <a:pt x="5780312" y="627864"/>
                </a:cubicBezTo>
                <a:cubicBezTo>
                  <a:pt x="5758328" y="932037"/>
                  <a:pt x="5765993" y="1088680"/>
                  <a:pt x="5780312" y="1308050"/>
                </a:cubicBezTo>
                <a:cubicBezTo>
                  <a:pt x="5632965" y="1329037"/>
                  <a:pt x="5444475" y="1296793"/>
                  <a:pt x="5195858" y="1308050"/>
                </a:cubicBezTo>
                <a:cubicBezTo>
                  <a:pt x="4947241" y="1319307"/>
                  <a:pt x="4754773" y="1280745"/>
                  <a:pt x="4611404" y="1308050"/>
                </a:cubicBezTo>
                <a:cubicBezTo>
                  <a:pt x="4468035" y="1335355"/>
                  <a:pt x="4094092" y="1310963"/>
                  <a:pt x="3911344" y="1308050"/>
                </a:cubicBezTo>
                <a:cubicBezTo>
                  <a:pt x="3728596" y="1305137"/>
                  <a:pt x="3483842" y="1310748"/>
                  <a:pt x="3326891" y="1308050"/>
                </a:cubicBezTo>
                <a:cubicBezTo>
                  <a:pt x="3169940" y="1305352"/>
                  <a:pt x="2899282" y="1273374"/>
                  <a:pt x="2626831" y="1308050"/>
                </a:cubicBezTo>
                <a:cubicBezTo>
                  <a:pt x="2354380" y="1342726"/>
                  <a:pt x="2133494" y="1342615"/>
                  <a:pt x="1868968" y="1308050"/>
                </a:cubicBezTo>
                <a:cubicBezTo>
                  <a:pt x="1604442" y="1273485"/>
                  <a:pt x="1517949" y="1324556"/>
                  <a:pt x="1284514" y="1308050"/>
                </a:cubicBezTo>
                <a:cubicBezTo>
                  <a:pt x="1051079" y="1291544"/>
                  <a:pt x="873660" y="1305524"/>
                  <a:pt x="700060" y="1308050"/>
                </a:cubicBezTo>
                <a:cubicBezTo>
                  <a:pt x="526460" y="1310576"/>
                  <a:pt x="268986" y="1308698"/>
                  <a:pt x="0" y="1308050"/>
                </a:cubicBezTo>
                <a:cubicBezTo>
                  <a:pt x="2254" y="1167240"/>
                  <a:pt x="2452" y="949185"/>
                  <a:pt x="0" y="640945"/>
                </a:cubicBezTo>
                <a:cubicBezTo>
                  <a:pt x="-2452" y="332706"/>
                  <a:pt x="-12211" y="180699"/>
                  <a:pt x="0" y="0"/>
                </a:cubicBezTo>
                <a:close/>
              </a:path>
              <a:path w="5780312" h="1308050" stroke="0" extrusionOk="0">
                <a:moveTo>
                  <a:pt x="0" y="0"/>
                </a:moveTo>
                <a:cubicBezTo>
                  <a:pt x="220370" y="26833"/>
                  <a:pt x="420502" y="-30751"/>
                  <a:pt x="642257" y="0"/>
                </a:cubicBezTo>
                <a:cubicBezTo>
                  <a:pt x="864012" y="30751"/>
                  <a:pt x="1092410" y="-34126"/>
                  <a:pt x="1400120" y="0"/>
                </a:cubicBezTo>
                <a:cubicBezTo>
                  <a:pt x="1707830" y="34126"/>
                  <a:pt x="1763303" y="-3031"/>
                  <a:pt x="1868968" y="0"/>
                </a:cubicBezTo>
                <a:cubicBezTo>
                  <a:pt x="1974633" y="3031"/>
                  <a:pt x="2305651" y="-25491"/>
                  <a:pt x="2453421" y="0"/>
                </a:cubicBezTo>
                <a:cubicBezTo>
                  <a:pt x="2601191" y="25491"/>
                  <a:pt x="3007925" y="-2611"/>
                  <a:pt x="3153481" y="0"/>
                </a:cubicBezTo>
                <a:cubicBezTo>
                  <a:pt x="3299037" y="2611"/>
                  <a:pt x="3638444" y="25646"/>
                  <a:pt x="3911344" y="0"/>
                </a:cubicBezTo>
                <a:cubicBezTo>
                  <a:pt x="4184244" y="-25646"/>
                  <a:pt x="4390257" y="-36170"/>
                  <a:pt x="4669208" y="0"/>
                </a:cubicBezTo>
                <a:cubicBezTo>
                  <a:pt x="4948159" y="36170"/>
                  <a:pt x="5087582" y="-24724"/>
                  <a:pt x="5195858" y="0"/>
                </a:cubicBezTo>
                <a:cubicBezTo>
                  <a:pt x="5304134" y="24724"/>
                  <a:pt x="5656724" y="-3471"/>
                  <a:pt x="5780312" y="0"/>
                </a:cubicBezTo>
                <a:cubicBezTo>
                  <a:pt x="5809964" y="209586"/>
                  <a:pt x="5810547" y="331040"/>
                  <a:pt x="5780312" y="627864"/>
                </a:cubicBezTo>
                <a:cubicBezTo>
                  <a:pt x="5750077" y="924688"/>
                  <a:pt x="5806922" y="1170266"/>
                  <a:pt x="5780312" y="1308050"/>
                </a:cubicBezTo>
                <a:cubicBezTo>
                  <a:pt x="5443208" y="1342632"/>
                  <a:pt x="5427863" y="1302144"/>
                  <a:pt x="5080252" y="1308050"/>
                </a:cubicBezTo>
                <a:cubicBezTo>
                  <a:pt x="4732641" y="1313956"/>
                  <a:pt x="4804249" y="1334209"/>
                  <a:pt x="4553601" y="1308050"/>
                </a:cubicBezTo>
                <a:cubicBezTo>
                  <a:pt x="4302953" y="1281891"/>
                  <a:pt x="4142993" y="1296319"/>
                  <a:pt x="3969148" y="1308050"/>
                </a:cubicBezTo>
                <a:cubicBezTo>
                  <a:pt x="3795303" y="1319781"/>
                  <a:pt x="3506210" y="1320764"/>
                  <a:pt x="3326891" y="1308050"/>
                </a:cubicBezTo>
                <a:cubicBezTo>
                  <a:pt x="3147572" y="1295336"/>
                  <a:pt x="2942905" y="1315300"/>
                  <a:pt x="2800240" y="1308050"/>
                </a:cubicBezTo>
                <a:cubicBezTo>
                  <a:pt x="2657575" y="1300800"/>
                  <a:pt x="2260928" y="1271316"/>
                  <a:pt x="2042377" y="1308050"/>
                </a:cubicBezTo>
                <a:cubicBezTo>
                  <a:pt x="1823826" y="1344784"/>
                  <a:pt x="1611642" y="1334056"/>
                  <a:pt x="1342317" y="1308050"/>
                </a:cubicBezTo>
                <a:cubicBezTo>
                  <a:pt x="1072992" y="1282044"/>
                  <a:pt x="897036" y="1299364"/>
                  <a:pt x="757863" y="1308050"/>
                </a:cubicBezTo>
                <a:cubicBezTo>
                  <a:pt x="618690" y="1316736"/>
                  <a:pt x="212197" y="1278030"/>
                  <a:pt x="0" y="1308050"/>
                </a:cubicBezTo>
                <a:cubicBezTo>
                  <a:pt x="11267" y="1086116"/>
                  <a:pt x="13789" y="912650"/>
                  <a:pt x="0" y="693267"/>
                </a:cubicBezTo>
                <a:cubicBezTo>
                  <a:pt x="-13789" y="473884"/>
                  <a:pt x="-29819" y="300208"/>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spcBef>
                <a:spcPts val="600"/>
              </a:spcBef>
              <a:spcAft>
                <a:spcPts val="600"/>
              </a:spcAft>
            </a:pPr>
            <a:endParaRPr lang="en-GB"/>
          </a:p>
          <a:p>
            <a:pPr>
              <a:spcBef>
                <a:spcPts val="600"/>
              </a:spcBef>
              <a:spcAft>
                <a:spcPts val="600"/>
              </a:spcAft>
            </a:pPr>
            <a:endParaRPr lang="en-GB"/>
          </a:p>
          <a:p>
            <a:pPr>
              <a:spcBef>
                <a:spcPts val="600"/>
              </a:spcBef>
              <a:spcAft>
                <a:spcPts val="600"/>
              </a:spcAft>
            </a:pPr>
            <a:endParaRPr lang="en-GB"/>
          </a:p>
        </p:txBody>
      </p:sp>
    </p:spTree>
    <p:extLst>
      <p:ext uri="{BB962C8B-B14F-4D97-AF65-F5344CB8AC3E}">
        <p14:creationId xmlns:p14="http://schemas.microsoft.com/office/powerpoint/2010/main" val="2021303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E99B7-2B5B-7569-B1E1-45E4BF45906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6B1B49C-BA6A-7D55-D0CB-4280AD8AD06E}"/>
              </a:ext>
            </a:extLst>
          </p:cNvPr>
          <p:cNvSpPr txBox="1"/>
          <p:nvPr/>
        </p:nvSpPr>
        <p:spPr>
          <a:xfrm>
            <a:off x="-4757488" y="3552570"/>
            <a:ext cx="6467073" cy="523220"/>
          </a:xfrm>
          <a:prstGeom prst="rect">
            <a:avLst/>
          </a:prstGeom>
          <a:noFill/>
        </p:spPr>
        <p:txBody>
          <a:bodyPr wrap="square" rtlCol="0">
            <a:spAutoFit/>
          </a:bodyPr>
          <a:lstStyle/>
          <a:p>
            <a:pPr algn="l"/>
            <a:endParaRPr lang="en-GB" sz="1400">
              <a:solidFill>
                <a:srgbClr val="001F5B"/>
              </a:solidFill>
              <a:latin typeface="Arial"/>
              <a:cs typeface="Arial"/>
            </a:endParaRPr>
          </a:p>
          <a:p>
            <a:pPr algn="l"/>
            <a:endParaRPr lang="en-GB" sz="1400">
              <a:solidFill>
                <a:srgbClr val="001F5B"/>
              </a:solidFill>
              <a:latin typeface="Arial"/>
              <a:cs typeface="Arial"/>
            </a:endParaRPr>
          </a:p>
        </p:txBody>
      </p:sp>
      <p:sp>
        <p:nvSpPr>
          <p:cNvPr id="3" name="object 3">
            <a:extLst>
              <a:ext uri="{FF2B5EF4-FFF2-40B4-BE49-F238E27FC236}">
                <a16:creationId xmlns:a16="http://schemas.microsoft.com/office/drawing/2014/main" id="{24393365-57C5-5A85-D6A5-B7694F1EBC7A}"/>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8CE8CDEB-D048-6C98-5BB2-4FEFB14F6EC5}"/>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16" name="TextBox 15">
            <a:extLst>
              <a:ext uri="{FF2B5EF4-FFF2-40B4-BE49-F238E27FC236}">
                <a16:creationId xmlns:a16="http://schemas.microsoft.com/office/drawing/2014/main" id="{6EB43EB9-AE12-0F7D-1175-B7EA5D2CF238}"/>
              </a:ext>
            </a:extLst>
          </p:cNvPr>
          <p:cNvSpPr txBox="1"/>
          <p:nvPr/>
        </p:nvSpPr>
        <p:spPr>
          <a:xfrm>
            <a:off x="538844" y="1145428"/>
            <a:ext cx="5780314" cy="1865960"/>
          </a:xfrm>
          <a:prstGeom prst="rect">
            <a:avLst/>
          </a:prstGeom>
          <a:noFill/>
        </p:spPr>
        <p:txBody>
          <a:bodyPr wrap="square" rtlCol="0">
            <a:spAutoFit/>
          </a:bodyPr>
          <a:lstStyle/>
          <a:p>
            <a:pPr algn="l"/>
            <a:r>
              <a:rPr lang="en-GB" sz="1600" b="1">
                <a:solidFill>
                  <a:srgbClr val="001F5B"/>
                </a:solidFill>
                <a:latin typeface="Arial"/>
                <a:cs typeface="Arial"/>
              </a:rPr>
              <a:t>Introduction to your Mission</a:t>
            </a:r>
          </a:p>
          <a:p>
            <a:pPr>
              <a:lnSpc>
                <a:spcPct val="120000"/>
              </a:lnSpc>
              <a:defRPr/>
            </a:pPr>
            <a:r>
              <a:rPr lang="en-GB" sz="1400">
                <a:solidFill>
                  <a:srgbClr val="001F5B"/>
                </a:solidFill>
                <a:latin typeface="Arial"/>
                <a:cs typeface="Arial"/>
              </a:rPr>
              <a:t>Humans want to go to Mars, but it’s a big journey! First, we must practise living beyond Earth. The best place to start is the Moon.</a:t>
            </a:r>
          </a:p>
          <a:p>
            <a:pPr>
              <a:lnSpc>
                <a:spcPct val="120000"/>
              </a:lnSpc>
              <a:defRPr/>
            </a:pPr>
            <a:br>
              <a:rPr lang="en-GB" sz="1400">
                <a:solidFill>
                  <a:srgbClr val="001F5B"/>
                </a:solidFill>
                <a:latin typeface="Arial"/>
                <a:cs typeface="Arial"/>
              </a:rPr>
            </a:br>
            <a:r>
              <a:rPr lang="en-GB" sz="1400">
                <a:solidFill>
                  <a:srgbClr val="001F5B"/>
                </a:solidFill>
                <a:latin typeface="Arial"/>
                <a:cs typeface="Arial"/>
              </a:rPr>
              <a:t>In this mission, you are part of a team of geologists. Your job is to explore the surface of the Moon, learn about its features, and decide where to build a Moon base. </a:t>
            </a:r>
          </a:p>
        </p:txBody>
      </p:sp>
      <p:pic>
        <p:nvPicPr>
          <p:cNvPr id="8" name="Graphic 7" descr="Waning crescent moon with solid fill">
            <a:extLst>
              <a:ext uri="{FF2B5EF4-FFF2-40B4-BE49-F238E27FC236}">
                <a16:creationId xmlns:a16="http://schemas.microsoft.com/office/drawing/2014/main" id="{DB9ED89C-9819-EFDE-E22A-0B0E5C7A75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1840" y="701810"/>
            <a:ext cx="516880" cy="516880"/>
          </a:xfrm>
          <a:prstGeom prst="rect">
            <a:avLst/>
          </a:prstGeom>
        </p:spPr>
      </p:pic>
      <p:sp>
        <p:nvSpPr>
          <p:cNvPr id="13" name="TextBox 12">
            <a:extLst>
              <a:ext uri="{FF2B5EF4-FFF2-40B4-BE49-F238E27FC236}">
                <a16:creationId xmlns:a16="http://schemas.microsoft.com/office/drawing/2014/main" id="{3FFE9B7E-677D-BFFA-9BA4-31BE6CD72007}"/>
              </a:ext>
            </a:extLst>
          </p:cNvPr>
          <p:cNvSpPr txBox="1"/>
          <p:nvPr/>
        </p:nvSpPr>
        <p:spPr>
          <a:xfrm>
            <a:off x="538844" y="3465907"/>
            <a:ext cx="5780314" cy="338554"/>
          </a:xfrm>
          <a:prstGeom prst="rect">
            <a:avLst/>
          </a:prstGeom>
          <a:noFill/>
        </p:spPr>
        <p:txBody>
          <a:bodyPr wrap="square" rtlCol="0">
            <a:spAutoFit/>
          </a:bodyPr>
          <a:lstStyle/>
          <a:p>
            <a:pPr algn="l"/>
            <a:r>
              <a:rPr lang="en-GB" sz="1600" b="1" dirty="0">
                <a:solidFill>
                  <a:srgbClr val="001F5B"/>
                </a:solidFill>
                <a:latin typeface="Arial"/>
                <a:cs typeface="Arial"/>
              </a:rPr>
              <a:t>Activity: Explore the Moon’s Surface</a:t>
            </a:r>
            <a:endParaRPr lang="en-US" sz="1600" dirty="0">
              <a:solidFill>
                <a:srgbClr val="001F5B"/>
              </a:solidFill>
              <a:latin typeface="Arial"/>
              <a:cs typeface="Arial"/>
            </a:endParaRPr>
          </a:p>
        </p:txBody>
      </p:sp>
      <p:sp>
        <p:nvSpPr>
          <p:cNvPr id="22" name="TextBox 21">
            <a:extLst>
              <a:ext uri="{FF2B5EF4-FFF2-40B4-BE49-F238E27FC236}">
                <a16:creationId xmlns:a16="http://schemas.microsoft.com/office/drawing/2014/main" id="{B672F286-18A0-EFA1-9828-4F95AB99142E}"/>
              </a:ext>
            </a:extLst>
          </p:cNvPr>
          <p:cNvSpPr txBox="1"/>
          <p:nvPr/>
        </p:nvSpPr>
        <p:spPr>
          <a:xfrm>
            <a:off x="560123" y="7250712"/>
            <a:ext cx="5780314" cy="2185214"/>
          </a:xfrm>
          <a:custGeom>
            <a:avLst/>
            <a:gdLst>
              <a:gd name="csX0" fmla="*/ 0 w 5780314"/>
              <a:gd name="csY0" fmla="*/ 0 h 2185214"/>
              <a:gd name="csX1" fmla="*/ 700060 w 5780314"/>
              <a:gd name="csY1" fmla="*/ 0 h 2185214"/>
              <a:gd name="csX2" fmla="*/ 1168908 w 5780314"/>
              <a:gd name="csY2" fmla="*/ 0 h 2185214"/>
              <a:gd name="csX3" fmla="*/ 1753362 w 5780314"/>
              <a:gd name="csY3" fmla="*/ 0 h 2185214"/>
              <a:gd name="csX4" fmla="*/ 2511225 w 5780314"/>
              <a:gd name="csY4" fmla="*/ 0 h 2185214"/>
              <a:gd name="csX5" fmla="*/ 3153482 w 5780314"/>
              <a:gd name="csY5" fmla="*/ 0 h 2185214"/>
              <a:gd name="csX6" fmla="*/ 3853543 w 5780314"/>
              <a:gd name="csY6" fmla="*/ 0 h 2185214"/>
              <a:gd name="csX7" fmla="*/ 4437997 w 5780314"/>
              <a:gd name="csY7" fmla="*/ 0 h 2185214"/>
              <a:gd name="csX8" fmla="*/ 5080254 w 5780314"/>
              <a:gd name="csY8" fmla="*/ 0 h 2185214"/>
              <a:gd name="csX9" fmla="*/ 5780314 w 5780314"/>
              <a:gd name="csY9" fmla="*/ 0 h 2185214"/>
              <a:gd name="csX10" fmla="*/ 5780314 w 5780314"/>
              <a:gd name="csY10" fmla="*/ 502599 h 2185214"/>
              <a:gd name="csX11" fmla="*/ 5780314 w 5780314"/>
              <a:gd name="csY11" fmla="*/ 983346 h 2185214"/>
              <a:gd name="csX12" fmla="*/ 5780314 w 5780314"/>
              <a:gd name="csY12" fmla="*/ 1485946 h 2185214"/>
              <a:gd name="csX13" fmla="*/ 5780314 w 5780314"/>
              <a:gd name="csY13" fmla="*/ 2185214 h 2185214"/>
              <a:gd name="csX14" fmla="*/ 5138057 w 5780314"/>
              <a:gd name="csY14" fmla="*/ 2185214 h 2185214"/>
              <a:gd name="csX15" fmla="*/ 4495800 w 5780314"/>
              <a:gd name="csY15" fmla="*/ 2185214 h 2185214"/>
              <a:gd name="csX16" fmla="*/ 3969149 w 5780314"/>
              <a:gd name="csY16" fmla="*/ 2185214 h 2185214"/>
              <a:gd name="csX17" fmla="*/ 3326892 w 5780314"/>
              <a:gd name="csY17" fmla="*/ 2185214 h 2185214"/>
              <a:gd name="csX18" fmla="*/ 2684635 w 5780314"/>
              <a:gd name="csY18" fmla="*/ 2185214 h 2185214"/>
              <a:gd name="csX19" fmla="*/ 2042378 w 5780314"/>
              <a:gd name="csY19" fmla="*/ 2185214 h 2185214"/>
              <a:gd name="csX20" fmla="*/ 1400121 w 5780314"/>
              <a:gd name="csY20" fmla="*/ 2185214 h 2185214"/>
              <a:gd name="csX21" fmla="*/ 815667 w 5780314"/>
              <a:gd name="csY21" fmla="*/ 2185214 h 2185214"/>
              <a:gd name="csX22" fmla="*/ 0 w 5780314"/>
              <a:gd name="csY22" fmla="*/ 2185214 h 2185214"/>
              <a:gd name="csX23" fmla="*/ 0 w 5780314"/>
              <a:gd name="csY23" fmla="*/ 1638911 h 2185214"/>
              <a:gd name="csX24" fmla="*/ 0 w 5780314"/>
              <a:gd name="csY24" fmla="*/ 1070755 h 2185214"/>
              <a:gd name="csX25" fmla="*/ 0 w 5780314"/>
              <a:gd name="csY25" fmla="*/ 502599 h 2185214"/>
              <a:gd name="csX26" fmla="*/ 0 w 5780314"/>
              <a:gd name="csY26" fmla="*/ 0 h 21852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780314" h="2185214" fill="none" extrusionOk="0">
                <a:moveTo>
                  <a:pt x="0" y="0"/>
                </a:moveTo>
                <a:cubicBezTo>
                  <a:pt x="261767" y="6359"/>
                  <a:pt x="534836" y="-15819"/>
                  <a:pt x="700060" y="0"/>
                </a:cubicBezTo>
                <a:cubicBezTo>
                  <a:pt x="865284" y="15819"/>
                  <a:pt x="990661" y="18306"/>
                  <a:pt x="1168908" y="0"/>
                </a:cubicBezTo>
                <a:cubicBezTo>
                  <a:pt x="1347155" y="-18306"/>
                  <a:pt x="1593187" y="11699"/>
                  <a:pt x="1753362" y="0"/>
                </a:cubicBezTo>
                <a:cubicBezTo>
                  <a:pt x="1913537" y="-11699"/>
                  <a:pt x="2151575" y="-11328"/>
                  <a:pt x="2511225" y="0"/>
                </a:cubicBezTo>
                <a:cubicBezTo>
                  <a:pt x="2870875" y="11328"/>
                  <a:pt x="2908321" y="-3113"/>
                  <a:pt x="3153482" y="0"/>
                </a:cubicBezTo>
                <a:cubicBezTo>
                  <a:pt x="3398643" y="3113"/>
                  <a:pt x="3645241" y="-4019"/>
                  <a:pt x="3853543" y="0"/>
                </a:cubicBezTo>
                <a:cubicBezTo>
                  <a:pt x="4061845" y="4019"/>
                  <a:pt x="4228134" y="7230"/>
                  <a:pt x="4437997" y="0"/>
                </a:cubicBezTo>
                <a:cubicBezTo>
                  <a:pt x="4647860" y="-7230"/>
                  <a:pt x="4945491" y="-23852"/>
                  <a:pt x="5080254" y="0"/>
                </a:cubicBezTo>
                <a:cubicBezTo>
                  <a:pt x="5215017" y="23852"/>
                  <a:pt x="5595943" y="-27321"/>
                  <a:pt x="5780314" y="0"/>
                </a:cubicBezTo>
                <a:cubicBezTo>
                  <a:pt x="5757366" y="132460"/>
                  <a:pt x="5797448" y="375578"/>
                  <a:pt x="5780314" y="502599"/>
                </a:cubicBezTo>
                <a:cubicBezTo>
                  <a:pt x="5763180" y="629620"/>
                  <a:pt x="5772751" y="783103"/>
                  <a:pt x="5780314" y="983346"/>
                </a:cubicBezTo>
                <a:cubicBezTo>
                  <a:pt x="5787877" y="1183589"/>
                  <a:pt x="5768366" y="1385236"/>
                  <a:pt x="5780314" y="1485946"/>
                </a:cubicBezTo>
                <a:cubicBezTo>
                  <a:pt x="5792262" y="1586656"/>
                  <a:pt x="5762526" y="1852469"/>
                  <a:pt x="5780314" y="2185214"/>
                </a:cubicBezTo>
                <a:cubicBezTo>
                  <a:pt x="5621020" y="2203801"/>
                  <a:pt x="5284363" y="2195823"/>
                  <a:pt x="5138057" y="2185214"/>
                </a:cubicBezTo>
                <a:cubicBezTo>
                  <a:pt x="4991751" y="2174605"/>
                  <a:pt x="4777461" y="2169848"/>
                  <a:pt x="4495800" y="2185214"/>
                </a:cubicBezTo>
                <a:cubicBezTo>
                  <a:pt x="4214139" y="2200580"/>
                  <a:pt x="4166407" y="2185684"/>
                  <a:pt x="3969149" y="2185214"/>
                </a:cubicBezTo>
                <a:cubicBezTo>
                  <a:pt x="3771891" y="2184744"/>
                  <a:pt x="3533394" y="2198289"/>
                  <a:pt x="3326892" y="2185214"/>
                </a:cubicBezTo>
                <a:cubicBezTo>
                  <a:pt x="3120390" y="2172139"/>
                  <a:pt x="2936161" y="2198816"/>
                  <a:pt x="2684635" y="2185214"/>
                </a:cubicBezTo>
                <a:cubicBezTo>
                  <a:pt x="2433109" y="2171612"/>
                  <a:pt x="2322769" y="2173737"/>
                  <a:pt x="2042378" y="2185214"/>
                </a:cubicBezTo>
                <a:cubicBezTo>
                  <a:pt x="1761987" y="2196691"/>
                  <a:pt x="1620627" y="2163925"/>
                  <a:pt x="1400121" y="2185214"/>
                </a:cubicBezTo>
                <a:cubicBezTo>
                  <a:pt x="1179615" y="2206503"/>
                  <a:pt x="1075280" y="2182958"/>
                  <a:pt x="815667" y="2185214"/>
                </a:cubicBezTo>
                <a:cubicBezTo>
                  <a:pt x="556054" y="2187470"/>
                  <a:pt x="399637" y="2198815"/>
                  <a:pt x="0" y="2185214"/>
                </a:cubicBezTo>
                <a:cubicBezTo>
                  <a:pt x="-19893" y="1996263"/>
                  <a:pt x="24817" y="1911353"/>
                  <a:pt x="0" y="1638911"/>
                </a:cubicBezTo>
                <a:cubicBezTo>
                  <a:pt x="-24817" y="1366469"/>
                  <a:pt x="13356" y="1244475"/>
                  <a:pt x="0" y="1070755"/>
                </a:cubicBezTo>
                <a:cubicBezTo>
                  <a:pt x="-13356" y="897035"/>
                  <a:pt x="-22039" y="640154"/>
                  <a:pt x="0" y="502599"/>
                </a:cubicBezTo>
                <a:cubicBezTo>
                  <a:pt x="22039" y="365044"/>
                  <a:pt x="-24452" y="121645"/>
                  <a:pt x="0" y="0"/>
                </a:cubicBezTo>
                <a:close/>
              </a:path>
              <a:path w="5780314" h="2185214" stroke="0" extrusionOk="0">
                <a:moveTo>
                  <a:pt x="0" y="0"/>
                </a:moveTo>
                <a:cubicBezTo>
                  <a:pt x="166021" y="-3992"/>
                  <a:pt x="451220" y="-19318"/>
                  <a:pt x="584454" y="0"/>
                </a:cubicBezTo>
                <a:cubicBezTo>
                  <a:pt x="717688" y="19318"/>
                  <a:pt x="928139" y="-18952"/>
                  <a:pt x="1053302" y="0"/>
                </a:cubicBezTo>
                <a:cubicBezTo>
                  <a:pt x="1178465" y="18952"/>
                  <a:pt x="1560787" y="-567"/>
                  <a:pt x="1811165" y="0"/>
                </a:cubicBezTo>
                <a:cubicBezTo>
                  <a:pt x="2061543" y="567"/>
                  <a:pt x="2125399" y="23527"/>
                  <a:pt x="2395619" y="0"/>
                </a:cubicBezTo>
                <a:cubicBezTo>
                  <a:pt x="2665839" y="-23527"/>
                  <a:pt x="2726176" y="-18893"/>
                  <a:pt x="2980073" y="0"/>
                </a:cubicBezTo>
                <a:cubicBezTo>
                  <a:pt x="3233970" y="18893"/>
                  <a:pt x="3384229" y="-31685"/>
                  <a:pt x="3737936" y="0"/>
                </a:cubicBezTo>
                <a:cubicBezTo>
                  <a:pt x="4091643" y="31685"/>
                  <a:pt x="4116837" y="2546"/>
                  <a:pt x="4264587" y="0"/>
                </a:cubicBezTo>
                <a:cubicBezTo>
                  <a:pt x="4412337" y="-2546"/>
                  <a:pt x="4746835" y="29215"/>
                  <a:pt x="5022451" y="0"/>
                </a:cubicBezTo>
                <a:cubicBezTo>
                  <a:pt x="5298067" y="-29215"/>
                  <a:pt x="5442546" y="13743"/>
                  <a:pt x="5780314" y="0"/>
                </a:cubicBezTo>
                <a:cubicBezTo>
                  <a:pt x="5765322" y="210254"/>
                  <a:pt x="5778821" y="324581"/>
                  <a:pt x="5780314" y="546304"/>
                </a:cubicBezTo>
                <a:cubicBezTo>
                  <a:pt x="5781807" y="768027"/>
                  <a:pt x="5790996" y="869039"/>
                  <a:pt x="5780314" y="1092607"/>
                </a:cubicBezTo>
                <a:cubicBezTo>
                  <a:pt x="5769632" y="1316175"/>
                  <a:pt x="5804980" y="1497145"/>
                  <a:pt x="5780314" y="1660763"/>
                </a:cubicBezTo>
                <a:cubicBezTo>
                  <a:pt x="5755648" y="1824381"/>
                  <a:pt x="5791348" y="2041919"/>
                  <a:pt x="5780314" y="2185214"/>
                </a:cubicBezTo>
                <a:cubicBezTo>
                  <a:pt x="5507725" y="2201321"/>
                  <a:pt x="5444701" y="2198600"/>
                  <a:pt x="5138057" y="2185214"/>
                </a:cubicBezTo>
                <a:cubicBezTo>
                  <a:pt x="4831413" y="2171828"/>
                  <a:pt x="4747549" y="2168750"/>
                  <a:pt x="4611406" y="2185214"/>
                </a:cubicBezTo>
                <a:cubicBezTo>
                  <a:pt x="4475263" y="2201678"/>
                  <a:pt x="4104624" y="2194326"/>
                  <a:pt x="3969149" y="2185214"/>
                </a:cubicBezTo>
                <a:cubicBezTo>
                  <a:pt x="3833674" y="2176102"/>
                  <a:pt x="3547519" y="2185442"/>
                  <a:pt x="3211286" y="2185214"/>
                </a:cubicBezTo>
                <a:cubicBezTo>
                  <a:pt x="2875053" y="2184986"/>
                  <a:pt x="2876904" y="2211905"/>
                  <a:pt x="2569028" y="2185214"/>
                </a:cubicBezTo>
                <a:cubicBezTo>
                  <a:pt x="2261152" y="2158523"/>
                  <a:pt x="2323291" y="2194917"/>
                  <a:pt x="2100181" y="2185214"/>
                </a:cubicBezTo>
                <a:cubicBezTo>
                  <a:pt x="1877071" y="2175511"/>
                  <a:pt x="1688198" y="2184059"/>
                  <a:pt x="1573530" y="2185214"/>
                </a:cubicBezTo>
                <a:cubicBezTo>
                  <a:pt x="1458862" y="2186369"/>
                  <a:pt x="1181012" y="2186076"/>
                  <a:pt x="815667" y="2185214"/>
                </a:cubicBezTo>
                <a:cubicBezTo>
                  <a:pt x="450322" y="2184352"/>
                  <a:pt x="231420" y="2169700"/>
                  <a:pt x="0" y="2185214"/>
                </a:cubicBezTo>
                <a:cubicBezTo>
                  <a:pt x="-18811" y="1975413"/>
                  <a:pt x="24670" y="1862927"/>
                  <a:pt x="0" y="1682615"/>
                </a:cubicBezTo>
                <a:cubicBezTo>
                  <a:pt x="-24670" y="1502303"/>
                  <a:pt x="23348" y="1265212"/>
                  <a:pt x="0" y="1158163"/>
                </a:cubicBezTo>
                <a:cubicBezTo>
                  <a:pt x="-23348" y="1051114"/>
                  <a:pt x="183" y="798675"/>
                  <a:pt x="0" y="677416"/>
                </a:cubicBezTo>
                <a:cubicBezTo>
                  <a:pt x="-183" y="556157"/>
                  <a:pt x="-32244" y="319551"/>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sz="1400">
                <a:solidFill>
                  <a:srgbClr val="05255D"/>
                </a:solidFill>
                <a:latin typeface="Arial" panose="020B0604020202020204" pitchFamily="34" charset="0"/>
                <a:cs typeface="Arial" panose="020B0604020202020204" pitchFamily="34" charset="0"/>
              </a:rPr>
              <a:t>The Moon has….     </a:t>
            </a:r>
            <a:r>
              <a:rPr lang="en-GB" sz="1400" b="1">
                <a:solidFill>
                  <a:srgbClr val="05255D"/>
                </a:solidFill>
                <a:latin typeface="Arial" panose="020B0604020202020204" pitchFamily="34" charset="0"/>
                <a:cs typeface="Arial" panose="020B0604020202020204" pitchFamily="34" charset="0"/>
              </a:rPr>
              <a:t>Seas/Mares</a:t>
            </a:r>
            <a:r>
              <a:rPr lang="en-GB" sz="1400">
                <a:solidFill>
                  <a:srgbClr val="05255D"/>
                </a:solidFill>
                <a:latin typeface="Arial" panose="020B0604020202020204" pitchFamily="34" charset="0"/>
                <a:cs typeface="Arial" panose="020B0604020202020204" pitchFamily="34" charset="0"/>
              </a:rPr>
              <a:t>     </a:t>
            </a:r>
            <a:r>
              <a:rPr lang="en-GB" sz="1400" b="1">
                <a:solidFill>
                  <a:srgbClr val="05255D"/>
                </a:solidFill>
                <a:latin typeface="Arial" panose="020B0604020202020204" pitchFamily="34" charset="0"/>
                <a:cs typeface="Arial" panose="020B0604020202020204" pitchFamily="34" charset="0"/>
              </a:rPr>
              <a:t>Mountains/Mons</a:t>
            </a:r>
            <a:r>
              <a:rPr lang="en-GB" sz="1400">
                <a:solidFill>
                  <a:srgbClr val="05255D"/>
                </a:solidFill>
                <a:latin typeface="Arial" panose="020B0604020202020204" pitchFamily="34" charset="0"/>
                <a:cs typeface="Arial" panose="020B0604020202020204" pitchFamily="34" charset="0"/>
              </a:rPr>
              <a:t>    </a:t>
            </a:r>
            <a:r>
              <a:rPr lang="en-GB" sz="1400" b="1">
                <a:solidFill>
                  <a:srgbClr val="05255D"/>
                </a:solidFill>
                <a:latin typeface="Arial" panose="020B0604020202020204" pitchFamily="34" charset="0"/>
                <a:cs typeface="Arial" panose="020B0604020202020204" pitchFamily="34" charset="0"/>
              </a:rPr>
              <a:t>Craters</a:t>
            </a:r>
          </a:p>
          <a:p>
            <a:endParaRPr lang="en-GB">
              <a:solidFill>
                <a:srgbClr val="05255D"/>
              </a:solidFill>
            </a:endParaRPr>
          </a:p>
          <a:p>
            <a:r>
              <a:rPr lang="en-GB" sz="1400">
                <a:solidFill>
                  <a:srgbClr val="05255D"/>
                </a:solidFill>
                <a:latin typeface="Arial" panose="020B0604020202020204" pitchFamily="34" charset="0"/>
                <a:cs typeface="Arial" panose="020B0604020202020204" pitchFamily="34" charset="0"/>
              </a:rPr>
              <a:t>These look like… </a:t>
            </a:r>
          </a:p>
          <a:p>
            <a:r>
              <a:rPr lang="en-GB">
                <a:solidFill>
                  <a:srgbClr val="05255D"/>
                </a:solidFill>
              </a:rPr>
              <a:t>____________________________________________________________________________________________________________________________________________________________________________________________________________________________</a:t>
            </a:r>
          </a:p>
        </p:txBody>
      </p:sp>
      <p:sp>
        <p:nvSpPr>
          <p:cNvPr id="29" name="TextBox 28">
            <a:extLst>
              <a:ext uri="{FF2B5EF4-FFF2-40B4-BE49-F238E27FC236}">
                <a16:creationId xmlns:a16="http://schemas.microsoft.com/office/drawing/2014/main" id="{9670776D-2598-394D-173C-B2DA5B5CB437}"/>
              </a:ext>
            </a:extLst>
          </p:cNvPr>
          <p:cNvSpPr txBox="1"/>
          <p:nvPr/>
        </p:nvSpPr>
        <p:spPr>
          <a:xfrm>
            <a:off x="538842" y="6942935"/>
            <a:ext cx="4865914" cy="307777"/>
          </a:xfrm>
          <a:prstGeom prst="rect">
            <a:avLst/>
          </a:prstGeom>
          <a:noFill/>
        </p:spPr>
        <p:txBody>
          <a:bodyPr wrap="square" rtlCol="0">
            <a:spAutoFit/>
          </a:bodyPr>
          <a:lstStyle/>
          <a:p>
            <a:pPr algn="l" rtl="0"/>
            <a:r>
              <a:rPr lang="en-US" sz="1400">
                <a:solidFill>
                  <a:srgbClr val="001F5B"/>
                </a:solidFill>
                <a:latin typeface="Arial"/>
                <a:cs typeface="Arial"/>
              </a:rPr>
              <a:t>Circle one feature and describe how it looks:</a:t>
            </a:r>
          </a:p>
        </p:txBody>
      </p:sp>
      <p:pic>
        <p:nvPicPr>
          <p:cNvPr id="34" name="Graphic 33" descr="Magnifying glass with solid fill">
            <a:extLst>
              <a:ext uri="{FF2B5EF4-FFF2-40B4-BE49-F238E27FC236}">
                <a16:creationId xmlns:a16="http://schemas.microsoft.com/office/drawing/2014/main" id="{FDA4F1CB-2D91-53B0-8297-39CB533C11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5044" y="3309165"/>
            <a:ext cx="457572" cy="457572"/>
          </a:xfrm>
          <a:prstGeom prst="rect">
            <a:avLst/>
          </a:prstGeom>
        </p:spPr>
      </p:pic>
      <p:pic>
        <p:nvPicPr>
          <p:cNvPr id="36" name="Graphic 35" descr="Clipboard with solid fill">
            <a:extLst>
              <a:ext uri="{FF2B5EF4-FFF2-40B4-BE49-F238E27FC236}">
                <a16:creationId xmlns:a16="http://schemas.microsoft.com/office/drawing/2014/main" id="{9C62C2A0-36C1-CA72-0075-2B88A7845B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28083" y="6742627"/>
            <a:ext cx="508085" cy="508085"/>
          </a:xfrm>
          <a:prstGeom prst="rect">
            <a:avLst/>
          </a:prstGeom>
        </p:spPr>
      </p:pic>
      <p:sp>
        <p:nvSpPr>
          <p:cNvPr id="2" name="object 2">
            <a:extLst>
              <a:ext uri="{FF2B5EF4-FFF2-40B4-BE49-F238E27FC236}">
                <a16:creationId xmlns:a16="http://schemas.microsoft.com/office/drawing/2014/main" id="{F70546FA-3185-10EC-5223-57F4D70B1034}"/>
              </a:ext>
            </a:extLst>
          </p:cNvPr>
          <p:cNvSpPr txBox="1"/>
          <p:nvPr/>
        </p:nvSpPr>
        <p:spPr>
          <a:xfrm>
            <a:off x="1308100" y="395722"/>
            <a:ext cx="4254500" cy="259674"/>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Where Should We Build a Moon Base?</a:t>
            </a:r>
            <a:endParaRPr lang="en-US" sz="2000" b="1">
              <a:latin typeface="Arial Narrow" panose="020B0604020202020204" pitchFamily="34" charset="0"/>
              <a:cs typeface="Arial Narrow" panose="020B0604020202020204" pitchFamily="34" charset="0"/>
            </a:endParaRPr>
          </a:p>
        </p:txBody>
      </p:sp>
      <p:sp>
        <p:nvSpPr>
          <p:cNvPr id="10" name="object 11">
            <a:extLst>
              <a:ext uri="{FF2B5EF4-FFF2-40B4-BE49-F238E27FC236}">
                <a16:creationId xmlns:a16="http://schemas.microsoft.com/office/drawing/2014/main" id="{4C6123CE-2944-1D0E-EEB2-80F75FCD9B60}"/>
              </a:ext>
            </a:extLst>
          </p:cNvPr>
          <p:cNvSpPr txBox="1"/>
          <p:nvPr/>
        </p:nvSpPr>
        <p:spPr>
          <a:xfrm>
            <a:off x="538842" y="9621837"/>
            <a:ext cx="1809114"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4" name="object 11">
            <a:extLst>
              <a:ext uri="{FF2B5EF4-FFF2-40B4-BE49-F238E27FC236}">
                <a16:creationId xmlns:a16="http://schemas.microsoft.com/office/drawing/2014/main" id="{E3355634-93EE-7CD4-73E7-5CDF0836AF73}"/>
              </a:ext>
            </a:extLst>
          </p:cNvPr>
          <p:cNvSpPr txBox="1"/>
          <p:nvPr/>
        </p:nvSpPr>
        <p:spPr>
          <a:xfrm>
            <a:off x="5013434" y="9637225"/>
            <a:ext cx="1305722"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4</a:t>
            </a:r>
            <a:endParaRPr sz="1200">
              <a:latin typeface="Arial"/>
              <a:cs typeface="Arial"/>
            </a:endParaRPr>
          </a:p>
        </p:txBody>
      </p:sp>
      <p:grpSp>
        <p:nvGrpSpPr>
          <p:cNvPr id="5" name="Group 4">
            <a:extLst>
              <a:ext uri="{FF2B5EF4-FFF2-40B4-BE49-F238E27FC236}">
                <a16:creationId xmlns:a16="http://schemas.microsoft.com/office/drawing/2014/main" id="{EAB89A5E-63E3-96E0-841D-731383727CC2}"/>
              </a:ext>
            </a:extLst>
          </p:cNvPr>
          <p:cNvGrpSpPr/>
          <p:nvPr/>
        </p:nvGrpSpPr>
        <p:grpSpPr>
          <a:xfrm>
            <a:off x="1571589" y="4952133"/>
            <a:ext cx="3240502" cy="1865961"/>
            <a:chOff x="871296" y="4670369"/>
            <a:chExt cx="3240502" cy="1865961"/>
          </a:xfrm>
        </p:grpSpPr>
        <p:pic>
          <p:nvPicPr>
            <p:cNvPr id="6" name="Picture 5" descr="A blue and black light&#10;&#10;AI-generated content may be incorrect.">
              <a:extLst>
                <a:ext uri="{FF2B5EF4-FFF2-40B4-BE49-F238E27FC236}">
                  <a16:creationId xmlns:a16="http://schemas.microsoft.com/office/drawing/2014/main" id="{9D2AE95F-9A4A-0E81-9AE4-7593C137267B}"/>
                </a:ext>
              </a:extLst>
            </p:cNvPr>
            <p:cNvPicPr>
              <a:picLocks noChangeAspect="1"/>
            </p:cNvPicPr>
            <p:nvPr/>
          </p:nvPicPr>
          <p:blipFill>
            <a:blip r:embed="rId9">
              <a:extLst>
                <a:ext uri="{28A0092B-C50C-407E-A947-70E740481C1C}">
                  <a14:useLocalDpi xmlns:a14="http://schemas.microsoft.com/office/drawing/2010/main" val="0"/>
                </a:ext>
              </a:extLst>
            </a:blip>
            <a:srcRect l="31111" t="18598" r="31284" b="42899"/>
            <a:stretch>
              <a:fillRect/>
            </a:stretch>
          </p:blipFill>
          <p:spPr>
            <a:xfrm>
              <a:off x="871296" y="4670369"/>
              <a:ext cx="2578984" cy="1865961"/>
            </a:xfrm>
            <a:prstGeom prst="rect">
              <a:avLst/>
            </a:prstGeom>
          </p:spPr>
        </p:pic>
        <p:sp>
          <p:nvSpPr>
            <p:cNvPr id="9" name="Rectangle 8">
              <a:extLst>
                <a:ext uri="{FF2B5EF4-FFF2-40B4-BE49-F238E27FC236}">
                  <a16:creationId xmlns:a16="http://schemas.microsoft.com/office/drawing/2014/main" id="{A034229C-CD9E-E0A7-1483-4E026CF498E9}"/>
                </a:ext>
              </a:extLst>
            </p:cNvPr>
            <p:cNvSpPr/>
            <p:nvPr/>
          </p:nvSpPr>
          <p:spPr>
            <a:xfrm>
              <a:off x="3792848" y="4835268"/>
              <a:ext cx="318950" cy="3077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D509A4CD-D07A-7B4C-0FC5-9AFB7A8FFD31}"/>
                </a:ext>
              </a:extLst>
            </p:cNvPr>
            <p:cNvSpPr/>
            <p:nvPr/>
          </p:nvSpPr>
          <p:spPr>
            <a:xfrm>
              <a:off x="3792848" y="5411130"/>
              <a:ext cx="318950" cy="3077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tangle 11">
              <a:extLst>
                <a:ext uri="{FF2B5EF4-FFF2-40B4-BE49-F238E27FC236}">
                  <a16:creationId xmlns:a16="http://schemas.microsoft.com/office/drawing/2014/main" id="{4C032DB9-DDCE-D51E-3C91-DB9AC8A2D02B}"/>
                </a:ext>
              </a:extLst>
            </p:cNvPr>
            <p:cNvSpPr/>
            <p:nvPr/>
          </p:nvSpPr>
          <p:spPr>
            <a:xfrm>
              <a:off x="3792848" y="5953643"/>
              <a:ext cx="318950" cy="3077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0" name="TextBox 19">
            <a:extLst>
              <a:ext uri="{FF2B5EF4-FFF2-40B4-BE49-F238E27FC236}">
                <a16:creationId xmlns:a16="http://schemas.microsoft.com/office/drawing/2014/main" id="{591CE20F-A8DA-658F-1543-D74EE8D01DD1}"/>
              </a:ext>
            </a:extLst>
          </p:cNvPr>
          <p:cNvSpPr txBox="1"/>
          <p:nvPr/>
        </p:nvSpPr>
        <p:spPr>
          <a:xfrm>
            <a:off x="523603" y="3750073"/>
            <a:ext cx="5587638" cy="1384995"/>
          </a:xfrm>
          <a:prstGeom prst="rect">
            <a:avLst/>
          </a:prstGeom>
          <a:noFill/>
        </p:spPr>
        <p:txBody>
          <a:bodyPr wrap="square" rtlCol="0">
            <a:spAutoFit/>
          </a:bodyPr>
          <a:lstStyle/>
          <a:p>
            <a:pPr algn="l" rtl="0"/>
            <a:r>
              <a:rPr lang="en-GB" sz="1400" dirty="0">
                <a:solidFill>
                  <a:srgbClr val="001F5B"/>
                </a:solidFill>
                <a:latin typeface="Arial"/>
                <a:cs typeface="Arial"/>
              </a:rPr>
              <a:t>On your Moon section, try to spot these 3 features: Sea/Mare, Mountain/Mon, and Crater.</a:t>
            </a:r>
          </a:p>
          <a:p>
            <a:pPr algn="l" rtl="0"/>
            <a:endParaRPr lang="en-GB" sz="1400" dirty="0">
              <a:solidFill>
                <a:srgbClr val="001F5B"/>
              </a:solidFill>
              <a:latin typeface="Arial"/>
              <a:cs typeface="Arial"/>
            </a:endParaRPr>
          </a:p>
          <a:p>
            <a:pPr algn="l" rtl="0"/>
            <a:r>
              <a:rPr lang="en-GB" sz="1400" dirty="0">
                <a:solidFill>
                  <a:srgbClr val="001F5B"/>
                </a:solidFill>
                <a:latin typeface="Arial"/>
                <a:cs typeface="Arial"/>
              </a:rPr>
              <a:t>Find the best example of each feature and place the matching sticker on it (use the picture key below). Tick the box when it’s done!</a:t>
            </a:r>
          </a:p>
          <a:p>
            <a:pPr algn="l" rtl="0"/>
            <a:endParaRPr lang="en-GB" sz="1400" dirty="0">
              <a:solidFill>
                <a:srgbClr val="001F5B"/>
              </a:solidFill>
              <a:latin typeface="Arial"/>
              <a:cs typeface="Arial"/>
            </a:endParaRPr>
          </a:p>
        </p:txBody>
      </p:sp>
    </p:spTree>
    <p:extLst>
      <p:ext uri="{BB962C8B-B14F-4D97-AF65-F5344CB8AC3E}">
        <p14:creationId xmlns:p14="http://schemas.microsoft.com/office/powerpoint/2010/main" val="2688809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C917C-68F6-A979-24D8-1564AB0EFE41}"/>
            </a:ext>
          </a:extLst>
        </p:cNvPr>
        <p:cNvGrpSpPr/>
        <p:nvPr/>
      </p:nvGrpSpPr>
      <p:grpSpPr>
        <a:xfrm>
          <a:off x="0" y="0"/>
          <a:ext cx="0" cy="0"/>
          <a:chOff x="0" y="0"/>
          <a:chExt cx="0" cy="0"/>
        </a:xfrm>
      </p:grpSpPr>
      <p:sp>
        <p:nvSpPr>
          <p:cNvPr id="4" name="object 11">
            <a:extLst>
              <a:ext uri="{FF2B5EF4-FFF2-40B4-BE49-F238E27FC236}">
                <a16:creationId xmlns:a16="http://schemas.microsoft.com/office/drawing/2014/main" id="{06B9FA19-CE10-14CA-BC18-72F333626486}"/>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58</a:t>
            </a:r>
            <a:endParaRPr sz="1200">
              <a:latin typeface="Arial"/>
              <a:cs typeface="Arial"/>
            </a:endParaRPr>
          </a:p>
        </p:txBody>
      </p:sp>
    </p:spTree>
    <p:extLst>
      <p:ext uri="{BB962C8B-B14F-4D97-AF65-F5344CB8AC3E}">
        <p14:creationId xmlns:p14="http://schemas.microsoft.com/office/powerpoint/2010/main" val="17463400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11069-B05B-7ECC-5850-F396992D75C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39C17D8-CB50-5C80-36FD-B2DE1EB4E283}"/>
              </a:ext>
            </a:extLst>
          </p:cNvPr>
          <p:cNvSpPr txBox="1"/>
          <p:nvPr/>
        </p:nvSpPr>
        <p:spPr>
          <a:xfrm>
            <a:off x="538843" y="1204975"/>
            <a:ext cx="5780314" cy="7295139"/>
          </a:xfrm>
          <a:prstGeom prst="rect">
            <a:avLst/>
          </a:prstGeom>
          <a:noFill/>
        </p:spPr>
        <p:txBody>
          <a:bodyPr wrap="square" rtlCol="0">
            <a:spAutoFit/>
          </a:bodyPr>
          <a:lstStyle/>
          <a:p>
            <a:pPr algn="l"/>
            <a:r>
              <a:rPr lang="en-GB" sz="1600" b="1" noProof="0" dirty="0">
                <a:solidFill>
                  <a:srgbClr val="001F5B"/>
                </a:solidFill>
                <a:latin typeface="Arial"/>
                <a:cs typeface="Arial"/>
              </a:rPr>
              <a:t>Activity: Measure Mars</a:t>
            </a:r>
            <a:endParaRPr lang="en-GB" sz="1400" dirty="0">
              <a:solidFill>
                <a:srgbClr val="001F5B"/>
              </a:solidFill>
              <a:latin typeface="Arial"/>
              <a:cs typeface="Arial"/>
            </a:endParaRPr>
          </a:p>
          <a:p>
            <a:pPr algn="l">
              <a:lnSpc>
                <a:spcPct val="120000"/>
              </a:lnSpc>
            </a:pPr>
            <a:r>
              <a:rPr lang="en-GB" sz="1400" dirty="0">
                <a:solidFill>
                  <a:srgbClr val="001F5B"/>
                </a:solidFill>
                <a:latin typeface="Arial"/>
                <a:cs typeface="Arial"/>
              </a:rPr>
              <a:t>The next few pages have images taken of Mars from the Liverpool Telescope – the telescope you used to look at the Moon!</a:t>
            </a:r>
          </a:p>
          <a:p>
            <a:pPr algn="l">
              <a:lnSpc>
                <a:spcPct val="120000"/>
              </a:lnSpc>
            </a:pPr>
            <a:endParaRPr lang="en-GB" sz="1400" noProof="0" dirty="0">
              <a:solidFill>
                <a:srgbClr val="001F5B"/>
              </a:solidFill>
              <a:latin typeface="Arial"/>
              <a:cs typeface="Arial"/>
            </a:endParaRPr>
          </a:p>
          <a:p>
            <a:pPr algn="l">
              <a:lnSpc>
                <a:spcPct val="120000"/>
              </a:lnSpc>
            </a:pPr>
            <a:r>
              <a:rPr lang="en-GB" sz="1400" dirty="0">
                <a:solidFill>
                  <a:srgbClr val="001F5B"/>
                </a:solidFill>
                <a:latin typeface="Arial"/>
                <a:cs typeface="Arial"/>
              </a:rPr>
              <a:t>It lives on La Palma, one of the Canary Islands of Spain.</a:t>
            </a:r>
          </a:p>
          <a:p>
            <a:pPr algn="l">
              <a:lnSpc>
                <a:spcPct val="120000"/>
              </a:lnSpc>
            </a:pPr>
            <a:endParaRPr lang="en-GB" sz="1400" noProof="0" dirty="0">
              <a:solidFill>
                <a:srgbClr val="001F5B"/>
              </a:solidFill>
              <a:latin typeface="Arial"/>
              <a:cs typeface="Arial"/>
            </a:endParaRPr>
          </a:p>
          <a:p>
            <a:pPr algn="l">
              <a:lnSpc>
                <a:spcPct val="120000"/>
              </a:lnSpc>
            </a:pPr>
            <a:r>
              <a:rPr lang="en-GB" sz="1400" dirty="0">
                <a:solidFill>
                  <a:srgbClr val="001F5B"/>
                </a:solidFill>
                <a:latin typeface="Arial"/>
                <a:cs typeface="Arial"/>
              </a:rPr>
              <a:t>The same telescope took all these images of Mars from the same place. We are showing you the images zoomed in to the same amount.</a:t>
            </a:r>
          </a:p>
          <a:p>
            <a:pPr algn="l">
              <a:lnSpc>
                <a:spcPct val="120000"/>
              </a:lnSpc>
            </a:pPr>
            <a:endParaRPr lang="en-GB" sz="1400" noProof="0" dirty="0">
              <a:solidFill>
                <a:srgbClr val="001F5B"/>
              </a:solidFill>
              <a:latin typeface="Arial"/>
              <a:cs typeface="Arial"/>
            </a:endParaRPr>
          </a:p>
          <a:p>
            <a:pPr algn="l">
              <a:lnSpc>
                <a:spcPct val="120000"/>
              </a:lnSpc>
            </a:pPr>
            <a:r>
              <a:rPr lang="en-GB" sz="1400" b="1" dirty="0">
                <a:solidFill>
                  <a:srgbClr val="001F5B"/>
                </a:solidFill>
                <a:latin typeface="Arial"/>
                <a:cs typeface="Arial"/>
              </a:rPr>
              <a:t>Can you work out why they look different?</a:t>
            </a:r>
          </a:p>
          <a:p>
            <a:pPr algn="l">
              <a:lnSpc>
                <a:spcPct val="120000"/>
              </a:lnSpc>
            </a:pPr>
            <a:endParaRPr lang="en-GB" sz="1400" b="1" dirty="0">
              <a:solidFill>
                <a:srgbClr val="001F5B"/>
              </a:solidFill>
              <a:latin typeface="Arial"/>
              <a:cs typeface="Arial"/>
            </a:endParaRPr>
          </a:p>
          <a:p>
            <a:pPr algn="l">
              <a:lnSpc>
                <a:spcPct val="120000"/>
              </a:lnSpc>
            </a:pPr>
            <a:endParaRPr lang="en-GB" sz="1400" b="1" dirty="0">
              <a:solidFill>
                <a:srgbClr val="001F5B"/>
              </a:solidFill>
              <a:latin typeface="Arial"/>
              <a:cs typeface="Arial"/>
            </a:endParaRPr>
          </a:p>
          <a:p>
            <a:pPr algn="l">
              <a:lnSpc>
                <a:spcPct val="120000"/>
              </a:lnSpc>
            </a:pPr>
            <a:endParaRPr lang="en-GB" sz="1400" b="1" dirty="0">
              <a:solidFill>
                <a:srgbClr val="001F5B"/>
              </a:solidFill>
              <a:latin typeface="Arial"/>
              <a:cs typeface="Arial"/>
            </a:endParaRPr>
          </a:p>
          <a:p>
            <a:pPr algn="l">
              <a:lnSpc>
                <a:spcPct val="120000"/>
              </a:lnSpc>
            </a:pPr>
            <a:r>
              <a:rPr lang="en-GB" sz="1400" b="1" u="sng" dirty="0">
                <a:solidFill>
                  <a:srgbClr val="001F5B"/>
                </a:solidFill>
                <a:latin typeface="Arial"/>
                <a:cs typeface="Arial"/>
              </a:rPr>
              <a:t>Step 1: Record the Data</a:t>
            </a:r>
          </a:p>
          <a:p>
            <a:pPr algn="l">
              <a:lnSpc>
                <a:spcPct val="120000"/>
              </a:lnSpc>
            </a:pPr>
            <a:r>
              <a:rPr lang="en-GB" sz="1400" dirty="0">
                <a:solidFill>
                  <a:srgbClr val="001F5B"/>
                </a:solidFill>
                <a:latin typeface="Arial"/>
                <a:cs typeface="Arial"/>
              </a:rPr>
              <a:t>There are 8 observations (images) of Mars taken on different dates. </a:t>
            </a:r>
          </a:p>
          <a:p>
            <a:pPr algn="l">
              <a:lnSpc>
                <a:spcPct val="120000"/>
              </a:lnSpc>
            </a:pPr>
            <a:endParaRPr lang="en-GB" sz="1400" dirty="0">
              <a:solidFill>
                <a:srgbClr val="001F5B"/>
              </a:solidFill>
              <a:latin typeface="Arial"/>
              <a:cs typeface="Arial"/>
            </a:endParaRPr>
          </a:p>
          <a:p>
            <a:pPr algn="l">
              <a:lnSpc>
                <a:spcPct val="120000"/>
              </a:lnSpc>
            </a:pPr>
            <a:r>
              <a:rPr lang="en-GB" sz="1400" dirty="0">
                <a:solidFill>
                  <a:srgbClr val="001F5B"/>
                </a:solidFill>
                <a:latin typeface="Arial"/>
                <a:cs typeface="Arial"/>
              </a:rPr>
              <a:t>Use your ruler to measure the size of Mars in centimetres (cm). You need to measure across Mars, from left to right, at the widest point. </a:t>
            </a:r>
          </a:p>
          <a:p>
            <a:pPr algn="l">
              <a:lnSpc>
                <a:spcPct val="120000"/>
              </a:lnSpc>
            </a:pPr>
            <a:endParaRPr lang="en-GB" sz="1400" dirty="0">
              <a:solidFill>
                <a:srgbClr val="001F5B"/>
              </a:solidFill>
              <a:latin typeface="Arial"/>
              <a:cs typeface="Arial"/>
            </a:endParaRPr>
          </a:p>
          <a:p>
            <a:pPr algn="l">
              <a:lnSpc>
                <a:spcPct val="120000"/>
              </a:lnSpc>
            </a:pPr>
            <a:endParaRPr lang="en-GB" sz="1400" dirty="0">
              <a:solidFill>
                <a:srgbClr val="001F5B"/>
              </a:solidFill>
              <a:latin typeface="Arial"/>
              <a:cs typeface="Arial"/>
            </a:endParaRPr>
          </a:p>
          <a:p>
            <a:pPr algn="l">
              <a:lnSpc>
                <a:spcPct val="120000"/>
              </a:lnSpc>
            </a:pPr>
            <a:endParaRPr lang="en-GB" sz="1400" dirty="0">
              <a:solidFill>
                <a:srgbClr val="001F5B"/>
              </a:solidFill>
              <a:latin typeface="Arial"/>
              <a:cs typeface="Arial"/>
            </a:endParaRPr>
          </a:p>
          <a:p>
            <a:pPr algn="l">
              <a:lnSpc>
                <a:spcPct val="120000"/>
              </a:lnSpc>
            </a:pPr>
            <a:endParaRPr lang="en-GB" sz="1400" dirty="0">
              <a:solidFill>
                <a:srgbClr val="001F5B"/>
              </a:solidFill>
              <a:latin typeface="Arial"/>
              <a:cs typeface="Arial"/>
            </a:endParaRPr>
          </a:p>
          <a:p>
            <a:pPr algn="l">
              <a:lnSpc>
                <a:spcPct val="120000"/>
              </a:lnSpc>
            </a:pPr>
            <a:endParaRPr lang="en-GB" sz="1400" dirty="0">
              <a:solidFill>
                <a:srgbClr val="001F5B"/>
              </a:solidFill>
              <a:latin typeface="Arial"/>
              <a:cs typeface="Arial"/>
            </a:endParaRPr>
          </a:p>
          <a:p>
            <a:pPr algn="l">
              <a:lnSpc>
                <a:spcPct val="120000"/>
              </a:lnSpc>
            </a:pPr>
            <a:r>
              <a:rPr lang="en-GB" sz="1400" dirty="0">
                <a:solidFill>
                  <a:srgbClr val="001F5B"/>
                </a:solidFill>
                <a:latin typeface="Arial"/>
                <a:cs typeface="Arial"/>
              </a:rPr>
              <a:t>Record the data in the table on page 62. Write your numbers to 1 decimal place.</a:t>
            </a:r>
          </a:p>
          <a:p>
            <a:pPr algn="l">
              <a:lnSpc>
                <a:spcPct val="120000"/>
              </a:lnSpc>
            </a:pPr>
            <a:endParaRPr lang="en-GB" sz="1400" dirty="0">
              <a:solidFill>
                <a:srgbClr val="001F5B"/>
              </a:solidFill>
              <a:latin typeface="Arial"/>
              <a:cs typeface="Arial"/>
            </a:endParaRPr>
          </a:p>
          <a:p>
            <a:pPr algn="l">
              <a:lnSpc>
                <a:spcPct val="120000"/>
              </a:lnSpc>
            </a:pPr>
            <a:r>
              <a:rPr lang="en-GB" sz="1400" dirty="0">
                <a:solidFill>
                  <a:srgbClr val="001F5B"/>
                </a:solidFill>
                <a:latin typeface="Arial"/>
                <a:cs typeface="Arial"/>
              </a:rPr>
              <a:t>If you have time, remeasure the size of Mars from top to bottom and diagonally. Record this data in the table as well.</a:t>
            </a:r>
          </a:p>
        </p:txBody>
      </p:sp>
      <p:sp>
        <p:nvSpPr>
          <p:cNvPr id="3" name="object 3">
            <a:extLst>
              <a:ext uri="{FF2B5EF4-FFF2-40B4-BE49-F238E27FC236}">
                <a16:creationId xmlns:a16="http://schemas.microsoft.com/office/drawing/2014/main" id="{D80BEC07-9555-AF0A-31FA-090C27FE5FD9}"/>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B0C65A43-DEA8-DEB7-3659-65BFDD62DC93}"/>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3CEED5AC-0AD6-CEE7-CEB1-FBD96F3763DB}"/>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Why Does Mars Change Size?</a:t>
            </a:r>
            <a:endParaRPr lang="en-US" sz="2000" b="1">
              <a:latin typeface="Arial Narrow" panose="020B0604020202020204" pitchFamily="34" charset="0"/>
              <a:cs typeface="Arial Narrow" panose="020B0604020202020204" pitchFamily="34" charset="0"/>
            </a:endParaRPr>
          </a:p>
        </p:txBody>
      </p:sp>
      <p:pic>
        <p:nvPicPr>
          <p:cNvPr id="6" name="Graphic 5" descr="Solar system with solid fill">
            <a:extLst>
              <a:ext uri="{FF2B5EF4-FFF2-40B4-BE49-F238E27FC236}">
                <a16:creationId xmlns:a16="http://schemas.microsoft.com/office/drawing/2014/main" id="{872F699E-82D5-5A87-282A-03EEEBFC3BC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200400" y="764475"/>
            <a:ext cx="480950" cy="480950"/>
          </a:xfrm>
          <a:prstGeom prst="rect">
            <a:avLst/>
          </a:prstGeom>
        </p:spPr>
      </p:pic>
      <p:sp>
        <p:nvSpPr>
          <p:cNvPr id="9" name="object 11">
            <a:extLst>
              <a:ext uri="{FF2B5EF4-FFF2-40B4-BE49-F238E27FC236}">
                <a16:creationId xmlns:a16="http://schemas.microsoft.com/office/drawing/2014/main" id="{8F77D2C8-81CF-93BC-7EB1-06B879BE362E}"/>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0" name="object 11">
            <a:extLst>
              <a:ext uri="{FF2B5EF4-FFF2-40B4-BE49-F238E27FC236}">
                <a16:creationId xmlns:a16="http://schemas.microsoft.com/office/drawing/2014/main" id="{DF68D5D7-9736-5556-3EAB-EE55BF4792A9}"/>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59</a:t>
            </a:r>
            <a:endParaRPr sz="1200">
              <a:latin typeface="Arial"/>
              <a:cs typeface="Arial"/>
            </a:endParaRPr>
          </a:p>
        </p:txBody>
      </p:sp>
      <p:grpSp>
        <p:nvGrpSpPr>
          <p:cNvPr id="15" name="Group 14">
            <a:extLst>
              <a:ext uri="{FF2B5EF4-FFF2-40B4-BE49-F238E27FC236}">
                <a16:creationId xmlns:a16="http://schemas.microsoft.com/office/drawing/2014/main" id="{77195B72-E937-B474-DA02-FAB79618ED14}"/>
              </a:ext>
            </a:extLst>
          </p:cNvPr>
          <p:cNvGrpSpPr/>
          <p:nvPr/>
        </p:nvGrpSpPr>
        <p:grpSpPr>
          <a:xfrm>
            <a:off x="2819401" y="5867400"/>
            <a:ext cx="1236286" cy="1143000"/>
            <a:chOff x="2826063" y="5867400"/>
            <a:chExt cx="1229623" cy="1142977"/>
          </a:xfrm>
        </p:grpSpPr>
        <p:sp>
          <p:nvSpPr>
            <p:cNvPr id="2" name="Oval 1">
              <a:extLst>
                <a:ext uri="{FF2B5EF4-FFF2-40B4-BE49-F238E27FC236}">
                  <a16:creationId xmlns:a16="http://schemas.microsoft.com/office/drawing/2014/main" id="{9BBA75FC-909B-10B1-8492-F55D2109B4F3}"/>
                </a:ext>
              </a:extLst>
            </p:cNvPr>
            <p:cNvSpPr/>
            <p:nvPr/>
          </p:nvSpPr>
          <p:spPr>
            <a:xfrm>
              <a:off x="2826063" y="5867400"/>
              <a:ext cx="1229623" cy="1142977"/>
            </a:xfrm>
            <a:prstGeom prst="ellipse">
              <a:avLst/>
            </a:prstGeom>
            <a:solidFill>
              <a:srgbClr val="002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817DB68-9953-16D2-9333-39D5B6157B29}"/>
                </a:ext>
              </a:extLst>
            </p:cNvPr>
            <p:cNvCxnSpPr>
              <a:cxnSpLocks/>
              <a:endCxn id="2" idx="6"/>
            </p:cNvCxnSpPr>
            <p:nvPr/>
          </p:nvCxnSpPr>
          <p:spPr>
            <a:xfrm>
              <a:off x="2826063" y="6438888"/>
              <a:ext cx="1229623" cy="1"/>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ADD21932-F9A7-5902-A37C-1E5F613507F6}"/>
              </a:ext>
            </a:extLst>
          </p:cNvPr>
          <p:cNvGrpSpPr/>
          <p:nvPr/>
        </p:nvGrpSpPr>
        <p:grpSpPr>
          <a:xfrm>
            <a:off x="1529370" y="8437703"/>
            <a:ext cx="1236286" cy="1143000"/>
            <a:chOff x="1506465" y="8467715"/>
            <a:chExt cx="1236286" cy="1143000"/>
          </a:xfrm>
        </p:grpSpPr>
        <p:sp>
          <p:nvSpPr>
            <p:cNvPr id="17" name="Oval 16">
              <a:extLst>
                <a:ext uri="{FF2B5EF4-FFF2-40B4-BE49-F238E27FC236}">
                  <a16:creationId xmlns:a16="http://schemas.microsoft.com/office/drawing/2014/main" id="{7A465C9E-0024-AF0E-232F-5649A122B40B}"/>
                </a:ext>
              </a:extLst>
            </p:cNvPr>
            <p:cNvSpPr/>
            <p:nvPr/>
          </p:nvSpPr>
          <p:spPr>
            <a:xfrm>
              <a:off x="1506465" y="8467715"/>
              <a:ext cx="1236286" cy="1143000"/>
            </a:xfrm>
            <a:prstGeom prst="ellipse">
              <a:avLst/>
            </a:prstGeom>
            <a:solidFill>
              <a:srgbClr val="002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43B68340-DC28-F72E-8630-64569AD63C90}"/>
                </a:ext>
              </a:extLst>
            </p:cNvPr>
            <p:cNvCxnSpPr>
              <a:cxnSpLocks/>
              <a:stCxn id="17" idx="0"/>
              <a:endCxn id="17" idx="4"/>
            </p:cNvCxnSpPr>
            <p:nvPr/>
          </p:nvCxnSpPr>
          <p:spPr>
            <a:xfrm>
              <a:off x="2124608" y="8467715"/>
              <a:ext cx="0" cy="1143000"/>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959F9231-2C80-CCAE-EAF7-F2AABAF222D9}"/>
              </a:ext>
            </a:extLst>
          </p:cNvPr>
          <p:cNvGrpSpPr/>
          <p:nvPr/>
        </p:nvGrpSpPr>
        <p:grpSpPr>
          <a:xfrm>
            <a:off x="4326314" y="8437703"/>
            <a:ext cx="1236286" cy="1143000"/>
            <a:chOff x="1506465" y="8467715"/>
            <a:chExt cx="1236286" cy="1143000"/>
          </a:xfrm>
        </p:grpSpPr>
        <p:sp>
          <p:nvSpPr>
            <p:cNvPr id="24" name="Oval 23">
              <a:extLst>
                <a:ext uri="{FF2B5EF4-FFF2-40B4-BE49-F238E27FC236}">
                  <a16:creationId xmlns:a16="http://schemas.microsoft.com/office/drawing/2014/main" id="{1FA927D1-4EED-45C5-3681-D372EC41DBB2}"/>
                </a:ext>
              </a:extLst>
            </p:cNvPr>
            <p:cNvSpPr/>
            <p:nvPr/>
          </p:nvSpPr>
          <p:spPr>
            <a:xfrm>
              <a:off x="1506465" y="8467715"/>
              <a:ext cx="1236286" cy="1143000"/>
            </a:xfrm>
            <a:prstGeom prst="ellipse">
              <a:avLst/>
            </a:prstGeom>
            <a:solidFill>
              <a:srgbClr val="002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FAC3D951-4256-111A-2000-5CB0CF6EB196}"/>
                </a:ext>
              </a:extLst>
            </p:cNvPr>
            <p:cNvCxnSpPr>
              <a:cxnSpLocks/>
              <a:stCxn id="24" idx="1"/>
              <a:endCxn id="24" idx="5"/>
            </p:cNvCxnSpPr>
            <p:nvPr/>
          </p:nvCxnSpPr>
          <p:spPr>
            <a:xfrm>
              <a:off x="1687515" y="8635103"/>
              <a:ext cx="874186" cy="808224"/>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63038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35A6B-8C7A-C4E0-0E75-B434F23EAB9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51FF5D83-6E9A-D67D-D429-8569448CED06}"/>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08D8BB53-DD23-5968-835E-6AD9A4CFFE52}"/>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BA992968-35DC-3077-8DA1-713EF6B625D0}"/>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Why Does Mars Change Size?</a:t>
            </a:r>
            <a:endParaRPr lang="en-US" sz="2000" b="1">
              <a:latin typeface="Arial Narrow" panose="020B0604020202020204" pitchFamily="34" charset="0"/>
              <a:cs typeface="Arial Narrow" panose="020B0604020202020204" pitchFamily="34" charset="0"/>
            </a:endParaRPr>
          </a:p>
        </p:txBody>
      </p:sp>
      <p:pic>
        <p:nvPicPr>
          <p:cNvPr id="6" name="Graphic 5" descr="Solar system with solid fill">
            <a:extLst>
              <a:ext uri="{FF2B5EF4-FFF2-40B4-BE49-F238E27FC236}">
                <a16:creationId xmlns:a16="http://schemas.microsoft.com/office/drawing/2014/main" id="{0E59AC99-ADB8-513D-0C81-8E7E4F466A8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200400" y="764475"/>
            <a:ext cx="480950" cy="480950"/>
          </a:xfrm>
          <a:prstGeom prst="rect">
            <a:avLst/>
          </a:prstGeom>
        </p:spPr>
      </p:pic>
      <p:sp>
        <p:nvSpPr>
          <p:cNvPr id="9" name="object 11">
            <a:extLst>
              <a:ext uri="{FF2B5EF4-FFF2-40B4-BE49-F238E27FC236}">
                <a16:creationId xmlns:a16="http://schemas.microsoft.com/office/drawing/2014/main" id="{4F434F5C-E4A4-B332-C2E5-3E0824DBAC2C}"/>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0" name="object 11">
            <a:extLst>
              <a:ext uri="{FF2B5EF4-FFF2-40B4-BE49-F238E27FC236}">
                <a16:creationId xmlns:a16="http://schemas.microsoft.com/office/drawing/2014/main" id="{4E82DD09-77E1-8D82-6E6C-A6818E2ED006}"/>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60</a:t>
            </a:r>
            <a:endParaRPr sz="1200">
              <a:latin typeface="Arial"/>
              <a:cs typeface="Arial"/>
            </a:endParaRPr>
          </a:p>
        </p:txBody>
      </p:sp>
      <p:graphicFrame>
        <p:nvGraphicFramePr>
          <p:cNvPr id="11" name="Table 10">
            <a:extLst>
              <a:ext uri="{FF2B5EF4-FFF2-40B4-BE49-F238E27FC236}">
                <a16:creationId xmlns:a16="http://schemas.microsoft.com/office/drawing/2014/main" id="{1573681C-E28F-90FD-31B8-E12F09A3DD92}"/>
              </a:ext>
            </a:extLst>
          </p:cNvPr>
          <p:cNvGraphicFramePr>
            <a:graphicFrameLocks noGrp="1"/>
          </p:cNvGraphicFramePr>
          <p:nvPr/>
        </p:nvGraphicFramePr>
        <p:xfrm>
          <a:off x="538842" y="1259972"/>
          <a:ext cx="5780314" cy="8290560"/>
        </p:xfrm>
        <a:graphic>
          <a:graphicData uri="http://schemas.openxmlformats.org/drawingml/2006/table">
            <a:tbl>
              <a:tblPr firstRow="1" bandRow="1">
                <a:tableStyleId>{5C22544A-7EE6-4342-B048-85BDC9FD1C3A}</a:tableStyleId>
              </a:tblPr>
              <a:tblGrid>
                <a:gridCol w="2890157">
                  <a:extLst>
                    <a:ext uri="{9D8B030D-6E8A-4147-A177-3AD203B41FA5}">
                      <a16:colId xmlns:a16="http://schemas.microsoft.com/office/drawing/2014/main" val="4109263102"/>
                    </a:ext>
                  </a:extLst>
                </a:gridCol>
                <a:gridCol w="2890157">
                  <a:extLst>
                    <a:ext uri="{9D8B030D-6E8A-4147-A177-3AD203B41FA5}">
                      <a16:colId xmlns:a16="http://schemas.microsoft.com/office/drawing/2014/main" val="3772254109"/>
                    </a:ext>
                  </a:extLst>
                </a:gridCol>
              </a:tblGrid>
              <a:tr h="292768">
                <a:tc>
                  <a:txBody>
                    <a:bodyPr/>
                    <a:lstStyle/>
                    <a:p>
                      <a:pPr algn="ctr"/>
                      <a:r>
                        <a:rPr lang="en-US" sz="1600" b="1" i="0">
                          <a:latin typeface="Arial" panose="020B0604020202020204" pitchFamily="34" charset="0"/>
                          <a:cs typeface="Arial" panose="020B0604020202020204" pitchFamily="34" charset="0"/>
                        </a:rPr>
                        <a:t>Mars Observation</a:t>
                      </a:r>
                    </a:p>
                  </a:txBody>
                  <a:tcPr/>
                </a:tc>
                <a:tc>
                  <a:txBody>
                    <a:bodyPr/>
                    <a:lstStyle/>
                    <a:p>
                      <a:pPr algn="ctr"/>
                      <a:r>
                        <a:rPr lang="en-US" sz="1600" b="1" i="0">
                          <a:latin typeface="Arial" panose="020B0604020202020204" pitchFamily="34" charset="0"/>
                          <a:cs typeface="Arial" panose="020B0604020202020204" pitchFamily="34" charset="0"/>
                        </a:rPr>
                        <a:t>Observation Details</a:t>
                      </a:r>
                    </a:p>
                  </a:txBody>
                  <a:tcPr/>
                </a:tc>
                <a:extLst>
                  <a:ext uri="{0D108BD9-81ED-4DB2-BD59-A6C34878D82A}">
                    <a16:rowId xmlns:a16="http://schemas.microsoft.com/office/drawing/2014/main" val="3241238488"/>
                  </a:ext>
                </a:extLst>
              </a:tr>
              <a:tr h="491794">
                <a:tc>
                  <a:txBody>
                    <a:bodyPr/>
                    <a:lstStyle/>
                    <a:p>
                      <a:endParaRPr lang="en-US"/>
                    </a:p>
                    <a:p>
                      <a:endParaRPr lang="en-US"/>
                    </a:p>
                    <a:p>
                      <a:endParaRPr lang="en-US"/>
                    </a:p>
                    <a:p>
                      <a:endParaRPr lang="en-US"/>
                    </a:p>
                    <a:p>
                      <a:endParaRPr lang="en-US"/>
                    </a:p>
                    <a:p>
                      <a:endParaRPr lang="en-US"/>
                    </a:p>
                  </a:txBody>
                  <a:tcPr/>
                </a:tc>
                <a:tc>
                  <a:txBody>
                    <a:bodyPr/>
                    <a:lstStyle/>
                    <a:p>
                      <a:r>
                        <a:rPr lang="en-GB" sz="1400" b="1" i="0">
                          <a:solidFill>
                            <a:srgbClr val="05255D"/>
                          </a:solidFill>
                          <a:latin typeface="Arial" panose="020B0604020202020204" pitchFamily="34" charset="0"/>
                          <a:cs typeface="Arial" panose="020B0604020202020204" pitchFamily="34" charset="0"/>
                        </a:rPr>
                        <a:t>Observation 1</a:t>
                      </a:r>
                    </a:p>
                    <a:p>
                      <a:endParaRPr lang="en-GB" sz="1400" b="0" i="0">
                        <a:solidFill>
                          <a:srgbClr val="05255D"/>
                        </a:solidFill>
                        <a:latin typeface="Arial" panose="020B0604020202020204" pitchFamily="34" charset="0"/>
                        <a:cs typeface="Arial" panose="020B0604020202020204" pitchFamily="34" charset="0"/>
                      </a:endParaRPr>
                    </a:p>
                    <a:p>
                      <a:r>
                        <a:rPr lang="en-GB" sz="1400" b="0" i="0">
                          <a:solidFill>
                            <a:srgbClr val="05255D"/>
                          </a:solidFill>
                          <a:latin typeface="Arial" panose="020B0604020202020204" pitchFamily="34" charset="0"/>
                          <a:cs typeface="Arial" panose="020B0604020202020204" pitchFamily="34" charset="0"/>
                        </a:rPr>
                        <a:t>Date: 10/11/2024</a:t>
                      </a:r>
                    </a:p>
                    <a:p>
                      <a:endParaRPr lang="en-GB" sz="1400" b="0" i="0">
                        <a:solidFill>
                          <a:srgbClr val="05255D"/>
                        </a:solidFill>
                        <a:latin typeface="Arial" panose="020B0604020202020204" pitchFamily="34" charset="0"/>
                        <a:cs typeface="Arial" panose="020B0604020202020204" pitchFamily="34" charset="0"/>
                      </a:endParaRPr>
                    </a:p>
                    <a:p>
                      <a:r>
                        <a:rPr lang="en-GB" sz="1400" b="0" i="0">
                          <a:solidFill>
                            <a:srgbClr val="05255D"/>
                          </a:solidFill>
                          <a:latin typeface="Arial" panose="020B0604020202020204" pitchFamily="34" charset="0"/>
                          <a:cs typeface="Arial" panose="020B0604020202020204" pitchFamily="34" charset="0"/>
                        </a:rPr>
                        <a:t>Telescope: Liverpool Telescope</a:t>
                      </a:r>
                    </a:p>
                    <a:p>
                      <a:r>
                        <a:rPr lang="en-GB" sz="1400" b="0" i="0">
                          <a:solidFill>
                            <a:srgbClr val="05255D"/>
                          </a:solidFill>
                          <a:latin typeface="Arial" panose="020B0604020202020204" pitchFamily="34" charset="0"/>
                          <a:cs typeface="Arial" panose="020B0604020202020204" pitchFamily="34" charset="0"/>
                        </a:rPr>
                        <a:t>Location: La Palma, Spain</a:t>
                      </a:r>
                    </a:p>
                    <a:p>
                      <a:endParaRPr lang="en-US" b="0" i="0">
                        <a:solidFill>
                          <a:srgbClr val="05255D"/>
                        </a:solidFill>
                        <a:latin typeface="Arial" panose="020B0604020202020204" pitchFamily="34" charset="0"/>
                        <a:cs typeface="Arial" panose="020B0604020202020204" pitchFamily="34" charset="0"/>
                      </a:endParaRPr>
                    </a:p>
                    <a:p>
                      <a:endParaRPr lang="en-US" b="0"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10485171"/>
                  </a:ext>
                </a:extLst>
              </a:tr>
              <a:tr h="370840">
                <a:tc>
                  <a:txBody>
                    <a:bodyPr/>
                    <a:lstStyle/>
                    <a:p>
                      <a:endParaRPr lang="en-US"/>
                    </a:p>
                    <a:p>
                      <a:endParaRPr lang="en-US"/>
                    </a:p>
                    <a:p>
                      <a:endParaRPr lang="en-US"/>
                    </a:p>
                    <a:p>
                      <a:endParaRPr lang="en-US"/>
                    </a:p>
                    <a:p>
                      <a:endParaRPr lang="en-US"/>
                    </a:p>
                    <a:p>
                      <a:endParaRPr lang="en-US"/>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b="1" i="0">
                          <a:solidFill>
                            <a:srgbClr val="05255D"/>
                          </a:solidFill>
                          <a:latin typeface="Arial" panose="020B0604020202020204" pitchFamily="34" charset="0"/>
                          <a:cs typeface="Arial" panose="020B0604020202020204" pitchFamily="34" charset="0"/>
                        </a:rPr>
                        <a:t>Observation 2</a:t>
                      </a:r>
                    </a:p>
                    <a:p>
                      <a:pPr marL="0" marR="0" lvl="0" indent="0" defTabSz="914400" eaLnBrk="1" fontAlgn="auto" latinLnBrk="0" hangingPunct="1">
                        <a:lnSpc>
                          <a:spcPct val="100000"/>
                        </a:lnSpc>
                        <a:spcBef>
                          <a:spcPts val="0"/>
                        </a:spcBef>
                        <a:spcAft>
                          <a:spcPts val="0"/>
                        </a:spcAft>
                        <a:buClrTx/>
                        <a:buSzTx/>
                        <a:buFontTx/>
                        <a:buNone/>
                        <a:tabLst/>
                        <a:defRPr/>
                      </a:pPr>
                      <a:endParaRPr lang="en-GB" sz="1400" b="0" i="0">
                        <a:solidFill>
                          <a:srgbClr val="05255D"/>
                        </a:solidFill>
                        <a:latin typeface="Arial" panose="020B0604020202020204" pitchFamily="34" charset="0"/>
                        <a:cs typeface="Arial" panose="020B0604020202020204" pitchFamily="34" charset="0"/>
                      </a:endParaRPr>
                    </a:p>
                    <a:p>
                      <a:r>
                        <a:rPr lang="en-GB" sz="1400" b="0" i="0">
                          <a:solidFill>
                            <a:srgbClr val="05255D"/>
                          </a:solidFill>
                          <a:latin typeface="Arial" panose="020B0604020202020204" pitchFamily="34" charset="0"/>
                          <a:cs typeface="Arial" panose="020B0604020202020204" pitchFamily="34" charset="0"/>
                        </a:rPr>
                        <a:t>Date: 2/12/2024</a:t>
                      </a:r>
                    </a:p>
                    <a:p>
                      <a:endParaRPr lang="en-GB" sz="1400" b="0" i="0">
                        <a:solidFill>
                          <a:srgbClr val="05255D"/>
                        </a:solidFill>
                        <a:latin typeface="Arial" panose="020B0604020202020204" pitchFamily="34" charset="0"/>
                        <a:cs typeface="Arial" panose="020B0604020202020204" pitchFamily="34" charset="0"/>
                      </a:endParaRPr>
                    </a:p>
                    <a:p>
                      <a:r>
                        <a:rPr lang="en-GB" sz="1400" b="0" i="0">
                          <a:solidFill>
                            <a:srgbClr val="05255D"/>
                          </a:solidFill>
                          <a:latin typeface="Arial" panose="020B0604020202020204" pitchFamily="34" charset="0"/>
                          <a:cs typeface="Arial" panose="020B0604020202020204" pitchFamily="34" charset="0"/>
                        </a:rPr>
                        <a:t>Telescope: Liverpool Telescope</a:t>
                      </a:r>
                    </a:p>
                    <a:p>
                      <a:r>
                        <a:rPr lang="en-GB" sz="1400" b="0" i="0">
                          <a:solidFill>
                            <a:srgbClr val="05255D"/>
                          </a:solidFill>
                          <a:latin typeface="Arial" panose="020B0604020202020204" pitchFamily="34" charset="0"/>
                          <a:cs typeface="Arial" panose="020B0604020202020204" pitchFamily="34" charset="0"/>
                        </a:rPr>
                        <a:t>Location: La Palma, Spain</a:t>
                      </a:r>
                    </a:p>
                    <a:p>
                      <a:endParaRPr lang="en-GB" sz="1400" b="0" i="0">
                        <a:solidFill>
                          <a:srgbClr val="05255D"/>
                        </a:solidFill>
                        <a:latin typeface="Arial" panose="020B0604020202020204" pitchFamily="34" charset="0"/>
                        <a:cs typeface="Arial" panose="020B0604020202020204" pitchFamily="34" charset="0"/>
                      </a:endParaRPr>
                    </a:p>
                    <a:p>
                      <a:endParaRPr lang="en-GB" sz="1400" b="0" i="0">
                        <a:solidFill>
                          <a:srgbClr val="05255D"/>
                        </a:solidFill>
                        <a:latin typeface="Arial" panose="020B0604020202020204" pitchFamily="34" charset="0"/>
                        <a:cs typeface="Arial" panose="020B0604020202020204" pitchFamily="34" charset="0"/>
                      </a:endParaRPr>
                    </a:p>
                    <a:p>
                      <a:endParaRPr lang="en-GB" sz="1400" b="0"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14304923"/>
                  </a:ext>
                </a:extLst>
              </a:tr>
              <a:tr h="370840">
                <a:tc>
                  <a:txBody>
                    <a:bodyPr/>
                    <a:lstStyle/>
                    <a:p>
                      <a:endParaRPr lang="en-US"/>
                    </a:p>
                    <a:p>
                      <a:endParaRPr lang="en-US"/>
                    </a:p>
                    <a:p>
                      <a:endParaRPr lang="en-US"/>
                    </a:p>
                    <a:p>
                      <a:endParaRPr lang="en-US"/>
                    </a:p>
                    <a:p>
                      <a:endParaRPr lang="en-US"/>
                    </a:p>
                    <a:p>
                      <a:endParaRPr lang="en-US"/>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b="1" i="0">
                          <a:solidFill>
                            <a:srgbClr val="05255D"/>
                          </a:solidFill>
                          <a:latin typeface="Arial" panose="020B0604020202020204" pitchFamily="34" charset="0"/>
                          <a:cs typeface="Arial" panose="020B0604020202020204" pitchFamily="34" charset="0"/>
                        </a:rPr>
                        <a:t>Observation 3</a:t>
                      </a:r>
                    </a:p>
                    <a:p>
                      <a:pPr marL="0" marR="0" lvl="0" indent="0" defTabSz="914400" eaLnBrk="1" fontAlgn="auto" latinLnBrk="0" hangingPunct="1">
                        <a:lnSpc>
                          <a:spcPct val="100000"/>
                        </a:lnSpc>
                        <a:spcBef>
                          <a:spcPts val="0"/>
                        </a:spcBef>
                        <a:spcAft>
                          <a:spcPts val="0"/>
                        </a:spcAft>
                        <a:buClrTx/>
                        <a:buSzTx/>
                        <a:buFontTx/>
                        <a:buNone/>
                        <a:tabLst/>
                        <a:defRPr/>
                      </a:pPr>
                      <a:endParaRPr lang="en-GB" sz="1400" b="0" i="0">
                        <a:solidFill>
                          <a:srgbClr val="05255D"/>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400" b="0" i="0">
                          <a:solidFill>
                            <a:srgbClr val="05255D"/>
                          </a:solidFill>
                          <a:latin typeface="Arial" panose="020B0604020202020204" pitchFamily="34" charset="0"/>
                          <a:cs typeface="Arial" panose="020B0604020202020204" pitchFamily="34" charset="0"/>
                        </a:rPr>
                        <a:t>Date: 23/12/2024</a:t>
                      </a:r>
                    </a:p>
                    <a:p>
                      <a:pPr marL="0" marR="0" lvl="0" indent="0" defTabSz="914400" eaLnBrk="1" fontAlgn="auto" latinLnBrk="0" hangingPunct="1">
                        <a:lnSpc>
                          <a:spcPct val="100000"/>
                        </a:lnSpc>
                        <a:spcBef>
                          <a:spcPts val="0"/>
                        </a:spcBef>
                        <a:spcAft>
                          <a:spcPts val="0"/>
                        </a:spcAft>
                        <a:buClrTx/>
                        <a:buSzTx/>
                        <a:buFontTx/>
                        <a:buNone/>
                        <a:tabLst/>
                        <a:defRPr/>
                      </a:pPr>
                      <a:endParaRPr lang="en-GB" sz="1400" b="0" i="0">
                        <a:solidFill>
                          <a:srgbClr val="05255D"/>
                        </a:solidFill>
                        <a:latin typeface="Arial" panose="020B0604020202020204" pitchFamily="34" charset="0"/>
                        <a:cs typeface="Arial" panose="020B0604020202020204" pitchFamily="34" charset="0"/>
                      </a:endParaRPr>
                    </a:p>
                    <a:p>
                      <a:r>
                        <a:rPr lang="en-GB" sz="1400" b="0" i="0">
                          <a:solidFill>
                            <a:srgbClr val="05255D"/>
                          </a:solidFill>
                          <a:latin typeface="Arial" panose="020B0604020202020204" pitchFamily="34" charset="0"/>
                          <a:cs typeface="Arial" panose="020B0604020202020204" pitchFamily="34" charset="0"/>
                        </a:rPr>
                        <a:t>Telescope: Liverpool Telescope</a:t>
                      </a:r>
                    </a:p>
                    <a:p>
                      <a:r>
                        <a:rPr lang="en-GB" sz="1400" b="0" i="0">
                          <a:solidFill>
                            <a:srgbClr val="05255D"/>
                          </a:solidFill>
                          <a:latin typeface="Arial" panose="020B0604020202020204" pitchFamily="34" charset="0"/>
                          <a:cs typeface="Arial" panose="020B0604020202020204" pitchFamily="34" charset="0"/>
                        </a:rPr>
                        <a:t>Location: La Palma, Spain</a:t>
                      </a:r>
                    </a:p>
                    <a:p>
                      <a:endParaRPr lang="en-GB" sz="1400" b="0" i="0">
                        <a:solidFill>
                          <a:srgbClr val="05255D"/>
                        </a:solidFill>
                        <a:latin typeface="Arial" panose="020B0604020202020204" pitchFamily="34" charset="0"/>
                        <a:cs typeface="Arial" panose="020B0604020202020204" pitchFamily="34" charset="0"/>
                      </a:endParaRPr>
                    </a:p>
                    <a:p>
                      <a:endParaRPr lang="en-GB" sz="1400" b="0" i="0">
                        <a:solidFill>
                          <a:srgbClr val="05255D"/>
                        </a:solidFill>
                        <a:latin typeface="Arial" panose="020B0604020202020204" pitchFamily="34" charset="0"/>
                        <a:cs typeface="Arial" panose="020B0604020202020204" pitchFamily="34" charset="0"/>
                      </a:endParaRPr>
                    </a:p>
                    <a:p>
                      <a:endParaRPr lang="en-GB" sz="1400" b="0"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57553288"/>
                  </a:ext>
                </a:extLst>
              </a:tr>
              <a:tr h="499816">
                <a:tc>
                  <a:txBody>
                    <a:bodyPr/>
                    <a:lstStyle/>
                    <a:p>
                      <a:endParaRPr lang="en-US"/>
                    </a:p>
                    <a:p>
                      <a:endParaRPr lang="en-US"/>
                    </a:p>
                    <a:p>
                      <a:endParaRPr lang="en-US"/>
                    </a:p>
                    <a:p>
                      <a:endParaRPr lang="en-US"/>
                    </a:p>
                    <a:p>
                      <a:endParaRPr lang="en-US"/>
                    </a:p>
                    <a:p>
                      <a:endParaRPr lang="en-US"/>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b="1" i="0">
                          <a:solidFill>
                            <a:srgbClr val="05255D"/>
                          </a:solidFill>
                          <a:latin typeface="Arial" panose="020B0604020202020204" pitchFamily="34" charset="0"/>
                          <a:cs typeface="Arial" panose="020B0604020202020204" pitchFamily="34" charset="0"/>
                        </a:rPr>
                        <a:t>Observation 4</a:t>
                      </a:r>
                    </a:p>
                    <a:p>
                      <a:pPr marL="0" marR="0" lvl="0" indent="0" defTabSz="914400" eaLnBrk="1" fontAlgn="auto" latinLnBrk="0" hangingPunct="1">
                        <a:lnSpc>
                          <a:spcPct val="100000"/>
                        </a:lnSpc>
                        <a:spcBef>
                          <a:spcPts val="0"/>
                        </a:spcBef>
                        <a:spcAft>
                          <a:spcPts val="0"/>
                        </a:spcAft>
                        <a:buClrTx/>
                        <a:buSzTx/>
                        <a:buFontTx/>
                        <a:buNone/>
                        <a:tabLst/>
                        <a:defRPr/>
                      </a:pPr>
                      <a:endParaRPr lang="en-GB" sz="1400" b="0" i="0">
                        <a:solidFill>
                          <a:srgbClr val="05255D"/>
                        </a:solidFill>
                        <a:latin typeface="Arial" panose="020B0604020202020204" pitchFamily="34" charset="0"/>
                        <a:cs typeface="Arial" panose="020B0604020202020204" pitchFamily="34" charset="0"/>
                      </a:endParaRPr>
                    </a:p>
                    <a:p>
                      <a:r>
                        <a:rPr lang="en-GB" sz="1400" b="0" i="0">
                          <a:solidFill>
                            <a:srgbClr val="05255D"/>
                          </a:solidFill>
                          <a:latin typeface="Arial" panose="020B0604020202020204" pitchFamily="34" charset="0"/>
                          <a:cs typeface="Arial" panose="020B0604020202020204" pitchFamily="34" charset="0"/>
                        </a:rPr>
                        <a:t>Date: 16/1/2025</a:t>
                      </a:r>
                    </a:p>
                    <a:p>
                      <a:endParaRPr lang="en-GB" sz="1400" b="0" i="0">
                        <a:solidFill>
                          <a:srgbClr val="05255D"/>
                        </a:solidFill>
                        <a:latin typeface="Arial" panose="020B0604020202020204" pitchFamily="34" charset="0"/>
                        <a:cs typeface="Arial" panose="020B0604020202020204" pitchFamily="34" charset="0"/>
                      </a:endParaRPr>
                    </a:p>
                    <a:p>
                      <a:r>
                        <a:rPr lang="en-GB" sz="1400" b="0" i="0">
                          <a:solidFill>
                            <a:srgbClr val="05255D"/>
                          </a:solidFill>
                          <a:latin typeface="Arial" panose="020B0604020202020204" pitchFamily="34" charset="0"/>
                          <a:cs typeface="Arial" panose="020B0604020202020204" pitchFamily="34" charset="0"/>
                        </a:rPr>
                        <a:t>Telescope: Liverpool Telescope</a:t>
                      </a:r>
                    </a:p>
                    <a:p>
                      <a:r>
                        <a:rPr lang="en-GB" sz="1400" b="0" i="0">
                          <a:solidFill>
                            <a:srgbClr val="05255D"/>
                          </a:solidFill>
                          <a:latin typeface="Arial" panose="020B0604020202020204" pitchFamily="34" charset="0"/>
                          <a:cs typeface="Arial" panose="020B0604020202020204" pitchFamily="34" charset="0"/>
                        </a:rPr>
                        <a:t>Location: La Palma, Spain</a:t>
                      </a:r>
                    </a:p>
                    <a:p>
                      <a:endParaRPr lang="en-GB" sz="1400" b="0" i="0">
                        <a:solidFill>
                          <a:srgbClr val="05255D"/>
                        </a:solidFill>
                        <a:latin typeface="Arial" panose="020B0604020202020204" pitchFamily="34" charset="0"/>
                        <a:cs typeface="Arial" panose="020B0604020202020204" pitchFamily="34" charset="0"/>
                      </a:endParaRPr>
                    </a:p>
                    <a:p>
                      <a:endParaRPr lang="en-GB" sz="1400" b="0" i="0">
                        <a:solidFill>
                          <a:srgbClr val="05255D"/>
                        </a:solidFill>
                        <a:latin typeface="Arial" panose="020B0604020202020204" pitchFamily="34" charset="0"/>
                        <a:cs typeface="Arial" panose="020B0604020202020204" pitchFamily="34" charset="0"/>
                      </a:endParaRPr>
                    </a:p>
                    <a:p>
                      <a:endParaRPr lang="en-GB" sz="1400" b="0"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18845570"/>
                  </a:ext>
                </a:extLst>
              </a:tr>
            </a:tbl>
          </a:graphicData>
        </a:graphic>
      </p:graphicFrame>
      <p:pic>
        <p:nvPicPr>
          <p:cNvPr id="2" name="Picture 1" descr="A moon in the sky&#10;&#10;AI-generated content may be incorrect.">
            <a:extLst>
              <a:ext uri="{FF2B5EF4-FFF2-40B4-BE49-F238E27FC236}">
                <a16:creationId xmlns:a16="http://schemas.microsoft.com/office/drawing/2014/main" id="{35489BB7-16C4-416A-2542-98F18D117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1653365"/>
            <a:ext cx="1755079" cy="1745890"/>
          </a:xfrm>
          <a:prstGeom prst="rect">
            <a:avLst/>
          </a:prstGeom>
        </p:spPr>
      </p:pic>
      <p:pic>
        <p:nvPicPr>
          <p:cNvPr id="7" name="Picture 6" descr="A white sphere in the sky&#10;&#10;AI-generated content may be incorrect.">
            <a:extLst>
              <a:ext uri="{FF2B5EF4-FFF2-40B4-BE49-F238E27FC236}">
                <a16:creationId xmlns:a16="http://schemas.microsoft.com/office/drawing/2014/main" id="{D251827E-A5FF-B179-269E-EC740FB2BE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999" y="3659409"/>
            <a:ext cx="1755079" cy="1745843"/>
          </a:xfrm>
          <a:prstGeom prst="rect">
            <a:avLst/>
          </a:prstGeom>
        </p:spPr>
      </p:pic>
      <p:pic>
        <p:nvPicPr>
          <p:cNvPr id="8" name="Picture 7" descr="A close-up of a moon&#10;&#10;AI-generated content may be incorrect.">
            <a:extLst>
              <a:ext uri="{FF2B5EF4-FFF2-40B4-BE49-F238E27FC236}">
                <a16:creationId xmlns:a16="http://schemas.microsoft.com/office/drawing/2014/main" id="{599B48C7-6282-F89D-8876-5DB794D267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2999" y="5660273"/>
            <a:ext cx="1755079" cy="1745867"/>
          </a:xfrm>
          <a:prstGeom prst="rect">
            <a:avLst/>
          </a:prstGeom>
        </p:spPr>
      </p:pic>
      <p:pic>
        <p:nvPicPr>
          <p:cNvPr id="12" name="Picture 11" descr="A close-up of a planet&#10;&#10;AI-generated content may be incorrect.">
            <a:extLst>
              <a:ext uri="{FF2B5EF4-FFF2-40B4-BE49-F238E27FC236}">
                <a16:creationId xmlns:a16="http://schemas.microsoft.com/office/drawing/2014/main" id="{F08D0F0F-3883-1198-28BE-B675D5F083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2999" y="7661161"/>
            <a:ext cx="1755079" cy="1745866"/>
          </a:xfrm>
          <a:prstGeom prst="rect">
            <a:avLst/>
          </a:prstGeom>
        </p:spPr>
      </p:pic>
    </p:spTree>
    <p:extLst>
      <p:ext uri="{BB962C8B-B14F-4D97-AF65-F5344CB8AC3E}">
        <p14:creationId xmlns:p14="http://schemas.microsoft.com/office/powerpoint/2010/main" val="2632176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7C23C-E091-DD15-E006-30D9240B3CE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AAFF3BF5-96FB-D0C8-D708-7B0EA0E82F3E}"/>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BA0584CD-B201-4AF3-50F0-0491144F526C}"/>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C69A00B3-B6D4-2CF0-571A-1B8B436D3835}"/>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Why Does Mars Change Size?</a:t>
            </a:r>
            <a:endParaRPr lang="en-US" sz="2000" b="1">
              <a:latin typeface="Arial Narrow" panose="020B0604020202020204" pitchFamily="34" charset="0"/>
              <a:cs typeface="Arial Narrow" panose="020B0604020202020204" pitchFamily="34" charset="0"/>
            </a:endParaRPr>
          </a:p>
        </p:txBody>
      </p:sp>
      <p:pic>
        <p:nvPicPr>
          <p:cNvPr id="6" name="Graphic 5" descr="Solar system with solid fill">
            <a:extLst>
              <a:ext uri="{FF2B5EF4-FFF2-40B4-BE49-F238E27FC236}">
                <a16:creationId xmlns:a16="http://schemas.microsoft.com/office/drawing/2014/main" id="{D4FD61E1-9E6A-6F5C-D705-D2882F2E4EC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200400" y="764475"/>
            <a:ext cx="480950" cy="480950"/>
          </a:xfrm>
          <a:prstGeom prst="rect">
            <a:avLst/>
          </a:prstGeom>
        </p:spPr>
      </p:pic>
      <p:sp>
        <p:nvSpPr>
          <p:cNvPr id="9" name="object 11">
            <a:extLst>
              <a:ext uri="{FF2B5EF4-FFF2-40B4-BE49-F238E27FC236}">
                <a16:creationId xmlns:a16="http://schemas.microsoft.com/office/drawing/2014/main" id="{B8FC93B9-6900-2DD0-7F66-F4660AB60C78}"/>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0" name="object 11">
            <a:extLst>
              <a:ext uri="{FF2B5EF4-FFF2-40B4-BE49-F238E27FC236}">
                <a16:creationId xmlns:a16="http://schemas.microsoft.com/office/drawing/2014/main" id="{7D1D1C5E-B77B-68A3-56A8-32988B5EECC5}"/>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61</a:t>
            </a:r>
            <a:endParaRPr sz="1200">
              <a:latin typeface="Arial"/>
              <a:cs typeface="Arial"/>
            </a:endParaRPr>
          </a:p>
        </p:txBody>
      </p:sp>
      <p:graphicFrame>
        <p:nvGraphicFramePr>
          <p:cNvPr id="11" name="Table 10">
            <a:extLst>
              <a:ext uri="{FF2B5EF4-FFF2-40B4-BE49-F238E27FC236}">
                <a16:creationId xmlns:a16="http://schemas.microsoft.com/office/drawing/2014/main" id="{5D147CC1-B868-08DC-960E-C7631D7241AB}"/>
              </a:ext>
            </a:extLst>
          </p:cNvPr>
          <p:cNvGraphicFramePr>
            <a:graphicFrameLocks noGrp="1"/>
          </p:cNvGraphicFramePr>
          <p:nvPr>
            <p:extLst>
              <p:ext uri="{D42A27DB-BD31-4B8C-83A1-F6EECF244321}">
                <p14:modId xmlns:p14="http://schemas.microsoft.com/office/powerpoint/2010/main" val="3372816126"/>
              </p:ext>
            </p:extLst>
          </p:nvPr>
        </p:nvGraphicFramePr>
        <p:xfrm>
          <a:off x="538842" y="1259972"/>
          <a:ext cx="5780314" cy="8290560"/>
        </p:xfrm>
        <a:graphic>
          <a:graphicData uri="http://schemas.openxmlformats.org/drawingml/2006/table">
            <a:tbl>
              <a:tblPr firstRow="1" bandRow="1">
                <a:tableStyleId>{5C22544A-7EE6-4342-B048-85BDC9FD1C3A}</a:tableStyleId>
              </a:tblPr>
              <a:tblGrid>
                <a:gridCol w="2890157">
                  <a:extLst>
                    <a:ext uri="{9D8B030D-6E8A-4147-A177-3AD203B41FA5}">
                      <a16:colId xmlns:a16="http://schemas.microsoft.com/office/drawing/2014/main" val="4109263102"/>
                    </a:ext>
                  </a:extLst>
                </a:gridCol>
                <a:gridCol w="2890157">
                  <a:extLst>
                    <a:ext uri="{9D8B030D-6E8A-4147-A177-3AD203B41FA5}">
                      <a16:colId xmlns:a16="http://schemas.microsoft.com/office/drawing/2014/main" val="3772254109"/>
                    </a:ext>
                  </a:extLst>
                </a:gridCol>
              </a:tblGrid>
              <a:tr h="292768">
                <a:tc>
                  <a:txBody>
                    <a:bodyPr/>
                    <a:lstStyle/>
                    <a:p>
                      <a:pPr algn="ctr"/>
                      <a:r>
                        <a:rPr lang="en-US" sz="1600" b="1" i="0">
                          <a:latin typeface="Arial" panose="020B0604020202020204" pitchFamily="34" charset="0"/>
                          <a:cs typeface="Arial" panose="020B0604020202020204" pitchFamily="34" charset="0"/>
                        </a:rPr>
                        <a:t>Mars Observation</a:t>
                      </a:r>
                    </a:p>
                  </a:txBody>
                  <a:tcPr/>
                </a:tc>
                <a:tc>
                  <a:txBody>
                    <a:bodyPr/>
                    <a:lstStyle/>
                    <a:p>
                      <a:pPr algn="ctr"/>
                      <a:r>
                        <a:rPr lang="en-US" sz="1600" b="1" i="0">
                          <a:latin typeface="Arial" panose="020B0604020202020204" pitchFamily="34" charset="0"/>
                          <a:cs typeface="Arial" panose="020B0604020202020204" pitchFamily="34" charset="0"/>
                        </a:rPr>
                        <a:t>Observation Details</a:t>
                      </a:r>
                    </a:p>
                  </a:txBody>
                  <a:tcPr/>
                </a:tc>
                <a:extLst>
                  <a:ext uri="{0D108BD9-81ED-4DB2-BD59-A6C34878D82A}">
                    <a16:rowId xmlns:a16="http://schemas.microsoft.com/office/drawing/2014/main" val="3241238488"/>
                  </a:ext>
                </a:extLst>
              </a:tr>
              <a:tr h="491794">
                <a:tc>
                  <a:txBody>
                    <a:bodyPr/>
                    <a:lstStyle/>
                    <a:p>
                      <a:endParaRPr lang="en-US"/>
                    </a:p>
                    <a:p>
                      <a:endParaRPr lang="en-US"/>
                    </a:p>
                    <a:p>
                      <a:endParaRPr lang="en-US"/>
                    </a:p>
                    <a:p>
                      <a:endParaRPr lang="en-US"/>
                    </a:p>
                    <a:p>
                      <a:endParaRPr lang="en-US"/>
                    </a:p>
                    <a:p>
                      <a:endParaRPr lang="en-US"/>
                    </a:p>
                  </a:txBody>
                  <a:tcPr/>
                </a:tc>
                <a:tc>
                  <a:txBody>
                    <a:bodyPr/>
                    <a:lstStyle/>
                    <a:p>
                      <a:r>
                        <a:rPr lang="en-GB" sz="1400" b="1" i="0">
                          <a:solidFill>
                            <a:srgbClr val="05255D"/>
                          </a:solidFill>
                          <a:latin typeface="Arial" panose="020B0604020202020204" pitchFamily="34" charset="0"/>
                          <a:cs typeface="Arial" panose="020B0604020202020204" pitchFamily="34" charset="0"/>
                        </a:rPr>
                        <a:t>Observation 5</a:t>
                      </a:r>
                    </a:p>
                    <a:p>
                      <a:endParaRPr lang="en-GB" sz="1400" b="0" i="0">
                        <a:solidFill>
                          <a:srgbClr val="05255D"/>
                        </a:solidFill>
                        <a:latin typeface="Arial" panose="020B0604020202020204" pitchFamily="34" charset="0"/>
                        <a:cs typeface="Arial" panose="020B0604020202020204" pitchFamily="34" charset="0"/>
                      </a:endParaRPr>
                    </a:p>
                    <a:p>
                      <a:r>
                        <a:rPr lang="en-GB" sz="1400" b="0" i="0">
                          <a:solidFill>
                            <a:srgbClr val="05255D"/>
                          </a:solidFill>
                          <a:latin typeface="Arial" panose="020B0604020202020204" pitchFamily="34" charset="0"/>
                          <a:cs typeface="Arial" panose="020B0604020202020204" pitchFamily="34" charset="0"/>
                        </a:rPr>
                        <a:t>Date: 2/2/2025</a:t>
                      </a:r>
                    </a:p>
                    <a:p>
                      <a:endParaRPr lang="en-GB" sz="1400" b="0" i="0">
                        <a:solidFill>
                          <a:srgbClr val="05255D"/>
                        </a:solidFill>
                        <a:latin typeface="Arial" panose="020B0604020202020204" pitchFamily="34" charset="0"/>
                        <a:cs typeface="Arial" panose="020B0604020202020204" pitchFamily="34" charset="0"/>
                      </a:endParaRPr>
                    </a:p>
                    <a:p>
                      <a:r>
                        <a:rPr lang="en-GB" sz="1400" b="0" i="0">
                          <a:solidFill>
                            <a:srgbClr val="05255D"/>
                          </a:solidFill>
                          <a:latin typeface="Arial" panose="020B0604020202020204" pitchFamily="34" charset="0"/>
                          <a:cs typeface="Arial" panose="020B0604020202020204" pitchFamily="34" charset="0"/>
                        </a:rPr>
                        <a:t>Telescope: Liverpool Telescope</a:t>
                      </a:r>
                    </a:p>
                    <a:p>
                      <a:r>
                        <a:rPr lang="en-GB" sz="1400" b="0" i="0">
                          <a:solidFill>
                            <a:srgbClr val="05255D"/>
                          </a:solidFill>
                          <a:latin typeface="Arial" panose="020B0604020202020204" pitchFamily="34" charset="0"/>
                          <a:cs typeface="Arial" panose="020B0604020202020204" pitchFamily="34" charset="0"/>
                        </a:rPr>
                        <a:t>Location: La Palma, Spain</a:t>
                      </a:r>
                    </a:p>
                    <a:p>
                      <a:endParaRPr lang="en-GB" sz="1800" b="0" i="0">
                        <a:solidFill>
                          <a:srgbClr val="05255D"/>
                        </a:solidFill>
                        <a:latin typeface="Arial" panose="020B0604020202020204" pitchFamily="34" charset="0"/>
                        <a:cs typeface="Arial" panose="020B0604020202020204" pitchFamily="34" charset="0"/>
                      </a:endParaRPr>
                    </a:p>
                    <a:p>
                      <a:endParaRPr lang="en-US" b="0"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10485171"/>
                  </a:ext>
                </a:extLst>
              </a:tr>
              <a:tr h="370840">
                <a:tc>
                  <a:txBody>
                    <a:bodyPr/>
                    <a:lstStyle/>
                    <a:p>
                      <a:endParaRPr lang="en-US"/>
                    </a:p>
                    <a:p>
                      <a:endParaRPr lang="en-US"/>
                    </a:p>
                    <a:p>
                      <a:endParaRPr lang="en-US"/>
                    </a:p>
                    <a:p>
                      <a:endParaRPr lang="en-US"/>
                    </a:p>
                    <a:p>
                      <a:endParaRPr lang="en-US"/>
                    </a:p>
                    <a:p>
                      <a:endParaRPr lang="en-US"/>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b="1" i="0">
                          <a:solidFill>
                            <a:srgbClr val="05255D"/>
                          </a:solidFill>
                          <a:latin typeface="Arial" panose="020B0604020202020204" pitchFamily="34" charset="0"/>
                          <a:cs typeface="Arial" panose="020B0604020202020204" pitchFamily="34" charset="0"/>
                        </a:rPr>
                        <a:t>Observation 6</a:t>
                      </a:r>
                    </a:p>
                    <a:p>
                      <a:pPr marL="0" marR="0" lvl="0" indent="0" defTabSz="914400" eaLnBrk="1" fontAlgn="auto" latinLnBrk="0" hangingPunct="1">
                        <a:lnSpc>
                          <a:spcPct val="100000"/>
                        </a:lnSpc>
                        <a:spcBef>
                          <a:spcPts val="0"/>
                        </a:spcBef>
                        <a:spcAft>
                          <a:spcPts val="0"/>
                        </a:spcAft>
                        <a:buClrTx/>
                        <a:buSzTx/>
                        <a:buFontTx/>
                        <a:buNone/>
                        <a:tabLst/>
                        <a:defRPr/>
                      </a:pPr>
                      <a:endParaRPr lang="en-GB" sz="1400" b="0" i="0">
                        <a:solidFill>
                          <a:srgbClr val="05255D"/>
                        </a:solidFill>
                        <a:latin typeface="Arial" panose="020B0604020202020204" pitchFamily="34" charset="0"/>
                        <a:cs typeface="Arial" panose="020B0604020202020204" pitchFamily="34" charset="0"/>
                      </a:endParaRPr>
                    </a:p>
                    <a:p>
                      <a:r>
                        <a:rPr lang="en-GB" sz="1400" b="0" i="0">
                          <a:solidFill>
                            <a:srgbClr val="05255D"/>
                          </a:solidFill>
                          <a:latin typeface="Arial" panose="020B0604020202020204" pitchFamily="34" charset="0"/>
                          <a:cs typeface="Arial" panose="020B0604020202020204" pitchFamily="34" charset="0"/>
                        </a:rPr>
                        <a:t>Date: 21/2/2025</a:t>
                      </a:r>
                    </a:p>
                    <a:p>
                      <a:endParaRPr lang="en-GB" sz="1400" b="0" i="0">
                        <a:solidFill>
                          <a:srgbClr val="05255D"/>
                        </a:solidFill>
                        <a:latin typeface="Arial" panose="020B0604020202020204" pitchFamily="34" charset="0"/>
                        <a:cs typeface="Arial" panose="020B0604020202020204" pitchFamily="34" charset="0"/>
                      </a:endParaRPr>
                    </a:p>
                    <a:p>
                      <a:r>
                        <a:rPr lang="en-GB" sz="1400" b="0" i="0">
                          <a:solidFill>
                            <a:srgbClr val="05255D"/>
                          </a:solidFill>
                          <a:latin typeface="Arial" panose="020B0604020202020204" pitchFamily="34" charset="0"/>
                          <a:cs typeface="Arial" panose="020B0604020202020204" pitchFamily="34" charset="0"/>
                        </a:rPr>
                        <a:t>Telescope: Liverpool Telescope</a:t>
                      </a:r>
                    </a:p>
                    <a:p>
                      <a:r>
                        <a:rPr lang="en-GB" sz="1400" b="0" i="0">
                          <a:solidFill>
                            <a:srgbClr val="05255D"/>
                          </a:solidFill>
                          <a:latin typeface="Arial" panose="020B0604020202020204" pitchFamily="34" charset="0"/>
                          <a:cs typeface="Arial" panose="020B0604020202020204" pitchFamily="34" charset="0"/>
                        </a:rPr>
                        <a:t>Location: La Palma, Spain</a:t>
                      </a:r>
                    </a:p>
                    <a:p>
                      <a:endParaRPr lang="en-GB" sz="1400" b="0" i="0">
                        <a:solidFill>
                          <a:srgbClr val="05255D"/>
                        </a:solidFill>
                        <a:latin typeface="Arial" panose="020B0604020202020204" pitchFamily="34" charset="0"/>
                        <a:cs typeface="Arial" panose="020B0604020202020204" pitchFamily="34" charset="0"/>
                      </a:endParaRPr>
                    </a:p>
                    <a:p>
                      <a:endParaRPr lang="en-GB" sz="1400" b="0" i="0">
                        <a:solidFill>
                          <a:srgbClr val="05255D"/>
                        </a:solidFill>
                        <a:latin typeface="Arial" panose="020B0604020202020204" pitchFamily="34" charset="0"/>
                        <a:cs typeface="Arial" panose="020B0604020202020204" pitchFamily="34" charset="0"/>
                      </a:endParaRPr>
                    </a:p>
                    <a:p>
                      <a:endParaRPr lang="en-GB" sz="1400" b="0"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14304923"/>
                  </a:ext>
                </a:extLst>
              </a:tr>
              <a:tr h="370840">
                <a:tc>
                  <a:txBody>
                    <a:bodyPr/>
                    <a:lstStyle/>
                    <a:p>
                      <a:endParaRPr lang="en-US"/>
                    </a:p>
                    <a:p>
                      <a:endParaRPr lang="en-US"/>
                    </a:p>
                    <a:p>
                      <a:endParaRPr lang="en-US"/>
                    </a:p>
                    <a:p>
                      <a:endParaRPr lang="en-US"/>
                    </a:p>
                    <a:p>
                      <a:endParaRPr lang="en-US"/>
                    </a:p>
                    <a:p>
                      <a:endParaRPr lang="en-US"/>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b="1" i="0">
                          <a:solidFill>
                            <a:srgbClr val="05255D"/>
                          </a:solidFill>
                          <a:latin typeface="Arial" panose="020B0604020202020204" pitchFamily="34" charset="0"/>
                          <a:cs typeface="Arial" panose="020B0604020202020204" pitchFamily="34" charset="0"/>
                        </a:rPr>
                        <a:t>Observation 7</a:t>
                      </a:r>
                    </a:p>
                    <a:p>
                      <a:pPr marL="0" marR="0" lvl="0" indent="0" defTabSz="914400" eaLnBrk="1" fontAlgn="auto" latinLnBrk="0" hangingPunct="1">
                        <a:lnSpc>
                          <a:spcPct val="100000"/>
                        </a:lnSpc>
                        <a:spcBef>
                          <a:spcPts val="0"/>
                        </a:spcBef>
                        <a:spcAft>
                          <a:spcPts val="0"/>
                        </a:spcAft>
                        <a:buClrTx/>
                        <a:buSzTx/>
                        <a:buFontTx/>
                        <a:buNone/>
                        <a:tabLst/>
                        <a:defRPr/>
                      </a:pPr>
                      <a:endParaRPr lang="en-GB" sz="1400" b="0" i="0">
                        <a:solidFill>
                          <a:srgbClr val="05255D"/>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400" b="0" i="0">
                          <a:solidFill>
                            <a:srgbClr val="05255D"/>
                          </a:solidFill>
                          <a:latin typeface="Arial" panose="020B0604020202020204" pitchFamily="34" charset="0"/>
                          <a:cs typeface="Arial" panose="020B0604020202020204" pitchFamily="34" charset="0"/>
                        </a:rPr>
                        <a:t>Date: 9/3/2025</a:t>
                      </a:r>
                    </a:p>
                    <a:p>
                      <a:pPr marL="0" marR="0" lvl="0" indent="0" defTabSz="914400" eaLnBrk="1" fontAlgn="auto" latinLnBrk="0" hangingPunct="1">
                        <a:lnSpc>
                          <a:spcPct val="100000"/>
                        </a:lnSpc>
                        <a:spcBef>
                          <a:spcPts val="0"/>
                        </a:spcBef>
                        <a:spcAft>
                          <a:spcPts val="0"/>
                        </a:spcAft>
                        <a:buClrTx/>
                        <a:buSzTx/>
                        <a:buFontTx/>
                        <a:buNone/>
                        <a:tabLst/>
                        <a:defRPr/>
                      </a:pPr>
                      <a:endParaRPr lang="en-GB" sz="1400" b="0" i="0">
                        <a:solidFill>
                          <a:srgbClr val="05255D"/>
                        </a:solidFill>
                        <a:latin typeface="Arial" panose="020B0604020202020204" pitchFamily="34" charset="0"/>
                        <a:cs typeface="Arial" panose="020B0604020202020204" pitchFamily="34" charset="0"/>
                      </a:endParaRPr>
                    </a:p>
                    <a:p>
                      <a:r>
                        <a:rPr lang="en-GB" sz="1400" b="0" i="0">
                          <a:solidFill>
                            <a:srgbClr val="05255D"/>
                          </a:solidFill>
                          <a:latin typeface="Arial" panose="020B0604020202020204" pitchFamily="34" charset="0"/>
                          <a:cs typeface="Arial" panose="020B0604020202020204" pitchFamily="34" charset="0"/>
                        </a:rPr>
                        <a:t>Telescope: Liverpool Telescope</a:t>
                      </a:r>
                    </a:p>
                    <a:p>
                      <a:r>
                        <a:rPr lang="en-GB" sz="1400" b="0" i="0">
                          <a:solidFill>
                            <a:srgbClr val="05255D"/>
                          </a:solidFill>
                          <a:latin typeface="Arial" panose="020B0604020202020204" pitchFamily="34" charset="0"/>
                          <a:cs typeface="Arial" panose="020B0604020202020204" pitchFamily="34" charset="0"/>
                        </a:rPr>
                        <a:t>Location: La Palma, Spain</a:t>
                      </a:r>
                    </a:p>
                    <a:p>
                      <a:endParaRPr lang="en-GB" sz="1400" b="0" i="0">
                        <a:solidFill>
                          <a:srgbClr val="05255D"/>
                        </a:solidFill>
                        <a:latin typeface="Arial" panose="020B0604020202020204" pitchFamily="34" charset="0"/>
                        <a:cs typeface="Arial" panose="020B0604020202020204" pitchFamily="34" charset="0"/>
                      </a:endParaRPr>
                    </a:p>
                    <a:p>
                      <a:endParaRPr lang="en-GB" sz="1400" b="0" i="0">
                        <a:solidFill>
                          <a:srgbClr val="05255D"/>
                        </a:solidFill>
                        <a:latin typeface="Arial" panose="020B0604020202020204" pitchFamily="34" charset="0"/>
                        <a:cs typeface="Arial" panose="020B0604020202020204" pitchFamily="34" charset="0"/>
                      </a:endParaRPr>
                    </a:p>
                    <a:p>
                      <a:endParaRPr lang="en-GB" sz="1400" b="0"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57553288"/>
                  </a:ext>
                </a:extLst>
              </a:tr>
              <a:tr h="499816">
                <a:tc>
                  <a:txBody>
                    <a:bodyPr/>
                    <a:lstStyle/>
                    <a:p>
                      <a:endParaRPr lang="en-US"/>
                    </a:p>
                    <a:p>
                      <a:endParaRPr lang="en-US"/>
                    </a:p>
                    <a:p>
                      <a:endParaRPr lang="en-US"/>
                    </a:p>
                    <a:p>
                      <a:endParaRPr lang="en-US"/>
                    </a:p>
                    <a:p>
                      <a:endParaRPr lang="en-US"/>
                    </a:p>
                    <a:p>
                      <a:endParaRPr lang="en-US"/>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400" b="1" i="0">
                          <a:solidFill>
                            <a:srgbClr val="05255D"/>
                          </a:solidFill>
                          <a:latin typeface="Arial" panose="020B0604020202020204" pitchFamily="34" charset="0"/>
                          <a:cs typeface="Arial" panose="020B0604020202020204" pitchFamily="34" charset="0"/>
                        </a:rPr>
                        <a:t>Observation 8</a:t>
                      </a:r>
                    </a:p>
                    <a:p>
                      <a:pPr marL="0" marR="0" lvl="0" indent="0" defTabSz="914400" eaLnBrk="1" fontAlgn="auto" latinLnBrk="0" hangingPunct="1">
                        <a:lnSpc>
                          <a:spcPct val="100000"/>
                        </a:lnSpc>
                        <a:spcBef>
                          <a:spcPts val="0"/>
                        </a:spcBef>
                        <a:spcAft>
                          <a:spcPts val="0"/>
                        </a:spcAft>
                        <a:buClrTx/>
                        <a:buSzTx/>
                        <a:buFontTx/>
                        <a:buNone/>
                        <a:tabLst/>
                        <a:defRPr/>
                      </a:pPr>
                      <a:endParaRPr lang="en-GB" sz="1400" b="0" i="0">
                        <a:solidFill>
                          <a:srgbClr val="05255D"/>
                        </a:solidFill>
                        <a:latin typeface="Arial" panose="020B0604020202020204" pitchFamily="34" charset="0"/>
                        <a:cs typeface="Arial" panose="020B0604020202020204" pitchFamily="34" charset="0"/>
                      </a:endParaRPr>
                    </a:p>
                    <a:p>
                      <a:r>
                        <a:rPr lang="en-GB" sz="1400" b="0" i="0">
                          <a:solidFill>
                            <a:srgbClr val="05255D"/>
                          </a:solidFill>
                          <a:latin typeface="Arial" panose="020B0604020202020204" pitchFamily="34" charset="0"/>
                          <a:cs typeface="Arial" panose="020B0604020202020204" pitchFamily="34" charset="0"/>
                        </a:rPr>
                        <a:t>Date: 28/3/2025</a:t>
                      </a:r>
                    </a:p>
                    <a:p>
                      <a:endParaRPr lang="en-GB" sz="1400" b="0" i="0">
                        <a:solidFill>
                          <a:srgbClr val="05255D"/>
                        </a:solidFill>
                        <a:latin typeface="Arial" panose="020B0604020202020204" pitchFamily="34" charset="0"/>
                        <a:cs typeface="Arial" panose="020B0604020202020204" pitchFamily="34" charset="0"/>
                      </a:endParaRPr>
                    </a:p>
                    <a:p>
                      <a:r>
                        <a:rPr lang="en-GB" sz="1400" b="0" i="0">
                          <a:solidFill>
                            <a:srgbClr val="05255D"/>
                          </a:solidFill>
                          <a:latin typeface="Arial" panose="020B0604020202020204" pitchFamily="34" charset="0"/>
                          <a:cs typeface="Arial" panose="020B0604020202020204" pitchFamily="34" charset="0"/>
                        </a:rPr>
                        <a:t>Telescope: Liverpool Telescope</a:t>
                      </a:r>
                    </a:p>
                    <a:p>
                      <a:r>
                        <a:rPr lang="en-GB" sz="1400" b="0" i="0">
                          <a:solidFill>
                            <a:srgbClr val="05255D"/>
                          </a:solidFill>
                          <a:latin typeface="Arial" panose="020B0604020202020204" pitchFamily="34" charset="0"/>
                          <a:cs typeface="Arial" panose="020B0604020202020204" pitchFamily="34" charset="0"/>
                        </a:rPr>
                        <a:t>Location: La Palma, Spain</a:t>
                      </a:r>
                    </a:p>
                    <a:p>
                      <a:endParaRPr lang="en-GB" sz="1400" b="0" i="0">
                        <a:solidFill>
                          <a:srgbClr val="05255D"/>
                        </a:solidFill>
                        <a:latin typeface="Arial" panose="020B0604020202020204" pitchFamily="34" charset="0"/>
                        <a:cs typeface="Arial" panose="020B0604020202020204" pitchFamily="34" charset="0"/>
                      </a:endParaRPr>
                    </a:p>
                    <a:p>
                      <a:endParaRPr lang="en-GB" sz="1400" b="0" i="0">
                        <a:solidFill>
                          <a:srgbClr val="05255D"/>
                        </a:solidFill>
                        <a:latin typeface="Arial" panose="020B0604020202020204" pitchFamily="34" charset="0"/>
                        <a:cs typeface="Arial" panose="020B0604020202020204" pitchFamily="34" charset="0"/>
                      </a:endParaRPr>
                    </a:p>
                    <a:p>
                      <a:endParaRPr lang="en-GB" sz="1400" b="0" i="0">
                        <a:solidFill>
                          <a:srgbClr val="05255D"/>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18845570"/>
                  </a:ext>
                </a:extLst>
              </a:tr>
            </a:tbl>
          </a:graphicData>
        </a:graphic>
      </p:graphicFrame>
      <p:pic>
        <p:nvPicPr>
          <p:cNvPr id="2" name="Picture 1" descr="A close-up of a planet&#10;&#10;AI-generated content may be incorrect.">
            <a:extLst>
              <a:ext uri="{FF2B5EF4-FFF2-40B4-BE49-F238E27FC236}">
                <a16:creationId xmlns:a16="http://schemas.microsoft.com/office/drawing/2014/main" id="{0EDAB88C-BFDC-1C6B-EF6B-4B611E0AA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1653365"/>
            <a:ext cx="1755079" cy="1750473"/>
          </a:xfrm>
          <a:prstGeom prst="rect">
            <a:avLst/>
          </a:prstGeom>
        </p:spPr>
      </p:pic>
      <p:pic>
        <p:nvPicPr>
          <p:cNvPr id="8" name="Picture 7" descr="A moon in the sky&#10;&#10;AI-generated content may be incorrect.">
            <a:extLst>
              <a:ext uri="{FF2B5EF4-FFF2-40B4-BE49-F238E27FC236}">
                <a16:creationId xmlns:a16="http://schemas.microsoft.com/office/drawing/2014/main" id="{23A4D332-ED6C-9277-B315-40302D1302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999" y="3659410"/>
            <a:ext cx="1755079" cy="1745842"/>
          </a:xfrm>
          <a:prstGeom prst="rect">
            <a:avLst/>
          </a:prstGeom>
        </p:spPr>
      </p:pic>
      <p:pic>
        <p:nvPicPr>
          <p:cNvPr id="12" name="Picture 11" descr="A moon in the sky&#10;&#10;AI-generated content may be incorrect.">
            <a:extLst>
              <a:ext uri="{FF2B5EF4-FFF2-40B4-BE49-F238E27FC236}">
                <a16:creationId xmlns:a16="http://schemas.microsoft.com/office/drawing/2014/main" id="{2EE6207C-30F4-4C4A-E3F5-2B6AA585E6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2998" y="5660273"/>
            <a:ext cx="1755079" cy="1745843"/>
          </a:xfrm>
          <a:prstGeom prst="rect">
            <a:avLst/>
          </a:prstGeom>
        </p:spPr>
      </p:pic>
      <p:pic>
        <p:nvPicPr>
          <p:cNvPr id="13" name="Picture 12" descr="A moon in the sky&#10;&#10;AI-generated content may be incorrect.">
            <a:extLst>
              <a:ext uri="{FF2B5EF4-FFF2-40B4-BE49-F238E27FC236}">
                <a16:creationId xmlns:a16="http://schemas.microsoft.com/office/drawing/2014/main" id="{59885B42-6869-18DF-65ED-7BBBF4635C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2997" y="7661137"/>
            <a:ext cx="1755079" cy="1750460"/>
          </a:xfrm>
          <a:prstGeom prst="rect">
            <a:avLst/>
          </a:prstGeom>
        </p:spPr>
      </p:pic>
    </p:spTree>
    <p:extLst>
      <p:ext uri="{BB962C8B-B14F-4D97-AF65-F5344CB8AC3E}">
        <p14:creationId xmlns:p14="http://schemas.microsoft.com/office/powerpoint/2010/main" val="21034578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A501A-9F62-4457-69D0-925D396B181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974A240F-4881-84D3-FDBE-6F18B394A232}"/>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14F0D301-1EBE-F98D-89B4-61C99F3C9846}"/>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A2A0CE4A-D821-8477-E123-DEB82968DC37}"/>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Why Does Mars Change Size?</a:t>
            </a:r>
            <a:endParaRPr lang="en-US" sz="2000" b="1">
              <a:latin typeface="Arial Narrow" panose="020B0604020202020204" pitchFamily="34" charset="0"/>
              <a:cs typeface="Arial Narrow" panose="020B0604020202020204" pitchFamily="34" charset="0"/>
            </a:endParaRPr>
          </a:p>
        </p:txBody>
      </p:sp>
      <p:graphicFrame>
        <p:nvGraphicFramePr>
          <p:cNvPr id="13" name="Table 12">
            <a:extLst>
              <a:ext uri="{FF2B5EF4-FFF2-40B4-BE49-F238E27FC236}">
                <a16:creationId xmlns:a16="http://schemas.microsoft.com/office/drawing/2014/main" id="{52C7A8DD-2AF3-495D-4B20-A963A35ED8C8}"/>
              </a:ext>
            </a:extLst>
          </p:cNvPr>
          <p:cNvGraphicFramePr>
            <a:graphicFrameLocks noGrp="1"/>
          </p:cNvGraphicFramePr>
          <p:nvPr/>
        </p:nvGraphicFramePr>
        <p:xfrm>
          <a:off x="533399" y="1245425"/>
          <a:ext cx="5785756" cy="8308696"/>
        </p:xfrm>
        <a:graphic>
          <a:graphicData uri="http://schemas.openxmlformats.org/drawingml/2006/table">
            <a:tbl>
              <a:tblPr firstRow="1" firstCol="1" bandRow="1">
                <a:tableStyleId>{69CF1AB2-1976-4502-BF36-3FF5EA218861}</a:tableStyleId>
              </a:tblPr>
              <a:tblGrid>
                <a:gridCol w="2094222">
                  <a:extLst>
                    <a:ext uri="{9D8B030D-6E8A-4147-A177-3AD203B41FA5}">
                      <a16:colId xmlns:a16="http://schemas.microsoft.com/office/drawing/2014/main" val="96281744"/>
                    </a:ext>
                  </a:extLst>
                </a:gridCol>
                <a:gridCol w="1203349">
                  <a:extLst>
                    <a:ext uri="{9D8B030D-6E8A-4147-A177-3AD203B41FA5}">
                      <a16:colId xmlns:a16="http://schemas.microsoft.com/office/drawing/2014/main" val="4170928103"/>
                    </a:ext>
                  </a:extLst>
                </a:gridCol>
                <a:gridCol w="1271740">
                  <a:extLst>
                    <a:ext uri="{9D8B030D-6E8A-4147-A177-3AD203B41FA5}">
                      <a16:colId xmlns:a16="http://schemas.microsoft.com/office/drawing/2014/main" val="1599401778"/>
                    </a:ext>
                  </a:extLst>
                </a:gridCol>
                <a:gridCol w="1216445">
                  <a:extLst>
                    <a:ext uri="{9D8B030D-6E8A-4147-A177-3AD203B41FA5}">
                      <a16:colId xmlns:a16="http://schemas.microsoft.com/office/drawing/2014/main" val="1347140467"/>
                    </a:ext>
                  </a:extLst>
                </a:gridCol>
              </a:tblGrid>
              <a:tr h="1011477">
                <a:tc>
                  <a:txBody>
                    <a:bodyPr/>
                    <a:lstStyle/>
                    <a:p>
                      <a:pPr algn="ctr">
                        <a:lnSpc>
                          <a:spcPct val="107000"/>
                        </a:lnSpc>
                        <a:spcAft>
                          <a:spcPts val="800"/>
                        </a:spcAft>
                      </a:pPr>
                      <a:r>
                        <a:rPr lang="en-GB" sz="1600" b="1" i="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Observation Number and Date</a:t>
                      </a:r>
                    </a:p>
                  </a:txBody>
                  <a:tcPr marL="68580" marR="68580" marT="0" marB="0" anchor="ctr"/>
                </a:tc>
                <a:tc>
                  <a:txBody>
                    <a:bodyPr/>
                    <a:lstStyle/>
                    <a:p>
                      <a:pPr algn="ctr">
                        <a:lnSpc>
                          <a:spcPct val="107000"/>
                        </a:lnSpc>
                        <a:spcAft>
                          <a:spcPts val="800"/>
                        </a:spcAft>
                      </a:pPr>
                      <a:r>
                        <a:rPr lang="en-GB" sz="1600" b="1" i="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Size (cm): Left to Right</a:t>
                      </a:r>
                    </a:p>
                  </a:txBody>
                  <a:tcPr marL="68580" marR="68580" marT="0" marB="0" anchor="ctr"/>
                </a:tc>
                <a:tc>
                  <a:txBody>
                    <a:bodyPr/>
                    <a:lstStyle/>
                    <a:p>
                      <a:pPr marL="0" marR="0" lvl="0" indent="0" algn="ctr" defTabSz="914400" eaLnBrk="1" fontAlgn="auto" latinLnBrk="0" hangingPunct="1">
                        <a:lnSpc>
                          <a:spcPct val="107000"/>
                        </a:lnSpc>
                        <a:spcBef>
                          <a:spcPts val="0"/>
                        </a:spcBef>
                        <a:spcAft>
                          <a:spcPts val="800"/>
                        </a:spcAft>
                        <a:buClrTx/>
                        <a:buSzTx/>
                        <a:buFontTx/>
                        <a:buNone/>
                        <a:tabLst/>
                        <a:defRPr/>
                      </a:pPr>
                      <a:r>
                        <a:rPr lang="en-GB" sz="1600" b="1" i="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Size (cm): Top to Bottom</a:t>
                      </a:r>
                    </a:p>
                  </a:txBody>
                  <a:tcPr marL="68580" marR="68580" marT="0" marB="0" anchor="ctr"/>
                </a:tc>
                <a:tc>
                  <a:txBody>
                    <a:bodyPr/>
                    <a:lstStyle/>
                    <a:p>
                      <a:pPr marL="0" marR="0" lvl="0" indent="0" algn="ctr" defTabSz="914400" eaLnBrk="1" fontAlgn="auto" latinLnBrk="0" hangingPunct="1">
                        <a:lnSpc>
                          <a:spcPct val="107000"/>
                        </a:lnSpc>
                        <a:spcBef>
                          <a:spcPts val="0"/>
                        </a:spcBef>
                        <a:spcAft>
                          <a:spcPts val="800"/>
                        </a:spcAft>
                        <a:buClrTx/>
                        <a:buSzTx/>
                        <a:buFontTx/>
                        <a:buNone/>
                        <a:tabLst/>
                        <a:defRPr/>
                      </a:pPr>
                      <a:r>
                        <a:rPr lang="en-GB" sz="1600" b="1" i="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Size (cm): Diagonally</a:t>
                      </a:r>
                    </a:p>
                  </a:txBody>
                  <a:tcPr marL="68580" marR="68580" marT="0" marB="0" anchor="ctr"/>
                </a:tc>
                <a:extLst>
                  <a:ext uri="{0D108BD9-81ED-4DB2-BD59-A6C34878D82A}">
                    <a16:rowId xmlns:a16="http://schemas.microsoft.com/office/drawing/2014/main" val="656058878"/>
                  </a:ext>
                </a:extLst>
              </a:tr>
              <a:tr h="903393">
                <a:tc>
                  <a:txBody>
                    <a:bodyPr/>
                    <a:lstStyle/>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Observation 1</a:t>
                      </a:r>
                    </a:p>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10/11/2024</a:t>
                      </a:r>
                    </a:p>
                  </a:txBody>
                  <a:tcPr marL="68580" marR="68580" marT="0" marB="0" anchor="ctr"/>
                </a:tc>
                <a:tc>
                  <a:txBody>
                    <a:bodyPr/>
                    <a:lstStyle/>
                    <a:p>
                      <a:pPr marL="0" algn="ctr" rtl="0">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algn="ctr" rtl="0">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algn="ctr" rtl="0">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41335444"/>
                  </a:ext>
                </a:extLst>
              </a:tr>
              <a:tr h="903393">
                <a:tc>
                  <a:txBody>
                    <a:bodyPr/>
                    <a:lstStyle/>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Observation 2</a:t>
                      </a:r>
                    </a:p>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2/12/2024</a:t>
                      </a:r>
                    </a:p>
                  </a:txBody>
                  <a:tcPr marL="68580" marR="68580" marT="0" marB="0" anchor="ctr"/>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58421045"/>
                  </a:ext>
                </a:extLst>
              </a:tr>
              <a:tr h="917408">
                <a:tc>
                  <a:txBody>
                    <a:bodyPr/>
                    <a:lstStyle/>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Observation 3</a:t>
                      </a:r>
                    </a:p>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23/12/2024</a:t>
                      </a:r>
                    </a:p>
                  </a:txBody>
                  <a:tcPr marL="68580" marR="68580" marT="0" marB="0" anchor="ctr"/>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88458771"/>
                  </a:ext>
                </a:extLst>
              </a:tr>
              <a:tr h="917408">
                <a:tc>
                  <a:txBody>
                    <a:bodyPr/>
                    <a:lstStyle/>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Observation 4</a:t>
                      </a:r>
                    </a:p>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16/1/2025</a:t>
                      </a:r>
                    </a:p>
                  </a:txBody>
                  <a:tcPr marL="68580" marR="68580" marT="0" marB="0" anchor="ctr"/>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7203905"/>
                  </a:ext>
                </a:extLst>
              </a:tr>
              <a:tr h="917408">
                <a:tc>
                  <a:txBody>
                    <a:bodyPr/>
                    <a:lstStyle/>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Observation 5</a:t>
                      </a:r>
                    </a:p>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2/2/2025</a:t>
                      </a:r>
                    </a:p>
                  </a:txBody>
                  <a:tcPr marL="68580" marR="68580" marT="0" marB="0" anchor="ctr"/>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55162837"/>
                  </a:ext>
                </a:extLst>
              </a:tr>
              <a:tr h="917408">
                <a:tc>
                  <a:txBody>
                    <a:bodyPr/>
                    <a:lstStyle/>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Observation 6</a:t>
                      </a:r>
                    </a:p>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21/2/2025</a:t>
                      </a:r>
                    </a:p>
                  </a:txBody>
                  <a:tcPr marL="68580" marR="68580" marT="0" marB="0" anchor="ctr"/>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94679590"/>
                  </a:ext>
                </a:extLst>
              </a:tr>
              <a:tr h="917408">
                <a:tc>
                  <a:txBody>
                    <a:bodyPr/>
                    <a:lstStyle/>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Observation 7</a:t>
                      </a:r>
                    </a:p>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9/3/2025</a:t>
                      </a:r>
                    </a:p>
                  </a:txBody>
                  <a:tcPr marL="68580" marR="68580" marT="0" marB="0" anchor="ctr"/>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61755472"/>
                  </a:ext>
                </a:extLst>
              </a:tr>
              <a:tr h="903393">
                <a:tc>
                  <a:txBody>
                    <a:bodyPr/>
                    <a:lstStyle/>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Observation 8</a:t>
                      </a:r>
                    </a:p>
                    <a:p>
                      <a:pPr marL="0" algn="ctr" rtl="0">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28/3/2025</a:t>
                      </a:r>
                    </a:p>
                  </a:txBody>
                  <a:tcPr marL="68580" marR="68580" marT="0" marB="0" anchor="ctr"/>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GB" sz="1400" b="1"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51998151"/>
                  </a:ext>
                </a:extLst>
              </a:tr>
            </a:tbl>
          </a:graphicData>
        </a:graphic>
      </p:graphicFrame>
      <p:pic>
        <p:nvPicPr>
          <p:cNvPr id="2" name="Graphic 1" descr="Solar system with solid fill">
            <a:extLst>
              <a:ext uri="{FF2B5EF4-FFF2-40B4-BE49-F238E27FC236}">
                <a16:creationId xmlns:a16="http://schemas.microsoft.com/office/drawing/2014/main" id="{44C22F39-BCF1-3DF8-5B5A-085E846666B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200400" y="764475"/>
            <a:ext cx="480950" cy="480950"/>
          </a:xfrm>
          <a:prstGeom prst="rect">
            <a:avLst/>
          </a:prstGeom>
        </p:spPr>
      </p:pic>
      <p:sp>
        <p:nvSpPr>
          <p:cNvPr id="9" name="object 11">
            <a:extLst>
              <a:ext uri="{FF2B5EF4-FFF2-40B4-BE49-F238E27FC236}">
                <a16:creationId xmlns:a16="http://schemas.microsoft.com/office/drawing/2014/main" id="{AAA6DE44-548A-CADC-184A-A5AF3F871B7B}"/>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0" name="object 11">
            <a:extLst>
              <a:ext uri="{FF2B5EF4-FFF2-40B4-BE49-F238E27FC236}">
                <a16:creationId xmlns:a16="http://schemas.microsoft.com/office/drawing/2014/main" id="{0C9395FC-B837-26BE-09DC-63C2FAFF8AF5}"/>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62</a:t>
            </a:r>
            <a:endParaRPr sz="1200">
              <a:latin typeface="Arial"/>
              <a:cs typeface="Arial"/>
            </a:endParaRPr>
          </a:p>
        </p:txBody>
      </p:sp>
    </p:spTree>
    <p:extLst>
      <p:ext uri="{BB962C8B-B14F-4D97-AF65-F5344CB8AC3E}">
        <p14:creationId xmlns:p14="http://schemas.microsoft.com/office/powerpoint/2010/main" val="18708984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DE15F-1BFE-42D9-DC7A-22077929588E}"/>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EBC6987E-C194-5E6C-009D-6CACBAC4F41D}"/>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D371628B-78C0-0E4D-D5B2-5D91BF1450B5}"/>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A8A7215A-0633-4727-F5A0-05148932601D}"/>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Why Does Mars Change Size?</a:t>
            </a:r>
            <a:endParaRPr lang="en-US" sz="2000" b="1">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DD090DCC-CE3D-49C0-85D3-64346AC5E069}"/>
              </a:ext>
            </a:extLst>
          </p:cNvPr>
          <p:cNvSpPr txBox="1"/>
          <p:nvPr/>
        </p:nvSpPr>
        <p:spPr>
          <a:xfrm>
            <a:off x="565202" y="1201326"/>
            <a:ext cx="5753955" cy="1261884"/>
          </a:xfrm>
          <a:prstGeom prst="rect">
            <a:avLst/>
          </a:prstGeom>
          <a:noFill/>
        </p:spPr>
        <p:txBody>
          <a:bodyPr wrap="square">
            <a:spAutoFit/>
          </a:bodyPr>
          <a:lstStyle/>
          <a:p>
            <a:pPr algn="l"/>
            <a:r>
              <a:rPr lang="en-GB" sz="1400" b="1" u="sng">
                <a:solidFill>
                  <a:srgbClr val="001F5B"/>
                </a:solidFill>
                <a:latin typeface="Arial"/>
                <a:cs typeface="Arial"/>
              </a:rPr>
              <a:t>Step 2: Plot the Data</a:t>
            </a:r>
          </a:p>
          <a:p>
            <a:pPr algn="l"/>
            <a:endParaRPr lang="en-GB" sz="600" b="1">
              <a:solidFill>
                <a:srgbClr val="001F5B"/>
              </a:solidFill>
              <a:latin typeface="Arial"/>
              <a:cs typeface="Arial"/>
            </a:endParaRPr>
          </a:p>
          <a:p>
            <a:pPr algn="l"/>
            <a:r>
              <a:rPr lang="en-GB" sz="1400">
                <a:solidFill>
                  <a:srgbClr val="001F5B"/>
                </a:solidFill>
                <a:latin typeface="Arial"/>
                <a:cs typeface="Arial"/>
              </a:rPr>
              <a:t>We will plot a graph to see how the size of Mars (measured from left to right) changes in the Earth’s night sky over time.</a:t>
            </a:r>
          </a:p>
          <a:p>
            <a:pPr algn="l"/>
            <a:endParaRPr lang="en-GB" sz="1400">
              <a:solidFill>
                <a:srgbClr val="001F5B"/>
              </a:solidFill>
              <a:latin typeface="Arial"/>
              <a:cs typeface="Arial"/>
            </a:endParaRPr>
          </a:p>
          <a:p>
            <a:pPr algn="l"/>
            <a:r>
              <a:rPr lang="en-GB" sz="1400">
                <a:solidFill>
                  <a:srgbClr val="001F5B"/>
                </a:solidFill>
                <a:latin typeface="Arial"/>
                <a:cs typeface="Arial"/>
              </a:rPr>
              <a:t>Use a sharp pencil to plot your data. Plot each point with a small ‘x’.</a:t>
            </a:r>
          </a:p>
        </p:txBody>
      </p:sp>
      <p:pic>
        <p:nvPicPr>
          <p:cNvPr id="13" name="Graphic 12" descr="Solar system with solid fill">
            <a:extLst>
              <a:ext uri="{FF2B5EF4-FFF2-40B4-BE49-F238E27FC236}">
                <a16:creationId xmlns:a16="http://schemas.microsoft.com/office/drawing/2014/main" id="{B3B82CB0-0046-4E31-2734-F3680CEFB53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200400" y="764475"/>
            <a:ext cx="480950" cy="480950"/>
          </a:xfrm>
          <a:prstGeom prst="rect">
            <a:avLst/>
          </a:prstGeom>
        </p:spPr>
      </p:pic>
      <p:sp>
        <p:nvSpPr>
          <p:cNvPr id="20" name="object 11">
            <a:extLst>
              <a:ext uri="{FF2B5EF4-FFF2-40B4-BE49-F238E27FC236}">
                <a16:creationId xmlns:a16="http://schemas.microsoft.com/office/drawing/2014/main" id="{4F902FA9-5DA5-4F04-2230-90952D7675B9}"/>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1" name="object 11">
            <a:extLst>
              <a:ext uri="{FF2B5EF4-FFF2-40B4-BE49-F238E27FC236}">
                <a16:creationId xmlns:a16="http://schemas.microsoft.com/office/drawing/2014/main" id="{96A608DB-DC7C-6057-CD5E-BCAB819C49A1}"/>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63</a:t>
            </a:r>
            <a:endParaRPr sz="1200">
              <a:latin typeface="Arial"/>
              <a:cs typeface="Arial"/>
            </a:endParaRPr>
          </a:p>
        </p:txBody>
      </p:sp>
      <p:pic>
        <p:nvPicPr>
          <p:cNvPr id="15" name="Picture 14">
            <a:extLst>
              <a:ext uri="{FF2B5EF4-FFF2-40B4-BE49-F238E27FC236}">
                <a16:creationId xmlns:a16="http://schemas.microsoft.com/office/drawing/2014/main" id="{600F4502-A945-D041-CBBD-4A7D9DA0F299}"/>
              </a:ext>
            </a:extLst>
          </p:cNvPr>
          <p:cNvPicPr>
            <a:picLocks noChangeAspect="1"/>
          </p:cNvPicPr>
          <p:nvPr/>
        </p:nvPicPr>
        <p:blipFill>
          <a:blip r:embed="rId4"/>
          <a:stretch>
            <a:fillRect/>
          </a:stretch>
        </p:blipFill>
        <p:spPr>
          <a:xfrm>
            <a:off x="565202" y="2542579"/>
            <a:ext cx="5753954" cy="6973449"/>
          </a:xfrm>
          <a:prstGeom prst="rect">
            <a:avLst/>
          </a:prstGeom>
        </p:spPr>
      </p:pic>
    </p:spTree>
    <p:extLst>
      <p:ext uri="{BB962C8B-B14F-4D97-AF65-F5344CB8AC3E}">
        <p14:creationId xmlns:p14="http://schemas.microsoft.com/office/powerpoint/2010/main" val="30863614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3CC18-7F3E-D73F-3945-60470B0789B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F5913706-B004-A51D-359C-18020B20965B}"/>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E9832861-9088-62D7-874F-8E2BD91134F6}"/>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5" name="object 2">
            <a:extLst>
              <a:ext uri="{FF2B5EF4-FFF2-40B4-BE49-F238E27FC236}">
                <a16:creationId xmlns:a16="http://schemas.microsoft.com/office/drawing/2014/main" id="{B3B57617-09C7-00B0-9B81-088C8A135DC1}"/>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Why Does Mars Change Size?</a:t>
            </a:r>
            <a:endParaRPr lang="en-US" sz="2000" b="1">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4C305D22-D017-0791-0D94-472F8066600C}"/>
              </a:ext>
            </a:extLst>
          </p:cNvPr>
          <p:cNvSpPr txBox="1"/>
          <p:nvPr/>
        </p:nvSpPr>
        <p:spPr>
          <a:xfrm>
            <a:off x="565202" y="1143549"/>
            <a:ext cx="5753955" cy="4807470"/>
          </a:xfrm>
          <a:prstGeom prst="rect">
            <a:avLst/>
          </a:prstGeom>
          <a:noFill/>
        </p:spPr>
        <p:txBody>
          <a:bodyPr wrap="square">
            <a:spAutoFit/>
          </a:bodyPr>
          <a:lstStyle/>
          <a:p>
            <a:pPr algn="l">
              <a:lnSpc>
                <a:spcPct val="120000"/>
              </a:lnSpc>
            </a:pPr>
            <a:r>
              <a:rPr lang="en-GB" sz="1400" b="1" u="sng">
                <a:solidFill>
                  <a:srgbClr val="001F5B"/>
                </a:solidFill>
                <a:latin typeface="Arial"/>
                <a:cs typeface="Arial"/>
              </a:rPr>
              <a:t>Step 3: Analyse the Results</a:t>
            </a:r>
          </a:p>
          <a:p>
            <a:pPr algn="l">
              <a:lnSpc>
                <a:spcPct val="120000"/>
              </a:lnSpc>
            </a:pPr>
            <a:r>
              <a:rPr lang="en-GB" sz="1400">
                <a:solidFill>
                  <a:srgbClr val="001F5B"/>
                </a:solidFill>
                <a:latin typeface="Arial"/>
                <a:cs typeface="Arial"/>
              </a:rPr>
              <a:t>Describe how the apparent size of Mars changes over time.</a:t>
            </a:r>
          </a:p>
          <a:p>
            <a:pPr algn="l">
              <a:lnSpc>
                <a:spcPct val="120000"/>
              </a:lnSpc>
            </a:pPr>
            <a:endParaRPr lang="en-GB" sz="14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600" b="1">
              <a:solidFill>
                <a:srgbClr val="001F5B"/>
              </a:solidFill>
              <a:latin typeface="Arial"/>
              <a:cs typeface="Arial"/>
            </a:endParaRPr>
          </a:p>
          <a:p>
            <a:pPr algn="l"/>
            <a:endParaRPr lang="en-GB" sz="1400">
              <a:solidFill>
                <a:srgbClr val="001F5B"/>
              </a:solidFill>
              <a:latin typeface="Arial"/>
              <a:cs typeface="Arial"/>
            </a:endParaRPr>
          </a:p>
          <a:p>
            <a:pPr algn="l"/>
            <a:r>
              <a:rPr lang="en-GB" sz="1400">
                <a:solidFill>
                  <a:srgbClr val="001F5B"/>
                </a:solidFill>
                <a:latin typeface="Arial"/>
                <a:cs typeface="Arial"/>
              </a:rPr>
              <a:t>Explain why the size of Mars appears to change.</a:t>
            </a:r>
            <a:endParaRPr lang="en-GB" sz="600" b="1">
              <a:solidFill>
                <a:srgbClr val="001F5B"/>
              </a:solidFill>
              <a:latin typeface="Arial"/>
              <a:cs typeface="Arial"/>
            </a:endParaRPr>
          </a:p>
        </p:txBody>
      </p:sp>
      <p:pic>
        <p:nvPicPr>
          <p:cNvPr id="13" name="Graphic 12" descr="Solar system with solid fill">
            <a:extLst>
              <a:ext uri="{FF2B5EF4-FFF2-40B4-BE49-F238E27FC236}">
                <a16:creationId xmlns:a16="http://schemas.microsoft.com/office/drawing/2014/main" id="{A5C91459-A140-825C-AD95-3056F9C90AF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200400" y="764475"/>
            <a:ext cx="480950" cy="480950"/>
          </a:xfrm>
          <a:prstGeom prst="rect">
            <a:avLst/>
          </a:prstGeom>
        </p:spPr>
      </p:pic>
      <p:sp>
        <p:nvSpPr>
          <p:cNvPr id="20" name="object 11">
            <a:extLst>
              <a:ext uri="{FF2B5EF4-FFF2-40B4-BE49-F238E27FC236}">
                <a16:creationId xmlns:a16="http://schemas.microsoft.com/office/drawing/2014/main" id="{F92F3B21-2DF2-91B1-F5E1-EDA8AC6185EF}"/>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1" name="object 11">
            <a:extLst>
              <a:ext uri="{FF2B5EF4-FFF2-40B4-BE49-F238E27FC236}">
                <a16:creationId xmlns:a16="http://schemas.microsoft.com/office/drawing/2014/main" id="{14C68767-4627-86E3-A6AC-32F00E384619}"/>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64</a:t>
            </a:r>
            <a:endParaRPr sz="1200">
              <a:latin typeface="Arial"/>
              <a:cs typeface="Arial"/>
            </a:endParaRPr>
          </a:p>
        </p:txBody>
      </p:sp>
      <p:sp>
        <p:nvSpPr>
          <p:cNvPr id="9" name="TextBox 8">
            <a:extLst>
              <a:ext uri="{FF2B5EF4-FFF2-40B4-BE49-F238E27FC236}">
                <a16:creationId xmlns:a16="http://schemas.microsoft.com/office/drawing/2014/main" id="{C6A4FEC3-6C1D-BF94-F956-B3B489C322A8}"/>
              </a:ext>
            </a:extLst>
          </p:cNvPr>
          <p:cNvSpPr txBox="1"/>
          <p:nvPr/>
        </p:nvSpPr>
        <p:spPr>
          <a:xfrm>
            <a:off x="565202" y="1703660"/>
            <a:ext cx="5753954" cy="3539430"/>
          </a:xfrm>
          <a:custGeom>
            <a:avLst/>
            <a:gdLst>
              <a:gd name="csX0" fmla="*/ 0 w 5753954"/>
              <a:gd name="csY0" fmla="*/ 0 h 3539430"/>
              <a:gd name="csX1" fmla="*/ 466710 w 5753954"/>
              <a:gd name="csY1" fmla="*/ 0 h 3539430"/>
              <a:gd name="csX2" fmla="*/ 1163577 w 5753954"/>
              <a:gd name="csY2" fmla="*/ 0 h 3539430"/>
              <a:gd name="csX3" fmla="*/ 1745366 w 5753954"/>
              <a:gd name="csY3" fmla="*/ 0 h 3539430"/>
              <a:gd name="csX4" fmla="*/ 2384694 w 5753954"/>
              <a:gd name="csY4" fmla="*/ 0 h 3539430"/>
              <a:gd name="csX5" fmla="*/ 3139102 w 5753954"/>
              <a:gd name="csY5" fmla="*/ 0 h 3539430"/>
              <a:gd name="csX6" fmla="*/ 3663351 w 5753954"/>
              <a:gd name="csY6" fmla="*/ 0 h 3539430"/>
              <a:gd name="csX7" fmla="*/ 4360218 w 5753954"/>
              <a:gd name="csY7" fmla="*/ 0 h 3539430"/>
              <a:gd name="csX8" fmla="*/ 4884468 w 5753954"/>
              <a:gd name="csY8" fmla="*/ 0 h 3539430"/>
              <a:gd name="csX9" fmla="*/ 5753954 w 5753954"/>
              <a:gd name="csY9" fmla="*/ 0 h 3539430"/>
              <a:gd name="csX10" fmla="*/ 5753954 w 5753954"/>
              <a:gd name="csY10" fmla="*/ 625299 h 3539430"/>
              <a:gd name="csX11" fmla="*/ 5753954 w 5753954"/>
              <a:gd name="csY11" fmla="*/ 1144416 h 3539430"/>
              <a:gd name="csX12" fmla="*/ 5753954 w 5753954"/>
              <a:gd name="csY12" fmla="*/ 1805109 h 3539430"/>
              <a:gd name="csX13" fmla="*/ 5753954 w 5753954"/>
              <a:gd name="csY13" fmla="*/ 2395014 h 3539430"/>
              <a:gd name="csX14" fmla="*/ 5753954 w 5753954"/>
              <a:gd name="csY14" fmla="*/ 3539430 h 3539430"/>
              <a:gd name="csX15" fmla="*/ 5057086 w 5753954"/>
              <a:gd name="csY15" fmla="*/ 3539430 h 3539430"/>
              <a:gd name="csX16" fmla="*/ 4417758 w 5753954"/>
              <a:gd name="csY16" fmla="*/ 3539430 h 3539430"/>
              <a:gd name="csX17" fmla="*/ 3835969 w 5753954"/>
              <a:gd name="csY17" fmla="*/ 3539430 h 3539430"/>
              <a:gd name="csX18" fmla="*/ 3139102 w 5753954"/>
              <a:gd name="csY18" fmla="*/ 3539430 h 3539430"/>
              <a:gd name="csX19" fmla="*/ 2499773 w 5753954"/>
              <a:gd name="csY19" fmla="*/ 3539430 h 3539430"/>
              <a:gd name="csX20" fmla="*/ 1745366 w 5753954"/>
              <a:gd name="csY20" fmla="*/ 3539430 h 3539430"/>
              <a:gd name="csX21" fmla="*/ 990959 w 5753954"/>
              <a:gd name="csY21" fmla="*/ 3539430 h 3539430"/>
              <a:gd name="csX22" fmla="*/ 0 w 5753954"/>
              <a:gd name="csY22" fmla="*/ 3539430 h 3539430"/>
              <a:gd name="csX23" fmla="*/ 0 w 5753954"/>
              <a:gd name="csY23" fmla="*/ 2914131 h 3539430"/>
              <a:gd name="csX24" fmla="*/ 0 w 5753954"/>
              <a:gd name="csY24" fmla="*/ 2288831 h 3539430"/>
              <a:gd name="csX25" fmla="*/ 0 w 5753954"/>
              <a:gd name="csY25" fmla="*/ 1698926 h 3539430"/>
              <a:gd name="csX26" fmla="*/ 0 w 5753954"/>
              <a:gd name="csY26" fmla="*/ 1109021 h 3539430"/>
              <a:gd name="csX27" fmla="*/ 0 w 5753954"/>
              <a:gd name="csY27" fmla="*/ 519116 h 3539430"/>
              <a:gd name="csX28" fmla="*/ 0 w 5753954"/>
              <a:gd name="csY28" fmla="*/ 0 h 35394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753954" h="3539430" fill="none" extrusionOk="0">
                <a:moveTo>
                  <a:pt x="0" y="0"/>
                </a:moveTo>
                <a:cubicBezTo>
                  <a:pt x="98900" y="-19259"/>
                  <a:pt x="236515" y="21168"/>
                  <a:pt x="466710" y="0"/>
                </a:cubicBezTo>
                <a:cubicBezTo>
                  <a:pt x="696905" y="-21168"/>
                  <a:pt x="876861" y="-32300"/>
                  <a:pt x="1163577" y="0"/>
                </a:cubicBezTo>
                <a:cubicBezTo>
                  <a:pt x="1450293" y="32300"/>
                  <a:pt x="1553246" y="-5748"/>
                  <a:pt x="1745366" y="0"/>
                </a:cubicBezTo>
                <a:cubicBezTo>
                  <a:pt x="1937486" y="5748"/>
                  <a:pt x="2194303" y="25845"/>
                  <a:pt x="2384694" y="0"/>
                </a:cubicBezTo>
                <a:cubicBezTo>
                  <a:pt x="2575085" y="-25845"/>
                  <a:pt x="2871881" y="-20962"/>
                  <a:pt x="3139102" y="0"/>
                </a:cubicBezTo>
                <a:cubicBezTo>
                  <a:pt x="3406323" y="20962"/>
                  <a:pt x="3462844" y="-10548"/>
                  <a:pt x="3663351" y="0"/>
                </a:cubicBezTo>
                <a:cubicBezTo>
                  <a:pt x="3863858" y="10548"/>
                  <a:pt x="4070418" y="2227"/>
                  <a:pt x="4360218" y="0"/>
                </a:cubicBezTo>
                <a:cubicBezTo>
                  <a:pt x="4650018" y="-2227"/>
                  <a:pt x="4769141" y="-18784"/>
                  <a:pt x="4884468" y="0"/>
                </a:cubicBezTo>
                <a:cubicBezTo>
                  <a:pt x="4999795" y="18784"/>
                  <a:pt x="5373781" y="-24281"/>
                  <a:pt x="5753954" y="0"/>
                </a:cubicBezTo>
                <a:cubicBezTo>
                  <a:pt x="5749814" y="154500"/>
                  <a:pt x="5775154" y="347466"/>
                  <a:pt x="5753954" y="625299"/>
                </a:cubicBezTo>
                <a:cubicBezTo>
                  <a:pt x="5732754" y="903132"/>
                  <a:pt x="5756946" y="907616"/>
                  <a:pt x="5753954" y="1144416"/>
                </a:cubicBezTo>
                <a:cubicBezTo>
                  <a:pt x="5750962" y="1381216"/>
                  <a:pt x="5766992" y="1493459"/>
                  <a:pt x="5753954" y="1805109"/>
                </a:cubicBezTo>
                <a:cubicBezTo>
                  <a:pt x="5740916" y="2116759"/>
                  <a:pt x="5730246" y="2201157"/>
                  <a:pt x="5753954" y="2395014"/>
                </a:cubicBezTo>
                <a:cubicBezTo>
                  <a:pt x="5777662" y="2588871"/>
                  <a:pt x="5761679" y="2992913"/>
                  <a:pt x="5753954" y="3539430"/>
                </a:cubicBezTo>
                <a:cubicBezTo>
                  <a:pt x="5537846" y="3554547"/>
                  <a:pt x="5326302" y="3561042"/>
                  <a:pt x="5057086" y="3539430"/>
                </a:cubicBezTo>
                <a:cubicBezTo>
                  <a:pt x="4787870" y="3517818"/>
                  <a:pt x="4599236" y="3554511"/>
                  <a:pt x="4417758" y="3539430"/>
                </a:cubicBezTo>
                <a:cubicBezTo>
                  <a:pt x="4236280" y="3524349"/>
                  <a:pt x="4052534" y="3554519"/>
                  <a:pt x="3835969" y="3539430"/>
                </a:cubicBezTo>
                <a:cubicBezTo>
                  <a:pt x="3619404" y="3524341"/>
                  <a:pt x="3454202" y="3573900"/>
                  <a:pt x="3139102" y="3539430"/>
                </a:cubicBezTo>
                <a:cubicBezTo>
                  <a:pt x="2824002" y="3504960"/>
                  <a:pt x="2747205" y="3560138"/>
                  <a:pt x="2499773" y="3539430"/>
                </a:cubicBezTo>
                <a:cubicBezTo>
                  <a:pt x="2252341" y="3518722"/>
                  <a:pt x="1983475" y="3530316"/>
                  <a:pt x="1745366" y="3539430"/>
                </a:cubicBezTo>
                <a:cubicBezTo>
                  <a:pt x="1507257" y="3548544"/>
                  <a:pt x="1151978" y="3536334"/>
                  <a:pt x="990959" y="3539430"/>
                </a:cubicBezTo>
                <a:cubicBezTo>
                  <a:pt x="829940" y="3542526"/>
                  <a:pt x="336582" y="3530144"/>
                  <a:pt x="0" y="3539430"/>
                </a:cubicBezTo>
                <a:cubicBezTo>
                  <a:pt x="25263" y="3380155"/>
                  <a:pt x="-18765" y="3187909"/>
                  <a:pt x="0" y="2914131"/>
                </a:cubicBezTo>
                <a:cubicBezTo>
                  <a:pt x="18765" y="2640353"/>
                  <a:pt x="1058" y="2448668"/>
                  <a:pt x="0" y="2288831"/>
                </a:cubicBezTo>
                <a:cubicBezTo>
                  <a:pt x="-1058" y="2128994"/>
                  <a:pt x="27593" y="1876809"/>
                  <a:pt x="0" y="1698926"/>
                </a:cubicBezTo>
                <a:cubicBezTo>
                  <a:pt x="-27593" y="1521043"/>
                  <a:pt x="10110" y="1255023"/>
                  <a:pt x="0" y="1109021"/>
                </a:cubicBezTo>
                <a:cubicBezTo>
                  <a:pt x="-10110" y="963020"/>
                  <a:pt x="-3280" y="669166"/>
                  <a:pt x="0" y="519116"/>
                </a:cubicBezTo>
                <a:cubicBezTo>
                  <a:pt x="3280" y="369066"/>
                  <a:pt x="18182" y="220443"/>
                  <a:pt x="0" y="0"/>
                </a:cubicBezTo>
                <a:close/>
              </a:path>
              <a:path w="5753954" h="3539430" stroke="0" extrusionOk="0">
                <a:moveTo>
                  <a:pt x="0" y="0"/>
                </a:moveTo>
                <a:cubicBezTo>
                  <a:pt x="269523" y="-9362"/>
                  <a:pt x="323352" y="-18180"/>
                  <a:pt x="581789" y="0"/>
                </a:cubicBezTo>
                <a:cubicBezTo>
                  <a:pt x="840226" y="18180"/>
                  <a:pt x="825491" y="-15217"/>
                  <a:pt x="1048498" y="0"/>
                </a:cubicBezTo>
                <a:cubicBezTo>
                  <a:pt x="1271505" y="15217"/>
                  <a:pt x="1515948" y="11260"/>
                  <a:pt x="1802906" y="0"/>
                </a:cubicBezTo>
                <a:cubicBezTo>
                  <a:pt x="2089864" y="-11260"/>
                  <a:pt x="2206686" y="14003"/>
                  <a:pt x="2384694" y="0"/>
                </a:cubicBezTo>
                <a:cubicBezTo>
                  <a:pt x="2562702" y="-14003"/>
                  <a:pt x="2833026" y="22651"/>
                  <a:pt x="2966483" y="0"/>
                </a:cubicBezTo>
                <a:cubicBezTo>
                  <a:pt x="3099940" y="-22651"/>
                  <a:pt x="3529468" y="-34334"/>
                  <a:pt x="3720890" y="0"/>
                </a:cubicBezTo>
                <a:cubicBezTo>
                  <a:pt x="3912312" y="34334"/>
                  <a:pt x="4111703" y="-24366"/>
                  <a:pt x="4245139" y="0"/>
                </a:cubicBezTo>
                <a:cubicBezTo>
                  <a:pt x="4378575" y="24366"/>
                  <a:pt x="4749974" y="-27245"/>
                  <a:pt x="4999547" y="0"/>
                </a:cubicBezTo>
                <a:cubicBezTo>
                  <a:pt x="5249120" y="27245"/>
                  <a:pt x="5532438" y="-3866"/>
                  <a:pt x="5753954" y="0"/>
                </a:cubicBezTo>
                <a:cubicBezTo>
                  <a:pt x="5758241" y="147791"/>
                  <a:pt x="5744035" y="394202"/>
                  <a:pt x="5753954" y="589905"/>
                </a:cubicBezTo>
                <a:cubicBezTo>
                  <a:pt x="5763873" y="785608"/>
                  <a:pt x="5766310" y="1022496"/>
                  <a:pt x="5753954" y="1179810"/>
                </a:cubicBezTo>
                <a:cubicBezTo>
                  <a:pt x="5741598" y="1337125"/>
                  <a:pt x="5748744" y="1585078"/>
                  <a:pt x="5753954" y="1805109"/>
                </a:cubicBezTo>
                <a:cubicBezTo>
                  <a:pt x="5759164" y="2025140"/>
                  <a:pt x="5774218" y="2080931"/>
                  <a:pt x="5753954" y="2288831"/>
                </a:cubicBezTo>
                <a:cubicBezTo>
                  <a:pt x="5733690" y="2496731"/>
                  <a:pt x="5738203" y="2752858"/>
                  <a:pt x="5753954" y="2878736"/>
                </a:cubicBezTo>
                <a:cubicBezTo>
                  <a:pt x="5769705" y="3004615"/>
                  <a:pt x="5782204" y="3231294"/>
                  <a:pt x="5753954" y="3539430"/>
                </a:cubicBezTo>
                <a:cubicBezTo>
                  <a:pt x="5512467" y="3511817"/>
                  <a:pt x="5423140" y="3558501"/>
                  <a:pt x="5114626" y="3539430"/>
                </a:cubicBezTo>
                <a:cubicBezTo>
                  <a:pt x="4806112" y="3520359"/>
                  <a:pt x="4531092" y="3508013"/>
                  <a:pt x="4360218" y="3539430"/>
                </a:cubicBezTo>
                <a:cubicBezTo>
                  <a:pt x="4189344" y="3570847"/>
                  <a:pt x="3909087" y="3508386"/>
                  <a:pt x="3720890" y="3539430"/>
                </a:cubicBezTo>
                <a:cubicBezTo>
                  <a:pt x="3532693" y="3570474"/>
                  <a:pt x="3444713" y="3526607"/>
                  <a:pt x="3254181" y="3539430"/>
                </a:cubicBezTo>
                <a:cubicBezTo>
                  <a:pt x="3063649" y="3552253"/>
                  <a:pt x="2886213" y="3544737"/>
                  <a:pt x="2729932" y="3539430"/>
                </a:cubicBezTo>
                <a:cubicBezTo>
                  <a:pt x="2573651" y="3534123"/>
                  <a:pt x="2212540" y="3519084"/>
                  <a:pt x="1975524" y="3539430"/>
                </a:cubicBezTo>
                <a:cubicBezTo>
                  <a:pt x="1738508" y="3559776"/>
                  <a:pt x="1606651" y="3533405"/>
                  <a:pt x="1336196" y="3539430"/>
                </a:cubicBezTo>
                <a:cubicBezTo>
                  <a:pt x="1065741" y="3545455"/>
                  <a:pt x="1018516" y="3555931"/>
                  <a:pt x="811947" y="3539430"/>
                </a:cubicBezTo>
                <a:cubicBezTo>
                  <a:pt x="605378" y="3522929"/>
                  <a:pt x="262846" y="3506924"/>
                  <a:pt x="0" y="3539430"/>
                </a:cubicBezTo>
                <a:cubicBezTo>
                  <a:pt x="-10019" y="3321123"/>
                  <a:pt x="16161" y="3288680"/>
                  <a:pt x="0" y="3055708"/>
                </a:cubicBezTo>
                <a:cubicBezTo>
                  <a:pt x="-16161" y="2822736"/>
                  <a:pt x="4755" y="2693114"/>
                  <a:pt x="0" y="2571986"/>
                </a:cubicBezTo>
                <a:cubicBezTo>
                  <a:pt x="-4755" y="2450858"/>
                  <a:pt x="-31232" y="2148414"/>
                  <a:pt x="0" y="1946687"/>
                </a:cubicBezTo>
                <a:cubicBezTo>
                  <a:pt x="31232" y="1744960"/>
                  <a:pt x="-22858" y="1648711"/>
                  <a:pt x="0" y="1427570"/>
                </a:cubicBezTo>
                <a:cubicBezTo>
                  <a:pt x="22858" y="1206429"/>
                  <a:pt x="-20959" y="994119"/>
                  <a:pt x="0" y="766877"/>
                </a:cubicBezTo>
                <a:cubicBezTo>
                  <a:pt x="20959" y="539635"/>
                  <a:pt x="11081" y="194898"/>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sz="1400" i="1">
                <a:solidFill>
                  <a:srgbClr val="00205B"/>
                </a:solidFill>
                <a:latin typeface="Arial" panose="020B0604020202020204" pitchFamily="34" charset="0"/>
                <a:cs typeface="Arial" panose="020B0604020202020204" pitchFamily="34" charset="0"/>
              </a:rPr>
              <a:t>At the start of the observations…</a:t>
            </a:r>
          </a:p>
          <a:p>
            <a:r>
              <a:rPr lang="en-GB">
                <a:solidFill>
                  <a:srgbClr val="00205B"/>
                </a:solidFill>
              </a:rPr>
              <a:t>_________________________________________________________________________________________________________________________________</a:t>
            </a:r>
          </a:p>
          <a:p>
            <a:endParaRPr lang="en-GB"/>
          </a:p>
          <a:p>
            <a:pPr>
              <a:lnSpc>
                <a:spcPct val="150000"/>
              </a:lnSpc>
            </a:pPr>
            <a:r>
              <a:rPr lang="en-GB" sz="1400" i="1">
                <a:solidFill>
                  <a:srgbClr val="00205B"/>
                </a:solidFill>
                <a:latin typeface="Arial" panose="020B0604020202020204" pitchFamily="34" charset="0"/>
                <a:cs typeface="Arial" panose="020B0604020202020204" pitchFamily="34" charset="0"/>
              </a:rPr>
              <a:t>The date that Mars reaches its largest apparent size is… </a:t>
            </a:r>
            <a:r>
              <a:rPr lang="en-GB" sz="1400">
                <a:solidFill>
                  <a:srgbClr val="00205B"/>
                </a:solidFill>
                <a:latin typeface="Arial" panose="020B0604020202020204" pitchFamily="34" charset="0"/>
                <a:cs typeface="Arial" panose="020B0604020202020204" pitchFamily="34" charset="0"/>
              </a:rPr>
              <a:t>_____________________ .</a:t>
            </a:r>
          </a:p>
          <a:p>
            <a:pPr>
              <a:lnSpc>
                <a:spcPct val="150000"/>
              </a:lnSpc>
            </a:pPr>
            <a:endParaRPr lang="en-GB" sz="1400">
              <a:solidFill>
                <a:srgbClr val="00205B"/>
              </a:solidFill>
              <a:latin typeface="Arial" panose="020B0604020202020204" pitchFamily="34" charset="0"/>
              <a:cs typeface="Arial" panose="020B0604020202020204" pitchFamily="34" charset="0"/>
            </a:endParaRPr>
          </a:p>
          <a:p>
            <a:pPr>
              <a:lnSpc>
                <a:spcPct val="150000"/>
              </a:lnSpc>
            </a:pPr>
            <a:r>
              <a:rPr lang="en-GB" sz="1400" i="1">
                <a:solidFill>
                  <a:srgbClr val="00205B"/>
                </a:solidFill>
                <a:latin typeface="Arial" panose="020B0604020202020204" pitchFamily="34" charset="0"/>
                <a:cs typeface="Arial" panose="020B0604020202020204" pitchFamily="34" charset="0"/>
              </a:rPr>
              <a:t>After this date, the size of Mars appears to…</a:t>
            </a:r>
          </a:p>
          <a:p>
            <a:r>
              <a:rPr lang="en-GB">
                <a:solidFill>
                  <a:srgbClr val="00205B"/>
                </a:solidFill>
              </a:rPr>
              <a:t>_________________________________________________________________________________________________________________________________</a:t>
            </a:r>
            <a:endParaRPr lang="en-GB" sz="1400">
              <a:solidFill>
                <a:srgbClr val="00205B"/>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9FD33319-F4D3-FF49-0C68-0B63DAFCCEBE}"/>
              </a:ext>
            </a:extLst>
          </p:cNvPr>
          <p:cNvGrpSpPr/>
          <p:nvPr/>
        </p:nvGrpSpPr>
        <p:grpSpPr>
          <a:xfrm>
            <a:off x="565202" y="5848109"/>
            <a:ext cx="5753954" cy="3693319"/>
            <a:chOff x="565202" y="6073857"/>
            <a:chExt cx="5753954" cy="3693319"/>
          </a:xfrm>
        </p:grpSpPr>
        <p:sp>
          <p:nvSpPr>
            <p:cNvPr id="10" name="TextBox 9">
              <a:extLst>
                <a:ext uri="{FF2B5EF4-FFF2-40B4-BE49-F238E27FC236}">
                  <a16:creationId xmlns:a16="http://schemas.microsoft.com/office/drawing/2014/main" id="{A9131E4B-57D9-F288-9BF7-8BB9BFB4EFB6}"/>
                </a:ext>
              </a:extLst>
            </p:cNvPr>
            <p:cNvSpPr txBox="1"/>
            <p:nvPr/>
          </p:nvSpPr>
          <p:spPr>
            <a:xfrm>
              <a:off x="565202" y="6073857"/>
              <a:ext cx="5753954" cy="3693319"/>
            </a:xfrm>
            <a:custGeom>
              <a:avLst/>
              <a:gdLst>
                <a:gd name="csX0" fmla="*/ 0 w 5753954"/>
                <a:gd name="csY0" fmla="*/ 0 h 3693319"/>
                <a:gd name="csX1" fmla="*/ 466710 w 5753954"/>
                <a:gd name="csY1" fmla="*/ 0 h 3693319"/>
                <a:gd name="csX2" fmla="*/ 1163577 w 5753954"/>
                <a:gd name="csY2" fmla="*/ 0 h 3693319"/>
                <a:gd name="csX3" fmla="*/ 1745366 w 5753954"/>
                <a:gd name="csY3" fmla="*/ 0 h 3693319"/>
                <a:gd name="csX4" fmla="*/ 2384694 w 5753954"/>
                <a:gd name="csY4" fmla="*/ 0 h 3693319"/>
                <a:gd name="csX5" fmla="*/ 3139102 w 5753954"/>
                <a:gd name="csY5" fmla="*/ 0 h 3693319"/>
                <a:gd name="csX6" fmla="*/ 3663351 w 5753954"/>
                <a:gd name="csY6" fmla="*/ 0 h 3693319"/>
                <a:gd name="csX7" fmla="*/ 4360218 w 5753954"/>
                <a:gd name="csY7" fmla="*/ 0 h 3693319"/>
                <a:gd name="csX8" fmla="*/ 4884468 w 5753954"/>
                <a:gd name="csY8" fmla="*/ 0 h 3693319"/>
                <a:gd name="csX9" fmla="*/ 5753954 w 5753954"/>
                <a:gd name="csY9" fmla="*/ 0 h 3693319"/>
                <a:gd name="csX10" fmla="*/ 5753954 w 5753954"/>
                <a:gd name="csY10" fmla="*/ 652486 h 3693319"/>
                <a:gd name="csX11" fmla="*/ 5753954 w 5753954"/>
                <a:gd name="csY11" fmla="*/ 1194173 h 3693319"/>
                <a:gd name="csX12" fmla="*/ 5753954 w 5753954"/>
                <a:gd name="csY12" fmla="*/ 1883593 h 3693319"/>
                <a:gd name="csX13" fmla="*/ 5753954 w 5753954"/>
                <a:gd name="csY13" fmla="*/ 2499146 h 3693319"/>
                <a:gd name="csX14" fmla="*/ 5753954 w 5753954"/>
                <a:gd name="csY14" fmla="*/ 3693319 h 3693319"/>
                <a:gd name="csX15" fmla="*/ 5057086 w 5753954"/>
                <a:gd name="csY15" fmla="*/ 3693319 h 3693319"/>
                <a:gd name="csX16" fmla="*/ 4417758 w 5753954"/>
                <a:gd name="csY16" fmla="*/ 3693319 h 3693319"/>
                <a:gd name="csX17" fmla="*/ 3835969 w 5753954"/>
                <a:gd name="csY17" fmla="*/ 3693319 h 3693319"/>
                <a:gd name="csX18" fmla="*/ 3139102 w 5753954"/>
                <a:gd name="csY18" fmla="*/ 3693319 h 3693319"/>
                <a:gd name="csX19" fmla="*/ 2499773 w 5753954"/>
                <a:gd name="csY19" fmla="*/ 3693319 h 3693319"/>
                <a:gd name="csX20" fmla="*/ 1745366 w 5753954"/>
                <a:gd name="csY20" fmla="*/ 3693319 h 3693319"/>
                <a:gd name="csX21" fmla="*/ 990959 w 5753954"/>
                <a:gd name="csY21" fmla="*/ 3693319 h 3693319"/>
                <a:gd name="csX22" fmla="*/ 0 w 5753954"/>
                <a:gd name="csY22" fmla="*/ 3693319 h 3693319"/>
                <a:gd name="csX23" fmla="*/ 0 w 5753954"/>
                <a:gd name="csY23" fmla="*/ 3040833 h 3693319"/>
                <a:gd name="csX24" fmla="*/ 0 w 5753954"/>
                <a:gd name="csY24" fmla="*/ 2388346 h 3693319"/>
                <a:gd name="csX25" fmla="*/ 0 w 5753954"/>
                <a:gd name="csY25" fmla="*/ 1772793 h 3693319"/>
                <a:gd name="csX26" fmla="*/ 0 w 5753954"/>
                <a:gd name="csY26" fmla="*/ 1157240 h 3693319"/>
                <a:gd name="csX27" fmla="*/ 0 w 5753954"/>
                <a:gd name="csY27" fmla="*/ 541687 h 3693319"/>
                <a:gd name="csX28" fmla="*/ 0 w 5753954"/>
                <a:gd name="csY28" fmla="*/ 0 h 3693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753954" h="3693319" fill="none" extrusionOk="0">
                  <a:moveTo>
                    <a:pt x="0" y="0"/>
                  </a:moveTo>
                  <a:cubicBezTo>
                    <a:pt x="98900" y="-19259"/>
                    <a:pt x="236515" y="21168"/>
                    <a:pt x="466710" y="0"/>
                  </a:cubicBezTo>
                  <a:cubicBezTo>
                    <a:pt x="696905" y="-21168"/>
                    <a:pt x="876861" y="-32300"/>
                    <a:pt x="1163577" y="0"/>
                  </a:cubicBezTo>
                  <a:cubicBezTo>
                    <a:pt x="1450293" y="32300"/>
                    <a:pt x="1553246" y="-5748"/>
                    <a:pt x="1745366" y="0"/>
                  </a:cubicBezTo>
                  <a:cubicBezTo>
                    <a:pt x="1937486" y="5748"/>
                    <a:pt x="2194303" y="25845"/>
                    <a:pt x="2384694" y="0"/>
                  </a:cubicBezTo>
                  <a:cubicBezTo>
                    <a:pt x="2575085" y="-25845"/>
                    <a:pt x="2871881" y="-20962"/>
                    <a:pt x="3139102" y="0"/>
                  </a:cubicBezTo>
                  <a:cubicBezTo>
                    <a:pt x="3406323" y="20962"/>
                    <a:pt x="3462844" y="-10548"/>
                    <a:pt x="3663351" y="0"/>
                  </a:cubicBezTo>
                  <a:cubicBezTo>
                    <a:pt x="3863858" y="10548"/>
                    <a:pt x="4070418" y="2227"/>
                    <a:pt x="4360218" y="0"/>
                  </a:cubicBezTo>
                  <a:cubicBezTo>
                    <a:pt x="4650018" y="-2227"/>
                    <a:pt x="4769141" y="-18784"/>
                    <a:pt x="4884468" y="0"/>
                  </a:cubicBezTo>
                  <a:cubicBezTo>
                    <a:pt x="4999795" y="18784"/>
                    <a:pt x="5373781" y="-24281"/>
                    <a:pt x="5753954" y="0"/>
                  </a:cubicBezTo>
                  <a:cubicBezTo>
                    <a:pt x="5759493" y="258080"/>
                    <a:pt x="5763207" y="410010"/>
                    <a:pt x="5753954" y="652486"/>
                  </a:cubicBezTo>
                  <a:cubicBezTo>
                    <a:pt x="5744701" y="894962"/>
                    <a:pt x="5757935" y="1056510"/>
                    <a:pt x="5753954" y="1194173"/>
                  </a:cubicBezTo>
                  <a:cubicBezTo>
                    <a:pt x="5749973" y="1331836"/>
                    <a:pt x="5726108" y="1654440"/>
                    <a:pt x="5753954" y="1883593"/>
                  </a:cubicBezTo>
                  <a:cubicBezTo>
                    <a:pt x="5781800" y="2112746"/>
                    <a:pt x="5728857" y="2270071"/>
                    <a:pt x="5753954" y="2499146"/>
                  </a:cubicBezTo>
                  <a:cubicBezTo>
                    <a:pt x="5779051" y="2728221"/>
                    <a:pt x="5813315" y="3316123"/>
                    <a:pt x="5753954" y="3693319"/>
                  </a:cubicBezTo>
                  <a:cubicBezTo>
                    <a:pt x="5537846" y="3708436"/>
                    <a:pt x="5326302" y="3714931"/>
                    <a:pt x="5057086" y="3693319"/>
                  </a:cubicBezTo>
                  <a:cubicBezTo>
                    <a:pt x="4787870" y="3671707"/>
                    <a:pt x="4599236" y="3708400"/>
                    <a:pt x="4417758" y="3693319"/>
                  </a:cubicBezTo>
                  <a:cubicBezTo>
                    <a:pt x="4236280" y="3678238"/>
                    <a:pt x="4052534" y="3708408"/>
                    <a:pt x="3835969" y="3693319"/>
                  </a:cubicBezTo>
                  <a:cubicBezTo>
                    <a:pt x="3619404" y="3678230"/>
                    <a:pt x="3454202" y="3727789"/>
                    <a:pt x="3139102" y="3693319"/>
                  </a:cubicBezTo>
                  <a:cubicBezTo>
                    <a:pt x="2824002" y="3658849"/>
                    <a:pt x="2747205" y="3714027"/>
                    <a:pt x="2499773" y="3693319"/>
                  </a:cubicBezTo>
                  <a:cubicBezTo>
                    <a:pt x="2252341" y="3672611"/>
                    <a:pt x="1983475" y="3684205"/>
                    <a:pt x="1745366" y="3693319"/>
                  </a:cubicBezTo>
                  <a:cubicBezTo>
                    <a:pt x="1507257" y="3702433"/>
                    <a:pt x="1151978" y="3690223"/>
                    <a:pt x="990959" y="3693319"/>
                  </a:cubicBezTo>
                  <a:cubicBezTo>
                    <a:pt x="829940" y="3696415"/>
                    <a:pt x="336582" y="3684033"/>
                    <a:pt x="0" y="3693319"/>
                  </a:cubicBezTo>
                  <a:cubicBezTo>
                    <a:pt x="4739" y="3398088"/>
                    <a:pt x="17837" y="3327868"/>
                    <a:pt x="0" y="3040833"/>
                  </a:cubicBezTo>
                  <a:cubicBezTo>
                    <a:pt x="-17837" y="2753798"/>
                    <a:pt x="-13942" y="2528943"/>
                    <a:pt x="0" y="2388346"/>
                  </a:cubicBezTo>
                  <a:cubicBezTo>
                    <a:pt x="13942" y="2247749"/>
                    <a:pt x="16213" y="2078353"/>
                    <a:pt x="0" y="1772793"/>
                  </a:cubicBezTo>
                  <a:cubicBezTo>
                    <a:pt x="-16213" y="1467233"/>
                    <a:pt x="-1159" y="1284946"/>
                    <a:pt x="0" y="1157240"/>
                  </a:cubicBezTo>
                  <a:cubicBezTo>
                    <a:pt x="1159" y="1029534"/>
                    <a:pt x="-19922" y="695979"/>
                    <a:pt x="0" y="541687"/>
                  </a:cubicBezTo>
                  <a:cubicBezTo>
                    <a:pt x="19922" y="387395"/>
                    <a:pt x="-9407" y="178849"/>
                    <a:pt x="0" y="0"/>
                  </a:cubicBezTo>
                  <a:close/>
                </a:path>
                <a:path w="5753954" h="3693319" stroke="0" extrusionOk="0">
                  <a:moveTo>
                    <a:pt x="0" y="0"/>
                  </a:moveTo>
                  <a:cubicBezTo>
                    <a:pt x="269523" y="-9362"/>
                    <a:pt x="323352" y="-18180"/>
                    <a:pt x="581789" y="0"/>
                  </a:cubicBezTo>
                  <a:cubicBezTo>
                    <a:pt x="840226" y="18180"/>
                    <a:pt x="825491" y="-15217"/>
                    <a:pt x="1048498" y="0"/>
                  </a:cubicBezTo>
                  <a:cubicBezTo>
                    <a:pt x="1271505" y="15217"/>
                    <a:pt x="1515948" y="11260"/>
                    <a:pt x="1802906" y="0"/>
                  </a:cubicBezTo>
                  <a:cubicBezTo>
                    <a:pt x="2089864" y="-11260"/>
                    <a:pt x="2206686" y="14003"/>
                    <a:pt x="2384694" y="0"/>
                  </a:cubicBezTo>
                  <a:cubicBezTo>
                    <a:pt x="2562702" y="-14003"/>
                    <a:pt x="2833026" y="22651"/>
                    <a:pt x="2966483" y="0"/>
                  </a:cubicBezTo>
                  <a:cubicBezTo>
                    <a:pt x="3099940" y="-22651"/>
                    <a:pt x="3529468" y="-34334"/>
                    <a:pt x="3720890" y="0"/>
                  </a:cubicBezTo>
                  <a:cubicBezTo>
                    <a:pt x="3912312" y="34334"/>
                    <a:pt x="4111703" y="-24366"/>
                    <a:pt x="4245139" y="0"/>
                  </a:cubicBezTo>
                  <a:cubicBezTo>
                    <a:pt x="4378575" y="24366"/>
                    <a:pt x="4749974" y="-27245"/>
                    <a:pt x="4999547" y="0"/>
                  </a:cubicBezTo>
                  <a:cubicBezTo>
                    <a:pt x="5249120" y="27245"/>
                    <a:pt x="5532438" y="-3866"/>
                    <a:pt x="5753954" y="0"/>
                  </a:cubicBezTo>
                  <a:cubicBezTo>
                    <a:pt x="5731070" y="307577"/>
                    <a:pt x="5750266" y="384243"/>
                    <a:pt x="5753954" y="615553"/>
                  </a:cubicBezTo>
                  <a:cubicBezTo>
                    <a:pt x="5757642" y="846863"/>
                    <a:pt x="5726464" y="938762"/>
                    <a:pt x="5753954" y="1231106"/>
                  </a:cubicBezTo>
                  <a:cubicBezTo>
                    <a:pt x="5781444" y="1523450"/>
                    <a:pt x="5755459" y="1598696"/>
                    <a:pt x="5753954" y="1883593"/>
                  </a:cubicBezTo>
                  <a:cubicBezTo>
                    <a:pt x="5752449" y="2168490"/>
                    <a:pt x="5740331" y="2166519"/>
                    <a:pt x="5753954" y="2388346"/>
                  </a:cubicBezTo>
                  <a:cubicBezTo>
                    <a:pt x="5767577" y="2610173"/>
                    <a:pt x="5772652" y="2711680"/>
                    <a:pt x="5753954" y="3003899"/>
                  </a:cubicBezTo>
                  <a:cubicBezTo>
                    <a:pt x="5735256" y="3296118"/>
                    <a:pt x="5741110" y="3396649"/>
                    <a:pt x="5753954" y="3693319"/>
                  </a:cubicBezTo>
                  <a:cubicBezTo>
                    <a:pt x="5512467" y="3665706"/>
                    <a:pt x="5423140" y="3712390"/>
                    <a:pt x="5114626" y="3693319"/>
                  </a:cubicBezTo>
                  <a:cubicBezTo>
                    <a:pt x="4806112" y="3674248"/>
                    <a:pt x="4531092" y="3661902"/>
                    <a:pt x="4360218" y="3693319"/>
                  </a:cubicBezTo>
                  <a:cubicBezTo>
                    <a:pt x="4189344" y="3724736"/>
                    <a:pt x="3909087" y="3662275"/>
                    <a:pt x="3720890" y="3693319"/>
                  </a:cubicBezTo>
                  <a:cubicBezTo>
                    <a:pt x="3532693" y="3724363"/>
                    <a:pt x="3444713" y="3680496"/>
                    <a:pt x="3254181" y="3693319"/>
                  </a:cubicBezTo>
                  <a:cubicBezTo>
                    <a:pt x="3063649" y="3706142"/>
                    <a:pt x="2886213" y="3698626"/>
                    <a:pt x="2729932" y="3693319"/>
                  </a:cubicBezTo>
                  <a:cubicBezTo>
                    <a:pt x="2573651" y="3688012"/>
                    <a:pt x="2212540" y="3672973"/>
                    <a:pt x="1975524" y="3693319"/>
                  </a:cubicBezTo>
                  <a:cubicBezTo>
                    <a:pt x="1738508" y="3713665"/>
                    <a:pt x="1606651" y="3687294"/>
                    <a:pt x="1336196" y="3693319"/>
                  </a:cubicBezTo>
                  <a:cubicBezTo>
                    <a:pt x="1065741" y="3699344"/>
                    <a:pt x="1018516" y="3709820"/>
                    <a:pt x="811947" y="3693319"/>
                  </a:cubicBezTo>
                  <a:cubicBezTo>
                    <a:pt x="605378" y="3676818"/>
                    <a:pt x="262846" y="3660813"/>
                    <a:pt x="0" y="3693319"/>
                  </a:cubicBezTo>
                  <a:cubicBezTo>
                    <a:pt x="-13197" y="3586788"/>
                    <a:pt x="4560" y="3333122"/>
                    <a:pt x="0" y="3188565"/>
                  </a:cubicBezTo>
                  <a:cubicBezTo>
                    <a:pt x="-4560" y="3044008"/>
                    <a:pt x="6619" y="2912667"/>
                    <a:pt x="0" y="2683812"/>
                  </a:cubicBezTo>
                  <a:cubicBezTo>
                    <a:pt x="-6619" y="2454957"/>
                    <a:pt x="-30788" y="2259223"/>
                    <a:pt x="0" y="2031325"/>
                  </a:cubicBezTo>
                  <a:cubicBezTo>
                    <a:pt x="30788" y="1803427"/>
                    <a:pt x="17826" y="1699182"/>
                    <a:pt x="0" y="1489639"/>
                  </a:cubicBezTo>
                  <a:cubicBezTo>
                    <a:pt x="-17826" y="1280096"/>
                    <a:pt x="28347" y="1117178"/>
                    <a:pt x="0" y="800219"/>
                  </a:cubicBezTo>
                  <a:cubicBezTo>
                    <a:pt x="-28347" y="483260"/>
                    <a:pt x="-20395" y="330181"/>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sz="1400" i="1">
                  <a:solidFill>
                    <a:srgbClr val="00205B"/>
                  </a:solidFill>
                  <a:latin typeface="Arial" panose="020B0604020202020204" pitchFamily="34" charset="0"/>
                  <a:cs typeface="Arial" panose="020B0604020202020204" pitchFamily="34" charset="0"/>
                </a:rPr>
                <a:t>The planets orbit the Sun at different distances and speeds.</a:t>
              </a:r>
            </a:p>
            <a:p>
              <a:endParaRPr lang="en-GB" sz="1400" i="1">
                <a:solidFill>
                  <a:srgbClr val="00205B"/>
                </a:solidFill>
                <a:latin typeface="Arial" panose="020B0604020202020204" pitchFamily="34" charset="0"/>
                <a:cs typeface="Arial" panose="020B0604020202020204" pitchFamily="34" charset="0"/>
              </a:endParaRPr>
            </a:p>
            <a:p>
              <a:r>
                <a:rPr lang="en-GB" sz="1400" i="1">
                  <a:solidFill>
                    <a:srgbClr val="00205B"/>
                  </a:solidFill>
                  <a:latin typeface="Arial" panose="020B0604020202020204" pitchFamily="34" charset="0"/>
                  <a:cs typeface="Arial" panose="020B0604020202020204" pitchFamily="34" charset="0"/>
                </a:rPr>
                <a:t>Earth orbits the Sun                                 than Mars.</a:t>
              </a:r>
            </a:p>
            <a:p>
              <a:endParaRPr lang="en-GB" sz="1400" i="1">
                <a:solidFill>
                  <a:srgbClr val="00205B"/>
                </a:solidFill>
                <a:latin typeface="Arial" panose="020B0604020202020204" pitchFamily="34" charset="0"/>
                <a:cs typeface="Arial" panose="020B0604020202020204" pitchFamily="34" charset="0"/>
              </a:endParaRPr>
            </a:p>
            <a:p>
              <a:r>
                <a:rPr lang="en-GB" sz="1400" i="1">
                  <a:solidFill>
                    <a:srgbClr val="00205B"/>
                  </a:solidFill>
                  <a:latin typeface="Arial" panose="020B0604020202020204" pitchFamily="34" charset="0"/>
                  <a:cs typeface="Arial" panose="020B0604020202020204" pitchFamily="34" charset="0"/>
                </a:rPr>
                <a:t>When Earth moves towards Mars, Mars appears to get bigger because…</a:t>
              </a:r>
              <a:endParaRPr lang="en-GB">
                <a:solidFill>
                  <a:srgbClr val="00205B"/>
                </a:solidFill>
              </a:endParaRPr>
            </a:p>
            <a:p>
              <a:r>
                <a:rPr lang="en-GB">
                  <a:solidFill>
                    <a:srgbClr val="00205B"/>
                  </a:solidFill>
                </a:rPr>
                <a:t>_________________________________________________________________________________________________________________________________</a:t>
              </a:r>
            </a:p>
            <a:p>
              <a:endParaRPr lang="en-GB" sz="1400">
                <a:solidFill>
                  <a:srgbClr val="00205B"/>
                </a:solidFill>
                <a:latin typeface="Arial" panose="020B0604020202020204" pitchFamily="34" charset="0"/>
                <a:cs typeface="Arial" panose="020B0604020202020204" pitchFamily="34" charset="0"/>
              </a:endParaRPr>
            </a:p>
            <a:p>
              <a:r>
                <a:rPr lang="en-GB" sz="1400" i="1">
                  <a:solidFill>
                    <a:srgbClr val="00205B"/>
                  </a:solidFill>
                  <a:latin typeface="Arial" panose="020B0604020202020204" pitchFamily="34" charset="0"/>
                  <a:cs typeface="Arial" panose="020B0604020202020204" pitchFamily="34" charset="0"/>
                </a:rPr>
                <a:t>When Earth moves away from Mars, Mars appears to get smaller because… </a:t>
              </a:r>
            </a:p>
            <a:p>
              <a:r>
                <a:rPr lang="en-GB">
                  <a:solidFill>
                    <a:srgbClr val="00205B"/>
                  </a:solidFill>
                </a:rPr>
                <a:t>_________________________________________________________________________________________________________________________________</a:t>
              </a:r>
              <a:endParaRPr lang="en-GB" i="1">
                <a:solidFill>
                  <a:srgbClr val="00205B"/>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ABFF2A4-EC9E-C39F-51D6-4E75EEA6CD20}"/>
                </a:ext>
              </a:extLst>
            </p:cNvPr>
            <p:cNvSpPr txBox="1"/>
            <p:nvPr/>
          </p:nvSpPr>
          <p:spPr>
            <a:xfrm>
              <a:off x="2260726" y="6471863"/>
              <a:ext cx="1471550" cy="384721"/>
            </a:xfrm>
            <a:custGeom>
              <a:avLst/>
              <a:gdLst>
                <a:gd name="csX0" fmla="*/ 0 w 1471550"/>
                <a:gd name="csY0" fmla="*/ 0 h 384721"/>
                <a:gd name="csX1" fmla="*/ 461086 w 1471550"/>
                <a:gd name="csY1" fmla="*/ 0 h 384721"/>
                <a:gd name="csX2" fmla="*/ 966318 w 1471550"/>
                <a:gd name="csY2" fmla="*/ 0 h 384721"/>
                <a:gd name="csX3" fmla="*/ 1471550 w 1471550"/>
                <a:gd name="csY3" fmla="*/ 0 h 384721"/>
                <a:gd name="csX4" fmla="*/ 1471550 w 1471550"/>
                <a:gd name="csY4" fmla="*/ 384721 h 384721"/>
                <a:gd name="csX5" fmla="*/ 981033 w 1471550"/>
                <a:gd name="csY5" fmla="*/ 384721 h 384721"/>
                <a:gd name="csX6" fmla="*/ 534663 w 1471550"/>
                <a:gd name="csY6" fmla="*/ 384721 h 384721"/>
                <a:gd name="csX7" fmla="*/ 0 w 1471550"/>
                <a:gd name="csY7" fmla="*/ 384721 h 384721"/>
                <a:gd name="csX8" fmla="*/ 0 w 1471550"/>
                <a:gd name="csY8" fmla="*/ 0 h 3847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71550" h="384721" fill="none" extrusionOk="0">
                  <a:moveTo>
                    <a:pt x="0" y="0"/>
                  </a:moveTo>
                  <a:cubicBezTo>
                    <a:pt x="147207" y="-2728"/>
                    <a:pt x="334487" y="-17449"/>
                    <a:pt x="461086" y="0"/>
                  </a:cubicBezTo>
                  <a:cubicBezTo>
                    <a:pt x="587685" y="17449"/>
                    <a:pt x="863941" y="-4450"/>
                    <a:pt x="966318" y="0"/>
                  </a:cubicBezTo>
                  <a:cubicBezTo>
                    <a:pt x="1068695" y="4450"/>
                    <a:pt x="1341387" y="-23338"/>
                    <a:pt x="1471550" y="0"/>
                  </a:cubicBezTo>
                  <a:cubicBezTo>
                    <a:pt x="1462763" y="162659"/>
                    <a:pt x="1462427" y="280502"/>
                    <a:pt x="1471550" y="384721"/>
                  </a:cubicBezTo>
                  <a:cubicBezTo>
                    <a:pt x="1356442" y="394604"/>
                    <a:pt x="1197260" y="367958"/>
                    <a:pt x="981033" y="384721"/>
                  </a:cubicBezTo>
                  <a:cubicBezTo>
                    <a:pt x="764806" y="401484"/>
                    <a:pt x="653489" y="402614"/>
                    <a:pt x="534663" y="384721"/>
                  </a:cubicBezTo>
                  <a:cubicBezTo>
                    <a:pt x="415837" y="366829"/>
                    <a:pt x="113221" y="367420"/>
                    <a:pt x="0" y="384721"/>
                  </a:cubicBezTo>
                  <a:cubicBezTo>
                    <a:pt x="19062" y="234542"/>
                    <a:pt x="10811" y="98634"/>
                    <a:pt x="0" y="0"/>
                  </a:cubicBezTo>
                  <a:close/>
                </a:path>
                <a:path w="1471550" h="384721" stroke="0" extrusionOk="0">
                  <a:moveTo>
                    <a:pt x="0" y="0"/>
                  </a:moveTo>
                  <a:cubicBezTo>
                    <a:pt x="187343" y="126"/>
                    <a:pt x="258337" y="17378"/>
                    <a:pt x="490517" y="0"/>
                  </a:cubicBezTo>
                  <a:cubicBezTo>
                    <a:pt x="722697" y="-17378"/>
                    <a:pt x="866966" y="-5049"/>
                    <a:pt x="1010464" y="0"/>
                  </a:cubicBezTo>
                  <a:cubicBezTo>
                    <a:pt x="1153962" y="5049"/>
                    <a:pt x="1293058" y="-10047"/>
                    <a:pt x="1471550" y="0"/>
                  </a:cubicBezTo>
                  <a:cubicBezTo>
                    <a:pt x="1458539" y="77155"/>
                    <a:pt x="1482141" y="200321"/>
                    <a:pt x="1471550" y="384721"/>
                  </a:cubicBezTo>
                  <a:cubicBezTo>
                    <a:pt x="1378249" y="363762"/>
                    <a:pt x="1242862" y="393322"/>
                    <a:pt x="1025180" y="384721"/>
                  </a:cubicBezTo>
                  <a:cubicBezTo>
                    <a:pt x="807498" y="376121"/>
                    <a:pt x="726860" y="402521"/>
                    <a:pt x="505232" y="384721"/>
                  </a:cubicBezTo>
                  <a:cubicBezTo>
                    <a:pt x="283604" y="366921"/>
                    <a:pt x="224896" y="400232"/>
                    <a:pt x="0" y="384721"/>
                  </a:cubicBezTo>
                  <a:cubicBezTo>
                    <a:pt x="13910" y="306157"/>
                    <a:pt x="-18609" y="128662"/>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spcBef>
                  <a:spcPts val="600"/>
                </a:spcBef>
                <a:spcAft>
                  <a:spcPts val="600"/>
                </a:spcAft>
              </a:pPr>
              <a:r>
                <a:rPr lang="en-GB" sz="1400" b="1">
                  <a:solidFill>
                    <a:srgbClr val="00205B"/>
                  </a:solidFill>
                  <a:latin typeface="Arial" panose="020B0604020202020204" pitchFamily="34" charset="0"/>
                  <a:cs typeface="Arial" panose="020B0604020202020204" pitchFamily="34" charset="0"/>
                </a:rPr>
                <a:t>slower / faster</a:t>
              </a:r>
            </a:p>
          </p:txBody>
        </p:sp>
      </p:grpSp>
    </p:spTree>
    <p:extLst>
      <p:ext uri="{BB962C8B-B14F-4D97-AF65-F5344CB8AC3E}">
        <p14:creationId xmlns:p14="http://schemas.microsoft.com/office/powerpoint/2010/main" val="40875716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FA6C-1A7E-5199-5F04-5B1AA98411C6}"/>
            </a:ext>
          </a:extLst>
        </p:cNvPr>
        <p:cNvGrpSpPr/>
        <p:nvPr/>
      </p:nvGrpSpPr>
      <p:grpSpPr>
        <a:xfrm>
          <a:off x="0" y="0"/>
          <a:ext cx="0" cy="0"/>
          <a:chOff x="0" y="0"/>
          <a:chExt cx="0" cy="0"/>
        </a:xfrm>
      </p:grpSpPr>
      <p:sp>
        <p:nvSpPr>
          <p:cNvPr id="4" name="object 11">
            <a:extLst>
              <a:ext uri="{FF2B5EF4-FFF2-40B4-BE49-F238E27FC236}">
                <a16:creationId xmlns:a16="http://schemas.microsoft.com/office/drawing/2014/main" id="{4341E51F-2F18-E840-AD5A-B5A770833A43}"/>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65</a:t>
            </a:r>
            <a:endParaRPr sz="1200">
              <a:latin typeface="Arial"/>
              <a:cs typeface="Arial"/>
            </a:endParaRPr>
          </a:p>
        </p:txBody>
      </p:sp>
    </p:spTree>
    <p:extLst>
      <p:ext uri="{BB962C8B-B14F-4D97-AF65-F5344CB8AC3E}">
        <p14:creationId xmlns:p14="http://schemas.microsoft.com/office/powerpoint/2010/main" val="29122349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133B-AD13-CF8C-1196-A49FA6F48ECA}"/>
            </a:ext>
          </a:extLst>
        </p:cNvPr>
        <p:cNvGrpSpPr/>
        <p:nvPr/>
      </p:nvGrpSpPr>
      <p:grpSpPr>
        <a:xfrm>
          <a:off x="0" y="0"/>
          <a:ext cx="0" cy="0"/>
          <a:chOff x="0" y="0"/>
          <a:chExt cx="0" cy="0"/>
        </a:xfrm>
      </p:grpSpPr>
      <p:sp>
        <p:nvSpPr>
          <p:cNvPr id="4" name="object 11">
            <a:extLst>
              <a:ext uri="{FF2B5EF4-FFF2-40B4-BE49-F238E27FC236}">
                <a16:creationId xmlns:a16="http://schemas.microsoft.com/office/drawing/2014/main" id="{0466DD64-0621-E9F1-8726-5314A23D1CAA}"/>
              </a:ext>
            </a:extLst>
          </p:cNvPr>
          <p:cNvSpPr txBox="1"/>
          <p:nvPr/>
        </p:nvSpPr>
        <p:spPr>
          <a:xfrm>
            <a:off x="5494471" y="9621348"/>
            <a:ext cx="82468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66</a:t>
            </a:r>
            <a:endParaRPr sz="1200">
              <a:latin typeface="Arial"/>
              <a:cs typeface="Arial"/>
            </a:endParaRPr>
          </a:p>
        </p:txBody>
      </p:sp>
    </p:spTree>
    <p:extLst>
      <p:ext uri="{BB962C8B-B14F-4D97-AF65-F5344CB8AC3E}">
        <p14:creationId xmlns:p14="http://schemas.microsoft.com/office/powerpoint/2010/main" val="30513019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847C03-D5CA-8137-C9C2-B1FF6BB5D8EB}"/>
              </a:ext>
            </a:extLst>
          </p:cNvPr>
          <p:cNvSpPr txBox="1"/>
          <p:nvPr/>
        </p:nvSpPr>
        <p:spPr>
          <a:xfrm>
            <a:off x="538843" y="1542008"/>
            <a:ext cx="5780314" cy="3477875"/>
          </a:xfrm>
          <a:prstGeom prst="rect">
            <a:avLst/>
          </a:prstGeom>
          <a:noFill/>
        </p:spPr>
        <p:txBody>
          <a:bodyPr wrap="square" rtlCol="0">
            <a:spAutoFit/>
          </a:bodyPr>
          <a:lstStyle/>
          <a:p>
            <a:pPr algn="ctr"/>
            <a:r>
              <a:rPr lang="en-US" sz="4400" b="1">
                <a:solidFill>
                  <a:srgbClr val="00205B"/>
                </a:solidFill>
                <a:latin typeface="Arial" panose="020B0604020202020204" pitchFamily="34" charset="0"/>
                <a:cs typeface="Arial" panose="020B0604020202020204" pitchFamily="34" charset="0"/>
              </a:rPr>
              <a:t>Investigation 6</a:t>
            </a:r>
          </a:p>
          <a:p>
            <a:pPr algn="ctr"/>
            <a:endParaRPr lang="en-US" sz="4400" b="1">
              <a:solidFill>
                <a:srgbClr val="00205B"/>
              </a:solidFill>
              <a:latin typeface="Arial" panose="020B0604020202020204" pitchFamily="34" charset="0"/>
              <a:cs typeface="Arial" panose="020B0604020202020204" pitchFamily="34" charset="0"/>
            </a:endParaRPr>
          </a:p>
          <a:p>
            <a:pPr algn="ctr"/>
            <a:endParaRPr lang="en-US" sz="4400" b="1">
              <a:solidFill>
                <a:srgbClr val="00205B"/>
              </a:solidFill>
              <a:latin typeface="Arial" panose="020B0604020202020204" pitchFamily="34" charset="0"/>
              <a:cs typeface="Arial" panose="020B0604020202020204" pitchFamily="34" charset="0"/>
            </a:endParaRPr>
          </a:p>
          <a:p>
            <a:pPr algn="ctr"/>
            <a:r>
              <a:rPr lang="en-US" sz="4400" b="1">
                <a:solidFill>
                  <a:srgbClr val="00205B"/>
                </a:solidFill>
                <a:latin typeface="Arial" panose="020B0604020202020204" pitchFamily="34" charset="0"/>
                <a:cs typeface="Arial" panose="020B0604020202020204" pitchFamily="34" charset="0"/>
              </a:rPr>
              <a:t>When Should We Launch to Mars?</a:t>
            </a:r>
          </a:p>
        </p:txBody>
      </p:sp>
      <p:sp>
        <p:nvSpPr>
          <p:cNvPr id="6" name="object 11">
            <a:extLst>
              <a:ext uri="{FF2B5EF4-FFF2-40B4-BE49-F238E27FC236}">
                <a16:creationId xmlns:a16="http://schemas.microsoft.com/office/drawing/2014/main" id="{1009ED7D-8717-E304-CA9D-D6F14511DA3B}"/>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67</a:t>
            </a:r>
            <a:endParaRPr sz="1200">
              <a:latin typeface="Arial"/>
              <a:cs typeface="Arial"/>
            </a:endParaRPr>
          </a:p>
        </p:txBody>
      </p:sp>
      <p:pic>
        <p:nvPicPr>
          <p:cNvPr id="2" name="Graphic 1" descr="Rocket with solid fill">
            <a:extLst>
              <a:ext uri="{FF2B5EF4-FFF2-40B4-BE49-F238E27FC236}">
                <a16:creationId xmlns:a16="http://schemas.microsoft.com/office/drawing/2014/main" id="{80CB4A55-08A4-C203-7C51-CDD98D4C798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054685" y="5978629"/>
            <a:ext cx="2748629" cy="2748629"/>
          </a:xfrm>
          <a:prstGeom prst="rect">
            <a:avLst/>
          </a:prstGeom>
        </p:spPr>
      </p:pic>
    </p:spTree>
    <p:extLst>
      <p:ext uri="{BB962C8B-B14F-4D97-AF65-F5344CB8AC3E}">
        <p14:creationId xmlns:p14="http://schemas.microsoft.com/office/powerpoint/2010/main" val="2313305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2764B-CDB8-386D-9EB0-B37AFD0C7F0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3AB391C8-7F15-D32F-733F-F58A33C5A5CE}"/>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2EDC6517-C6CB-0F1C-6BF5-411AC2FD10EB}"/>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pic>
        <p:nvPicPr>
          <p:cNvPr id="8" name="Graphic 7" descr="Waning crescent moon with solid fill">
            <a:extLst>
              <a:ext uri="{FF2B5EF4-FFF2-40B4-BE49-F238E27FC236}">
                <a16:creationId xmlns:a16="http://schemas.microsoft.com/office/drawing/2014/main" id="{108CA36B-00CA-6D0D-3607-C572F94475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1840" y="701810"/>
            <a:ext cx="516880" cy="516880"/>
          </a:xfrm>
          <a:prstGeom prst="rect">
            <a:avLst/>
          </a:prstGeom>
        </p:spPr>
      </p:pic>
      <p:sp>
        <p:nvSpPr>
          <p:cNvPr id="2" name="TextBox 1">
            <a:extLst>
              <a:ext uri="{FF2B5EF4-FFF2-40B4-BE49-F238E27FC236}">
                <a16:creationId xmlns:a16="http://schemas.microsoft.com/office/drawing/2014/main" id="{6EDD2C93-1901-BA07-E77D-978A61A61567}"/>
              </a:ext>
            </a:extLst>
          </p:cNvPr>
          <p:cNvSpPr txBox="1"/>
          <p:nvPr/>
        </p:nvSpPr>
        <p:spPr>
          <a:xfrm>
            <a:off x="538842" y="1374149"/>
            <a:ext cx="4174596" cy="307777"/>
          </a:xfrm>
          <a:prstGeom prst="rect">
            <a:avLst/>
          </a:prstGeom>
          <a:noFill/>
        </p:spPr>
        <p:txBody>
          <a:bodyPr wrap="square" rtlCol="0">
            <a:spAutoFit/>
          </a:bodyPr>
          <a:lstStyle/>
          <a:p>
            <a:pPr algn="l" rtl="0"/>
            <a:r>
              <a:rPr lang="en-US" sz="1400">
                <a:solidFill>
                  <a:srgbClr val="001F5B"/>
                </a:solidFill>
                <a:latin typeface="Arial"/>
                <a:cs typeface="Arial"/>
              </a:rPr>
              <a:t>Stick your labelled piece of the Moon below:</a:t>
            </a:r>
          </a:p>
        </p:txBody>
      </p:sp>
      <p:sp>
        <p:nvSpPr>
          <p:cNvPr id="6" name="Rectangle 5">
            <a:extLst>
              <a:ext uri="{FF2B5EF4-FFF2-40B4-BE49-F238E27FC236}">
                <a16:creationId xmlns:a16="http://schemas.microsoft.com/office/drawing/2014/main" id="{933378D6-CA8D-9944-067A-9F63E8F721E3}"/>
              </a:ext>
            </a:extLst>
          </p:cNvPr>
          <p:cNvSpPr/>
          <p:nvPr/>
        </p:nvSpPr>
        <p:spPr>
          <a:xfrm>
            <a:off x="538842" y="1723705"/>
            <a:ext cx="5780315" cy="7618414"/>
          </a:xfrm>
          <a:custGeom>
            <a:avLst/>
            <a:gdLst>
              <a:gd name="csX0" fmla="*/ 0 w 5780315"/>
              <a:gd name="csY0" fmla="*/ 0 h 7618414"/>
              <a:gd name="csX1" fmla="*/ 757864 w 5780315"/>
              <a:gd name="csY1" fmla="*/ 0 h 7618414"/>
              <a:gd name="csX2" fmla="*/ 1342318 w 5780315"/>
              <a:gd name="csY2" fmla="*/ 0 h 7618414"/>
              <a:gd name="csX3" fmla="*/ 2100181 w 5780315"/>
              <a:gd name="csY3" fmla="*/ 0 h 7618414"/>
              <a:gd name="csX4" fmla="*/ 2626832 w 5780315"/>
              <a:gd name="csY4" fmla="*/ 0 h 7618414"/>
              <a:gd name="csX5" fmla="*/ 3269089 w 5780315"/>
              <a:gd name="csY5" fmla="*/ 0 h 7618414"/>
              <a:gd name="csX6" fmla="*/ 3853543 w 5780315"/>
              <a:gd name="csY6" fmla="*/ 0 h 7618414"/>
              <a:gd name="csX7" fmla="*/ 4322391 w 5780315"/>
              <a:gd name="csY7" fmla="*/ 0 h 7618414"/>
              <a:gd name="csX8" fmla="*/ 4906845 w 5780315"/>
              <a:gd name="csY8" fmla="*/ 0 h 7618414"/>
              <a:gd name="csX9" fmla="*/ 5780315 w 5780315"/>
              <a:gd name="csY9" fmla="*/ 0 h 7618414"/>
              <a:gd name="csX10" fmla="*/ 5780315 w 5780315"/>
              <a:gd name="csY10" fmla="*/ 540215 h 7618414"/>
              <a:gd name="csX11" fmla="*/ 5780315 w 5780315"/>
              <a:gd name="csY11" fmla="*/ 1156614 h 7618414"/>
              <a:gd name="csX12" fmla="*/ 5780315 w 5780315"/>
              <a:gd name="csY12" fmla="*/ 1696829 h 7618414"/>
              <a:gd name="csX13" fmla="*/ 5780315 w 5780315"/>
              <a:gd name="csY13" fmla="*/ 2465596 h 7618414"/>
              <a:gd name="csX14" fmla="*/ 5780315 w 5780315"/>
              <a:gd name="csY14" fmla="*/ 3234363 h 7618414"/>
              <a:gd name="csX15" fmla="*/ 5780315 w 5780315"/>
              <a:gd name="csY15" fmla="*/ 3926946 h 7618414"/>
              <a:gd name="csX16" fmla="*/ 5780315 w 5780315"/>
              <a:gd name="csY16" fmla="*/ 4390977 h 7618414"/>
              <a:gd name="csX17" fmla="*/ 5780315 w 5780315"/>
              <a:gd name="csY17" fmla="*/ 4931192 h 7618414"/>
              <a:gd name="csX18" fmla="*/ 5780315 w 5780315"/>
              <a:gd name="csY18" fmla="*/ 5776143 h 7618414"/>
              <a:gd name="csX19" fmla="*/ 5780315 w 5780315"/>
              <a:gd name="csY19" fmla="*/ 6621094 h 7618414"/>
              <a:gd name="csX20" fmla="*/ 5780315 w 5780315"/>
              <a:gd name="csY20" fmla="*/ 7618414 h 7618414"/>
              <a:gd name="csX21" fmla="*/ 5253664 w 5780315"/>
              <a:gd name="csY21" fmla="*/ 7618414 h 7618414"/>
              <a:gd name="csX22" fmla="*/ 4495801 w 5780315"/>
              <a:gd name="csY22" fmla="*/ 7618414 h 7618414"/>
              <a:gd name="csX23" fmla="*/ 3853543 w 5780315"/>
              <a:gd name="csY23" fmla="*/ 7618414 h 7618414"/>
              <a:gd name="csX24" fmla="*/ 3269089 w 5780315"/>
              <a:gd name="csY24" fmla="*/ 7618414 h 7618414"/>
              <a:gd name="csX25" fmla="*/ 2800241 w 5780315"/>
              <a:gd name="csY25" fmla="*/ 7618414 h 7618414"/>
              <a:gd name="csX26" fmla="*/ 2215787 w 5780315"/>
              <a:gd name="csY26" fmla="*/ 7618414 h 7618414"/>
              <a:gd name="csX27" fmla="*/ 1515727 w 5780315"/>
              <a:gd name="csY27" fmla="*/ 7618414 h 7618414"/>
              <a:gd name="csX28" fmla="*/ 815667 w 5780315"/>
              <a:gd name="csY28" fmla="*/ 7618414 h 7618414"/>
              <a:gd name="csX29" fmla="*/ 0 w 5780315"/>
              <a:gd name="csY29" fmla="*/ 7618414 h 7618414"/>
              <a:gd name="csX30" fmla="*/ 0 w 5780315"/>
              <a:gd name="csY30" fmla="*/ 6849647 h 7618414"/>
              <a:gd name="csX31" fmla="*/ 0 w 5780315"/>
              <a:gd name="csY31" fmla="*/ 6385616 h 7618414"/>
              <a:gd name="csX32" fmla="*/ 0 w 5780315"/>
              <a:gd name="csY32" fmla="*/ 5540665 h 7618414"/>
              <a:gd name="csX33" fmla="*/ 0 w 5780315"/>
              <a:gd name="csY33" fmla="*/ 4695713 h 7618414"/>
              <a:gd name="csX34" fmla="*/ 0 w 5780315"/>
              <a:gd name="csY34" fmla="*/ 3850762 h 7618414"/>
              <a:gd name="csX35" fmla="*/ 0 w 5780315"/>
              <a:gd name="csY35" fmla="*/ 3158179 h 7618414"/>
              <a:gd name="csX36" fmla="*/ 0 w 5780315"/>
              <a:gd name="csY36" fmla="*/ 2313228 h 7618414"/>
              <a:gd name="csX37" fmla="*/ 0 w 5780315"/>
              <a:gd name="csY37" fmla="*/ 1696829 h 7618414"/>
              <a:gd name="csX38" fmla="*/ 0 w 5780315"/>
              <a:gd name="csY38" fmla="*/ 928061 h 7618414"/>
              <a:gd name="csX39" fmla="*/ 0 w 5780315"/>
              <a:gd name="csY39" fmla="*/ 0 h 76184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5780315" h="7618414" fill="none" extrusionOk="0">
                <a:moveTo>
                  <a:pt x="0" y="0"/>
                </a:moveTo>
                <a:cubicBezTo>
                  <a:pt x="187505" y="-12658"/>
                  <a:pt x="567807" y="13979"/>
                  <a:pt x="757864" y="0"/>
                </a:cubicBezTo>
                <a:cubicBezTo>
                  <a:pt x="947921" y="-13979"/>
                  <a:pt x="1222975" y="-5285"/>
                  <a:pt x="1342318" y="0"/>
                </a:cubicBezTo>
                <a:cubicBezTo>
                  <a:pt x="1461661" y="5285"/>
                  <a:pt x="1731803" y="17461"/>
                  <a:pt x="2100181" y="0"/>
                </a:cubicBezTo>
                <a:cubicBezTo>
                  <a:pt x="2468559" y="-17461"/>
                  <a:pt x="2388588" y="1362"/>
                  <a:pt x="2626832" y="0"/>
                </a:cubicBezTo>
                <a:cubicBezTo>
                  <a:pt x="2865076" y="-1362"/>
                  <a:pt x="3072589" y="-3423"/>
                  <a:pt x="3269089" y="0"/>
                </a:cubicBezTo>
                <a:cubicBezTo>
                  <a:pt x="3465589" y="3423"/>
                  <a:pt x="3718151" y="11379"/>
                  <a:pt x="3853543" y="0"/>
                </a:cubicBezTo>
                <a:cubicBezTo>
                  <a:pt x="3988935" y="-11379"/>
                  <a:pt x="4116855" y="15045"/>
                  <a:pt x="4322391" y="0"/>
                </a:cubicBezTo>
                <a:cubicBezTo>
                  <a:pt x="4527927" y="-15045"/>
                  <a:pt x="4682953" y="-13022"/>
                  <a:pt x="4906845" y="0"/>
                </a:cubicBezTo>
                <a:cubicBezTo>
                  <a:pt x="5130737" y="13022"/>
                  <a:pt x="5355198" y="-36774"/>
                  <a:pt x="5780315" y="0"/>
                </a:cubicBezTo>
                <a:cubicBezTo>
                  <a:pt x="5774176" y="166808"/>
                  <a:pt x="5800511" y="395536"/>
                  <a:pt x="5780315" y="540215"/>
                </a:cubicBezTo>
                <a:cubicBezTo>
                  <a:pt x="5760119" y="684895"/>
                  <a:pt x="5796946" y="868658"/>
                  <a:pt x="5780315" y="1156614"/>
                </a:cubicBezTo>
                <a:cubicBezTo>
                  <a:pt x="5763684" y="1444570"/>
                  <a:pt x="5766381" y="1486425"/>
                  <a:pt x="5780315" y="1696829"/>
                </a:cubicBezTo>
                <a:cubicBezTo>
                  <a:pt x="5794249" y="1907234"/>
                  <a:pt x="5799096" y="2089463"/>
                  <a:pt x="5780315" y="2465596"/>
                </a:cubicBezTo>
                <a:cubicBezTo>
                  <a:pt x="5761534" y="2841729"/>
                  <a:pt x="5778948" y="2881741"/>
                  <a:pt x="5780315" y="3234363"/>
                </a:cubicBezTo>
                <a:cubicBezTo>
                  <a:pt x="5781682" y="3586985"/>
                  <a:pt x="5791750" y="3736984"/>
                  <a:pt x="5780315" y="3926946"/>
                </a:cubicBezTo>
                <a:cubicBezTo>
                  <a:pt x="5768880" y="4116908"/>
                  <a:pt x="5769455" y="4173815"/>
                  <a:pt x="5780315" y="4390977"/>
                </a:cubicBezTo>
                <a:cubicBezTo>
                  <a:pt x="5791175" y="4608139"/>
                  <a:pt x="5764367" y="4767133"/>
                  <a:pt x="5780315" y="4931192"/>
                </a:cubicBezTo>
                <a:cubicBezTo>
                  <a:pt x="5796263" y="5095251"/>
                  <a:pt x="5751724" y="5467885"/>
                  <a:pt x="5780315" y="5776143"/>
                </a:cubicBezTo>
                <a:cubicBezTo>
                  <a:pt x="5808906" y="6084401"/>
                  <a:pt x="5791572" y="6267785"/>
                  <a:pt x="5780315" y="6621094"/>
                </a:cubicBezTo>
                <a:cubicBezTo>
                  <a:pt x="5769058" y="6974403"/>
                  <a:pt x="5829017" y="7172943"/>
                  <a:pt x="5780315" y="7618414"/>
                </a:cubicBezTo>
                <a:cubicBezTo>
                  <a:pt x="5559041" y="7643150"/>
                  <a:pt x="5512328" y="7620850"/>
                  <a:pt x="5253664" y="7618414"/>
                </a:cubicBezTo>
                <a:cubicBezTo>
                  <a:pt x="4995000" y="7615978"/>
                  <a:pt x="4708876" y="7611849"/>
                  <a:pt x="4495801" y="7618414"/>
                </a:cubicBezTo>
                <a:cubicBezTo>
                  <a:pt x="4282726" y="7624979"/>
                  <a:pt x="4093332" y="7612973"/>
                  <a:pt x="3853543" y="7618414"/>
                </a:cubicBezTo>
                <a:cubicBezTo>
                  <a:pt x="3613754" y="7623855"/>
                  <a:pt x="3412681" y="7593125"/>
                  <a:pt x="3269089" y="7618414"/>
                </a:cubicBezTo>
                <a:cubicBezTo>
                  <a:pt x="3125497" y="7643703"/>
                  <a:pt x="3013817" y="7637571"/>
                  <a:pt x="2800241" y="7618414"/>
                </a:cubicBezTo>
                <a:cubicBezTo>
                  <a:pt x="2586665" y="7599257"/>
                  <a:pt x="2498598" y="7590728"/>
                  <a:pt x="2215787" y="7618414"/>
                </a:cubicBezTo>
                <a:cubicBezTo>
                  <a:pt x="1932976" y="7646100"/>
                  <a:pt x="1833133" y="7611356"/>
                  <a:pt x="1515727" y="7618414"/>
                </a:cubicBezTo>
                <a:cubicBezTo>
                  <a:pt x="1198321" y="7625472"/>
                  <a:pt x="1005057" y="7616728"/>
                  <a:pt x="815667" y="7618414"/>
                </a:cubicBezTo>
                <a:cubicBezTo>
                  <a:pt x="626277" y="7620100"/>
                  <a:pt x="393808" y="7619434"/>
                  <a:pt x="0" y="7618414"/>
                </a:cubicBezTo>
                <a:cubicBezTo>
                  <a:pt x="9473" y="7257424"/>
                  <a:pt x="27389" y="7161811"/>
                  <a:pt x="0" y="6849647"/>
                </a:cubicBezTo>
                <a:cubicBezTo>
                  <a:pt x="-27389" y="6537483"/>
                  <a:pt x="19227" y="6538609"/>
                  <a:pt x="0" y="6385616"/>
                </a:cubicBezTo>
                <a:cubicBezTo>
                  <a:pt x="-19227" y="6232623"/>
                  <a:pt x="13289" y="5959054"/>
                  <a:pt x="0" y="5540665"/>
                </a:cubicBezTo>
                <a:cubicBezTo>
                  <a:pt x="-13289" y="5122276"/>
                  <a:pt x="35015" y="5033500"/>
                  <a:pt x="0" y="4695713"/>
                </a:cubicBezTo>
                <a:cubicBezTo>
                  <a:pt x="-35015" y="4357926"/>
                  <a:pt x="8492" y="4175258"/>
                  <a:pt x="0" y="3850762"/>
                </a:cubicBezTo>
                <a:cubicBezTo>
                  <a:pt x="-8492" y="3526266"/>
                  <a:pt x="31557" y="3420169"/>
                  <a:pt x="0" y="3158179"/>
                </a:cubicBezTo>
                <a:cubicBezTo>
                  <a:pt x="-31557" y="2896189"/>
                  <a:pt x="-16339" y="2665467"/>
                  <a:pt x="0" y="2313228"/>
                </a:cubicBezTo>
                <a:cubicBezTo>
                  <a:pt x="16339" y="1960989"/>
                  <a:pt x="23382" y="1843880"/>
                  <a:pt x="0" y="1696829"/>
                </a:cubicBezTo>
                <a:cubicBezTo>
                  <a:pt x="-23382" y="1549778"/>
                  <a:pt x="-37661" y="1203346"/>
                  <a:pt x="0" y="928061"/>
                </a:cubicBezTo>
                <a:cubicBezTo>
                  <a:pt x="37661" y="652776"/>
                  <a:pt x="21377" y="427386"/>
                  <a:pt x="0" y="0"/>
                </a:cubicBezTo>
                <a:close/>
              </a:path>
              <a:path w="5780315" h="7618414" stroke="0" extrusionOk="0">
                <a:moveTo>
                  <a:pt x="0" y="0"/>
                </a:moveTo>
                <a:cubicBezTo>
                  <a:pt x="278316" y="6791"/>
                  <a:pt x="493754" y="-7115"/>
                  <a:pt x="700060" y="0"/>
                </a:cubicBezTo>
                <a:cubicBezTo>
                  <a:pt x="906366" y="7115"/>
                  <a:pt x="1191831" y="28629"/>
                  <a:pt x="1457924" y="0"/>
                </a:cubicBezTo>
                <a:cubicBezTo>
                  <a:pt x="1724017" y="-28629"/>
                  <a:pt x="1736073" y="-6655"/>
                  <a:pt x="1926772" y="0"/>
                </a:cubicBezTo>
                <a:cubicBezTo>
                  <a:pt x="2117471" y="6655"/>
                  <a:pt x="2250168" y="-8572"/>
                  <a:pt x="2569029" y="0"/>
                </a:cubicBezTo>
                <a:cubicBezTo>
                  <a:pt x="2887890" y="8572"/>
                  <a:pt x="2969737" y="-26482"/>
                  <a:pt x="3153483" y="0"/>
                </a:cubicBezTo>
                <a:cubicBezTo>
                  <a:pt x="3337229" y="26482"/>
                  <a:pt x="3400846" y="-19367"/>
                  <a:pt x="3622331" y="0"/>
                </a:cubicBezTo>
                <a:cubicBezTo>
                  <a:pt x="3843816" y="19367"/>
                  <a:pt x="3941246" y="22739"/>
                  <a:pt x="4206785" y="0"/>
                </a:cubicBezTo>
                <a:cubicBezTo>
                  <a:pt x="4472324" y="-22739"/>
                  <a:pt x="4691343" y="18433"/>
                  <a:pt x="4964648" y="0"/>
                </a:cubicBezTo>
                <a:cubicBezTo>
                  <a:pt x="5237953" y="-18433"/>
                  <a:pt x="5442276" y="11827"/>
                  <a:pt x="5780315" y="0"/>
                </a:cubicBezTo>
                <a:cubicBezTo>
                  <a:pt x="5788089" y="128695"/>
                  <a:pt x="5789069" y="286078"/>
                  <a:pt x="5780315" y="540215"/>
                </a:cubicBezTo>
                <a:cubicBezTo>
                  <a:pt x="5771561" y="794352"/>
                  <a:pt x="5793798" y="986068"/>
                  <a:pt x="5780315" y="1156614"/>
                </a:cubicBezTo>
                <a:cubicBezTo>
                  <a:pt x="5766832" y="1327160"/>
                  <a:pt x="5820354" y="1824553"/>
                  <a:pt x="5780315" y="2001565"/>
                </a:cubicBezTo>
                <a:cubicBezTo>
                  <a:pt x="5740276" y="2178577"/>
                  <a:pt x="5792245" y="2499437"/>
                  <a:pt x="5780315" y="2846517"/>
                </a:cubicBezTo>
                <a:cubicBezTo>
                  <a:pt x="5768385" y="3193597"/>
                  <a:pt x="5764105" y="3290477"/>
                  <a:pt x="5780315" y="3615284"/>
                </a:cubicBezTo>
                <a:cubicBezTo>
                  <a:pt x="5796525" y="3940091"/>
                  <a:pt x="5751443" y="4075127"/>
                  <a:pt x="5780315" y="4307867"/>
                </a:cubicBezTo>
                <a:cubicBezTo>
                  <a:pt x="5809187" y="4540607"/>
                  <a:pt x="5788881" y="4667757"/>
                  <a:pt x="5780315" y="5000450"/>
                </a:cubicBezTo>
                <a:cubicBezTo>
                  <a:pt x="5771749" y="5333143"/>
                  <a:pt x="5755091" y="5492651"/>
                  <a:pt x="5780315" y="5616849"/>
                </a:cubicBezTo>
                <a:cubicBezTo>
                  <a:pt x="5805539" y="5741047"/>
                  <a:pt x="5776438" y="6118886"/>
                  <a:pt x="5780315" y="6309432"/>
                </a:cubicBezTo>
                <a:cubicBezTo>
                  <a:pt x="5784192" y="6499978"/>
                  <a:pt x="5733893" y="7155022"/>
                  <a:pt x="5780315" y="7618414"/>
                </a:cubicBezTo>
                <a:cubicBezTo>
                  <a:pt x="5441630" y="7636117"/>
                  <a:pt x="5248414" y="7587349"/>
                  <a:pt x="5022451" y="7618414"/>
                </a:cubicBezTo>
                <a:cubicBezTo>
                  <a:pt x="4796488" y="7649479"/>
                  <a:pt x="4557818" y="7595637"/>
                  <a:pt x="4380194" y="7618414"/>
                </a:cubicBezTo>
                <a:cubicBezTo>
                  <a:pt x="4202570" y="7641191"/>
                  <a:pt x="4034819" y="7603073"/>
                  <a:pt x="3911346" y="7618414"/>
                </a:cubicBezTo>
                <a:cubicBezTo>
                  <a:pt x="3787873" y="7633755"/>
                  <a:pt x="3541394" y="7595628"/>
                  <a:pt x="3442499" y="7618414"/>
                </a:cubicBezTo>
                <a:cubicBezTo>
                  <a:pt x="3343604" y="7641200"/>
                  <a:pt x="3052724" y="7643877"/>
                  <a:pt x="2742438" y="7618414"/>
                </a:cubicBezTo>
                <a:cubicBezTo>
                  <a:pt x="2432152" y="7592951"/>
                  <a:pt x="2399488" y="7626277"/>
                  <a:pt x="2215787" y="7618414"/>
                </a:cubicBezTo>
                <a:cubicBezTo>
                  <a:pt x="2032086" y="7610551"/>
                  <a:pt x="1620315" y="7581477"/>
                  <a:pt x="1457924" y="7618414"/>
                </a:cubicBezTo>
                <a:cubicBezTo>
                  <a:pt x="1295533" y="7655351"/>
                  <a:pt x="1159218" y="7593503"/>
                  <a:pt x="931273" y="7618414"/>
                </a:cubicBezTo>
                <a:cubicBezTo>
                  <a:pt x="703328" y="7643325"/>
                  <a:pt x="346985" y="7642050"/>
                  <a:pt x="0" y="7618414"/>
                </a:cubicBezTo>
                <a:cubicBezTo>
                  <a:pt x="21146" y="7243760"/>
                  <a:pt x="24870" y="7146235"/>
                  <a:pt x="0" y="6773463"/>
                </a:cubicBezTo>
                <a:cubicBezTo>
                  <a:pt x="-24870" y="6400691"/>
                  <a:pt x="17471" y="6428400"/>
                  <a:pt x="0" y="6233248"/>
                </a:cubicBezTo>
                <a:cubicBezTo>
                  <a:pt x="-17471" y="6038097"/>
                  <a:pt x="-28190" y="5854895"/>
                  <a:pt x="0" y="5616849"/>
                </a:cubicBezTo>
                <a:cubicBezTo>
                  <a:pt x="28190" y="5378803"/>
                  <a:pt x="-19102" y="5156052"/>
                  <a:pt x="0" y="4771897"/>
                </a:cubicBezTo>
                <a:cubicBezTo>
                  <a:pt x="19102" y="4387742"/>
                  <a:pt x="-6019" y="4339873"/>
                  <a:pt x="0" y="3926946"/>
                </a:cubicBezTo>
                <a:cubicBezTo>
                  <a:pt x="6019" y="3514019"/>
                  <a:pt x="-2534" y="3572833"/>
                  <a:pt x="0" y="3462915"/>
                </a:cubicBezTo>
                <a:cubicBezTo>
                  <a:pt x="2534" y="3352997"/>
                  <a:pt x="-21000" y="3030840"/>
                  <a:pt x="0" y="2922701"/>
                </a:cubicBezTo>
                <a:cubicBezTo>
                  <a:pt x="21000" y="2814562"/>
                  <a:pt x="611" y="2527254"/>
                  <a:pt x="0" y="2382486"/>
                </a:cubicBezTo>
                <a:cubicBezTo>
                  <a:pt x="-611" y="2237718"/>
                  <a:pt x="-2534" y="1939429"/>
                  <a:pt x="0" y="1613719"/>
                </a:cubicBezTo>
                <a:cubicBezTo>
                  <a:pt x="2534" y="1288009"/>
                  <a:pt x="-2883" y="1309658"/>
                  <a:pt x="0" y="1073504"/>
                </a:cubicBezTo>
                <a:cubicBezTo>
                  <a:pt x="2883" y="837350"/>
                  <a:pt x="-2411" y="776091"/>
                  <a:pt x="0" y="609473"/>
                </a:cubicBezTo>
                <a:cubicBezTo>
                  <a:pt x="2411" y="442855"/>
                  <a:pt x="-14098" y="201494"/>
                  <a:pt x="0" y="0"/>
                </a:cubicBezTo>
                <a:close/>
              </a:path>
            </a:pathLst>
          </a:custGeom>
          <a:solidFill>
            <a:schemeClr val="bg1"/>
          </a:solidFill>
          <a:ln>
            <a:extLst>
              <a:ext uri="{C807C97D-BFC1-408E-A445-0C87EB9F89A2}">
                <ask:lineSketchStyleProps xmlns:ask="http://schemas.microsoft.com/office/drawing/2018/sketchyshapes" sd="3674641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a:latin typeface="Arial" panose="020B0604020202020204" pitchFamily="34" charset="0"/>
                <a:ea typeface="Open Sans" pitchFamily="2" charset="0"/>
                <a:cs typeface="Arial" panose="020B0604020202020204" pitchFamily="34" charset="0"/>
              </a:rPr>
              <a:t>Date:</a:t>
            </a:r>
          </a:p>
          <a:p>
            <a:pPr>
              <a:lnSpc>
                <a:spcPct val="150000"/>
              </a:lnSpc>
            </a:pPr>
            <a:r>
              <a:rPr lang="en-US" sz="1800">
                <a:latin typeface="Arial" panose="020B0604020202020204" pitchFamily="34" charset="0"/>
                <a:ea typeface="Open Sans" pitchFamily="2" charset="0"/>
                <a:cs typeface="Arial" panose="020B0604020202020204" pitchFamily="34" charset="0"/>
              </a:rPr>
              <a:t>Coordinates:</a:t>
            </a:r>
          </a:p>
          <a:p>
            <a:pPr>
              <a:lnSpc>
                <a:spcPct val="150000"/>
              </a:lnSpc>
            </a:pPr>
            <a:r>
              <a:rPr lang="en-US" sz="1800">
                <a:latin typeface="Arial" panose="020B0604020202020204" pitchFamily="34" charset="0"/>
                <a:ea typeface="Open Sans" pitchFamily="2" charset="0"/>
                <a:cs typeface="Arial" panose="020B0604020202020204" pitchFamily="34" charset="0"/>
              </a:rPr>
              <a:t>Exposure:</a:t>
            </a:r>
          </a:p>
        </p:txBody>
      </p:sp>
      <p:pic>
        <p:nvPicPr>
          <p:cNvPr id="10" name="Graphic 9" descr="Postit Notes with solid fill">
            <a:extLst>
              <a:ext uri="{FF2B5EF4-FFF2-40B4-BE49-F238E27FC236}">
                <a16:creationId xmlns:a16="http://schemas.microsoft.com/office/drawing/2014/main" id="{4DF2CE72-6349-B309-6F59-034B2A6CC4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83774" y="1135984"/>
            <a:ext cx="572222" cy="572222"/>
          </a:xfrm>
          <a:prstGeom prst="rect">
            <a:avLst/>
          </a:prstGeom>
        </p:spPr>
      </p:pic>
      <p:sp>
        <p:nvSpPr>
          <p:cNvPr id="7" name="object 2">
            <a:extLst>
              <a:ext uri="{FF2B5EF4-FFF2-40B4-BE49-F238E27FC236}">
                <a16:creationId xmlns:a16="http://schemas.microsoft.com/office/drawing/2014/main" id="{57D86F33-784D-76FD-360C-202747E1DA84}"/>
              </a:ext>
            </a:extLst>
          </p:cNvPr>
          <p:cNvSpPr txBox="1"/>
          <p:nvPr/>
        </p:nvSpPr>
        <p:spPr>
          <a:xfrm>
            <a:off x="1308100" y="395722"/>
            <a:ext cx="4254500" cy="259674"/>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Where Should We Build a Moon Base?</a:t>
            </a:r>
            <a:endParaRPr lang="en-US" sz="2000" b="1">
              <a:latin typeface="Arial Narrow" panose="020B0604020202020204" pitchFamily="34" charset="0"/>
              <a:cs typeface="Arial Narrow" panose="020B0604020202020204" pitchFamily="34" charset="0"/>
            </a:endParaRPr>
          </a:p>
        </p:txBody>
      </p:sp>
      <p:sp>
        <p:nvSpPr>
          <p:cNvPr id="14" name="object 11">
            <a:extLst>
              <a:ext uri="{FF2B5EF4-FFF2-40B4-BE49-F238E27FC236}">
                <a16:creationId xmlns:a16="http://schemas.microsoft.com/office/drawing/2014/main" id="{9A59D52B-1754-8B89-4C93-C7D762A51EAC}"/>
              </a:ext>
            </a:extLst>
          </p:cNvPr>
          <p:cNvSpPr txBox="1"/>
          <p:nvPr/>
        </p:nvSpPr>
        <p:spPr>
          <a:xfrm>
            <a:off x="538842" y="9621837"/>
            <a:ext cx="1809114"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5" name="object 11">
            <a:extLst>
              <a:ext uri="{FF2B5EF4-FFF2-40B4-BE49-F238E27FC236}">
                <a16:creationId xmlns:a16="http://schemas.microsoft.com/office/drawing/2014/main" id="{24DD41F0-634F-706C-56C6-D90FAB6B220C}"/>
              </a:ext>
            </a:extLst>
          </p:cNvPr>
          <p:cNvSpPr txBox="1"/>
          <p:nvPr/>
        </p:nvSpPr>
        <p:spPr>
          <a:xfrm>
            <a:off x="5031722" y="9637225"/>
            <a:ext cx="1305722"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5</a:t>
            </a:r>
            <a:endParaRPr sz="1200">
              <a:latin typeface="Arial"/>
              <a:cs typeface="Arial"/>
            </a:endParaRPr>
          </a:p>
        </p:txBody>
      </p:sp>
    </p:spTree>
    <p:extLst>
      <p:ext uri="{BB962C8B-B14F-4D97-AF65-F5344CB8AC3E}">
        <p14:creationId xmlns:p14="http://schemas.microsoft.com/office/powerpoint/2010/main" val="14322421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E99B7-2B5B-7569-B1E1-45E4BF45906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24393365-57C5-5A85-D6A5-B7694F1EBC7A}"/>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8CE8CDEB-D048-6C98-5BB2-4FEFB14F6EC5}"/>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16" name="TextBox 15">
            <a:extLst>
              <a:ext uri="{FF2B5EF4-FFF2-40B4-BE49-F238E27FC236}">
                <a16:creationId xmlns:a16="http://schemas.microsoft.com/office/drawing/2014/main" id="{6EB43EB9-AE12-0F7D-1175-B7EA5D2CF238}"/>
              </a:ext>
            </a:extLst>
          </p:cNvPr>
          <p:cNvSpPr txBox="1"/>
          <p:nvPr/>
        </p:nvSpPr>
        <p:spPr>
          <a:xfrm>
            <a:off x="538844" y="1258121"/>
            <a:ext cx="5780314" cy="7226594"/>
          </a:xfrm>
          <a:prstGeom prst="rect">
            <a:avLst/>
          </a:prstGeom>
          <a:noFill/>
        </p:spPr>
        <p:txBody>
          <a:bodyPr wrap="square" rtlCol="0">
            <a:spAutoFit/>
          </a:bodyPr>
          <a:lstStyle/>
          <a:p>
            <a:pPr algn="l"/>
            <a:r>
              <a:rPr lang="en-GB" sz="1600" b="1">
                <a:solidFill>
                  <a:srgbClr val="001F5B"/>
                </a:solidFill>
                <a:latin typeface="Arial"/>
                <a:cs typeface="Arial"/>
              </a:rPr>
              <a:t>Introduction to your Mission</a:t>
            </a:r>
            <a:endParaRPr lang="en-GB" sz="1400" b="1">
              <a:solidFill>
                <a:srgbClr val="001F5B"/>
              </a:solidFill>
              <a:latin typeface="Arial"/>
              <a:cs typeface="Arial"/>
            </a:endParaRPr>
          </a:p>
          <a:p>
            <a:pPr>
              <a:lnSpc>
                <a:spcPct val="120000"/>
              </a:lnSpc>
              <a:defRPr/>
            </a:pPr>
            <a:r>
              <a:rPr lang="en-GB" sz="1400">
                <a:solidFill>
                  <a:srgbClr val="001F5B"/>
                </a:solidFill>
                <a:latin typeface="Arial"/>
                <a:cs typeface="Arial"/>
              </a:rPr>
              <a:t>Now that we’re prepared for our mission and understand how the planets move in our Solar System, we need to plan our launch date!</a:t>
            </a:r>
          </a:p>
          <a:p>
            <a:pPr>
              <a:lnSpc>
                <a:spcPct val="120000"/>
              </a:lnSpc>
              <a:defRPr/>
            </a:pPr>
            <a:endParaRPr lang="en-GB" sz="1400">
              <a:solidFill>
                <a:srgbClr val="001F5B"/>
              </a:solidFill>
              <a:latin typeface="Arial"/>
              <a:cs typeface="Arial"/>
            </a:endParaRPr>
          </a:p>
          <a:p>
            <a:pPr>
              <a:lnSpc>
                <a:spcPct val="120000"/>
              </a:lnSpc>
              <a:defRPr/>
            </a:pPr>
            <a:r>
              <a:rPr lang="en-GB" sz="1400">
                <a:solidFill>
                  <a:srgbClr val="001F5B"/>
                </a:solidFill>
                <a:latin typeface="Arial"/>
                <a:cs typeface="Arial"/>
              </a:rPr>
              <a:t>In this mission, you will be be a mathematician. Your job is to analyse the movement of the planets and calculate a launch date for our mission to Mars.</a:t>
            </a:r>
          </a:p>
          <a:p>
            <a:pPr>
              <a:lnSpc>
                <a:spcPct val="120000"/>
              </a:lnSpc>
              <a:defRPr/>
            </a:pPr>
            <a:endParaRPr lang="en-GB" sz="1400">
              <a:solidFill>
                <a:srgbClr val="001F5B"/>
              </a:solidFill>
              <a:latin typeface="Arial"/>
              <a:cs typeface="Arial"/>
            </a:endParaRPr>
          </a:p>
          <a:p>
            <a:pPr>
              <a:lnSpc>
                <a:spcPct val="120000"/>
              </a:lnSpc>
              <a:defRPr/>
            </a:pPr>
            <a:endParaRPr lang="en-GB" sz="1400">
              <a:solidFill>
                <a:srgbClr val="001F5B"/>
              </a:solidFill>
              <a:latin typeface="Arial"/>
              <a:cs typeface="Arial"/>
            </a:endParaRPr>
          </a:p>
          <a:p>
            <a:pPr algn="l">
              <a:lnSpc>
                <a:spcPct val="120000"/>
              </a:lnSpc>
              <a:defRPr/>
            </a:pPr>
            <a:r>
              <a:rPr lang="en-GB" sz="1600" b="1">
                <a:solidFill>
                  <a:srgbClr val="001F5B"/>
                </a:solidFill>
                <a:latin typeface="Arial"/>
                <a:cs typeface="Arial"/>
              </a:rPr>
              <a:t>Activity: Travelling to Mars</a:t>
            </a:r>
          </a:p>
          <a:p>
            <a:pPr algn="l"/>
            <a:r>
              <a:rPr lang="en-GB" sz="1400">
                <a:solidFill>
                  <a:srgbClr val="001F5B"/>
                </a:solidFill>
                <a:latin typeface="Arial"/>
                <a:cs typeface="Arial"/>
              </a:rPr>
              <a:t>We found out in the last investigation that Mars is really far away. The shortest distance between Earth and Mars is around 55 million km!</a:t>
            </a:r>
          </a:p>
          <a:p>
            <a:pPr algn="l"/>
            <a:endParaRPr lang="en-GB" sz="1400">
              <a:solidFill>
                <a:srgbClr val="001F5B"/>
              </a:solidFill>
              <a:latin typeface="Arial"/>
              <a:cs typeface="Arial"/>
            </a:endParaRPr>
          </a:p>
          <a:p>
            <a:pPr algn="l"/>
            <a:r>
              <a:rPr lang="en-GB" sz="1400">
                <a:solidFill>
                  <a:srgbClr val="001F5B"/>
                </a:solidFill>
                <a:latin typeface="Arial"/>
                <a:cs typeface="Arial"/>
              </a:rPr>
              <a:t>How long do you think it would take to travel there in a spacecraft?</a:t>
            </a: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r>
              <a:rPr lang="en-GB" sz="1400">
                <a:solidFill>
                  <a:srgbClr val="001F5B"/>
                </a:solidFill>
                <a:latin typeface="Arial"/>
                <a:cs typeface="Arial"/>
              </a:rPr>
              <a:t>Travelling to Mars really takes</a:t>
            </a: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r>
              <a:rPr lang="en-GB" sz="1400">
                <a:solidFill>
                  <a:srgbClr val="001F5B"/>
                </a:solidFill>
                <a:latin typeface="Arial"/>
                <a:cs typeface="Arial"/>
              </a:rPr>
              <a:t>Calculate this in months – assume 30 days in each month.</a:t>
            </a:r>
          </a:p>
          <a:p>
            <a:pPr algn="l"/>
            <a:r>
              <a:rPr lang="en-GB" sz="1400">
                <a:solidFill>
                  <a:srgbClr val="001F5B"/>
                </a:solidFill>
                <a:latin typeface="Arial"/>
                <a:cs typeface="Arial"/>
              </a:rPr>
              <a:t>Give your answer to 1 decimal place.</a:t>
            </a: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r>
              <a:rPr lang="en-GB" sz="1400">
                <a:solidFill>
                  <a:srgbClr val="001F5B"/>
                </a:solidFill>
                <a:latin typeface="Arial"/>
                <a:cs typeface="Arial"/>
              </a:rPr>
              <a:t>Lastly, round your answer to the nearest whole number.</a:t>
            </a:r>
          </a:p>
        </p:txBody>
      </p:sp>
      <p:sp>
        <p:nvSpPr>
          <p:cNvPr id="8" name="TextBox 7">
            <a:extLst>
              <a:ext uri="{FF2B5EF4-FFF2-40B4-BE49-F238E27FC236}">
                <a16:creationId xmlns:a16="http://schemas.microsoft.com/office/drawing/2014/main" id="{B8A9399D-C90D-1E4C-AC27-FCEBDB586495}"/>
              </a:ext>
            </a:extLst>
          </p:cNvPr>
          <p:cNvSpPr txBox="1"/>
          <p:nvPr/>
        </p:nvSpPr>
        <p:spPr>
          <a:xfrm>
            <a:off x="530815" y="4845801"/>
            <a:ext cx="5788341" cy="307777"/>
          </a:xfrm>
          <a:custGeom>
            <a:avLst/>
            <a:gdLst>
              <a:gd name="csX0" fmla="*/ 0 w 5788341"/>
              <a:gd name="csY0" fmla="*/ 0 h 307777"/>
              <a:gd name="csX1" fmla="*/ 527382 w 5788341"/>
              <a:gd name="csY1" fmla="*/ 0 h 307777"/>
              <a:gd name="csX2" fmla="*/ 1054764 w 5788341"/>
              <a:gd name="csY2" fmla="*/ 0 h 307777"/>
              <a:gd name="csX3" fmla="*/ 1524263 w 5788341"/>
              <a:gd name="csY3" fmla="*/ 0 h 307777"/>
              <a:gd name="csX4" fmla="*/ 2051645 w 5788341"/>
              <a:gd name="csY4" fmla="*/ 0 h 307777"/>
              <a:gd name="csX5" fmla="*/ 2694794 w 5788341"/>
              <a:gd name="csY5" fmla="*/ 0 h 307777"/>
              <a:gd name="csX6" fmla="*/ 3337943 w 5788341"/>
              <a:gd name="csY6" fmla="*/ 0 h 307777"/>
              <a:gd name="csX7" fmla="*/ 3981092 w 5788341"/>
              <a:gd name="csY7" fmla="*/ 0 h 307777"/>
              <a:gd name="csX8" fmla="*/ 4566358 w 5788341"/>
              <a:gd name="csY8" fmla="*/ 0 h 307777"/>
              <a:gd name="csX9" fmla="*/ 5093740 w 5788341"/>
              <a:gd name="csY9" fmla="*/ 0 h 307777"/>
              <a:gd name="csX10" fmla="*/ 5788341 w 5788341"/>
              <a:gd name="csY10" fmla="*/ 0 h 307777"/>
              <a:gd name="csX11" fmla="*/ 5788341 w 5788341"/>
              <a:gd name="csY11" fmla="*/ 307777 h 307777"/>
              <a:gd name="csX12" fmla="*/ 5145192 w 5788341"/>
              <a:gd name="csY12" fmla="*/ 307777 h 307777"/>
              <a:gd name="csX13" fmla="*/ 4444160 w 5788341"/>
              <a:gd name="csY13" fmla="*/ 307777 h 307777"/>
              <a:gd name="csX14" fmla="*/ 3974661 w 5788341"/>
              <a:gd name="csY14" fmla="*/ 307777 h 307777"/>
              <a:gd name="csX15" fmla="*/ 3389395 w 5788341"/>
              <a:gd name="csY15" fmla="*/ 307777 h 307777"/>
              <a:gd name="csX16" fmla="*/ 2688363 w 5788341"/>
              <a:gd name="csY16" fmla="*/ 307777 h 307777"/>
              <a:gd name="csX17" fmla="*/ 2103097 w 5788341"/>
              <a:gd name="csY17" fmla="*/ 307777 h 307777"/>
              <a:gd name="csX18" fmla="*/ 1402065 w 5788341"/>
              <a:gd name="csY18" fmla="*/ 307777 h 307777"/>
              <a:gd name="csX19" fmla="*/ 643149 w 5788341"/>
              <a:gd name="csY19" fmla="*/ 307777 h 307777"/>
              <a:gd name="csX20" fmla="*/ 0 w 5788341"/>
              <a:gd name="csY20" fmla="*/ 307777 h 307777"/>
              <a:gd name="csX21" fmla="*/ 0 w 5788341"/>
              <a:gd name="csY21" fmla="*/ 0 h 3077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788341" h="307777" fill="none" extrusionOk="0">
                <a:moveTo>
                  <a:pt x="0" y="0"/>
                </a:moveTo>
                <a:cubicBezTo>
                  <a:pt x="224636" y="-708"/>
                  <a:pt x="420932" y="25570"/>
                  <a:pt x="527382" y="0"/>
                </a:cubicBezTo>
                <a:cubicBezTo>
                  <a:pt x="633832" y="-25570"/>
                  <a:pt x="796433" y="1982"/>
                  <a:pt x="1054764" y="0"/>
                </a:cubicBezTo>
                <a:cubicBezTo>
                  <a:pt x="1313095" y="-1982"/>
                  <a:pt x="1358523" y="3704"/>
                  <a:pt x="1524263" y="0"/>
                </a:cubicBezTo>
                <a:cubicBezTo>
                  <a:pt x="1690003" y="-3704"/>
                  <a:pt x="1876476" y="16434"/>
                  <a:pt x="2051645" y="0"/>
                </a:cubicBezTo>
                <a:cubicBezTo>
                  <a:pt x="2226814" y="-16434"/>
                  <a:pt x="2474456" y="-22982"/>
                  <a:pt x="2694794" y="0"/>
                </a:cubicBezTo>
                <a:cubicBezTo>
                  <a:pt x="2915132" y="22982"/>
                  <a:pt x="3108831" y="475"/>
                  <a:pt x="3337943" y="0"/>
                </a:cubicBezTo>
                <a:cubicBezTo>
                  <a:pt x="3567055" y="-475"/>
                  <a:pt x="3727206" y="13744"/>
                  <a:pt x="3981092" y="0"/>
                </a:cubicBezTo>
                <a:cubicBezTo>
                  <a:pt x="4234978" y="-13744"/>
                  <a:pt x="4278096" y="19848"/>
                  <a:pt x="4566358" y="0"/>
                </a:cubicBezTo>
                <a:cubicBezTo>
                  <a:pt x="4854620" y="-19848"/>
                  <a:pt x="4961270" y="-2093"/>
                  <a:pt x="5093740" y="0"/>
                </a:cubicBezTo>
                <a:cubicBezTo>
                  <a:pt x="5226210" y="2093"/>
                  <a:pt x="5494140" y="-22839"/>
                  <a:pt x="5788341" y="0"/>
                </a:cubicBezTo>
                <a:cubicBezTo>
                  <a:pt x="5796888" y="63635"/>
                  <a:pt x="5780643" y="243471"/>
                  <a:pt x="5788341" y="307777"/>
                </a:cubicBezTo>
                <a:cubicBezTo>
                  <a:pt x="5480153" y="332913"/>
                  <a:pt x="5309848" y="318349"/>
                  <a:pt x="5145192" y="307777"/>
                </a:cubicBezTo>
                <a:cubicBezTo>
                  <a:pt x="4980536" y="297205"/>
                  <a:pt x="4633416" y="306430"/>
                  <a:pt x="4444160" y="307777"/>
                </a:cubicBezTo>
                <a:cubicBezTo>
                  <a:pt x="4254904" y="309124"/>
                  <a:pt x="4081892" y="306955"/>
                  <a:pt x="3974661" y="307777"/>
                </a:cubicBezTo>
                <a:cubicBezTo>
                  <a:pt x="3867430" y="308599"/>
                  <a:pt x="3618368" y="284579"/>
                  <a:pt x="3389395" y="307777"/>
                </a:cubicBezTo>
                <a:cubicBezTo>
                  <a:pt x="3160422" y="330975"/>
                  <a:pt x="3030010" y="285927"/>
                  <a:pt x="2688363" y="307777"/>
                </a:cubicBezTo>
                <a:cubicBezTo>
                  <a:pt x="2346716" y="329627"/>
                  <a:pt x="2368775" y="331784"/>
                  <a:pt x="2103097" y="307777"/>
                </a:cubicBezTo>
                <a:cubicBezTo>
                  <a:pt x="1837419" y="283770"/>
                  <a:pt x="1699748" y="324294"/>
                  <a:pt x="1402065" y="307777"/>
                </a:cubicBezTo>
                <a:cubicBezTo>
                  <a:pt x="1104382" y="291260"/>
                  <a:pt x="900626" y="332877"/>
                  <a:pt x="643149" y="307777"/>
                </a:cubicBezTo>
                <a:cubicBezTo>
                  <a:pt x="385672" y="282677"/>
                  <a:pt x="310689" y="336488"/>
                  <a:pt x="0" y="307777"/>
                </a:cubicBezTo>
                <a:cubicBezTo>
                  <a:pt x="-548" y="243773"/>
                  <a:pt x="-4279" y="81486"/>
                  <a:pt x="0" y="0"/>
                </a:cubicBezTo>
                <a:close/>
              </a:path>
              <a:path w="5788341" h="307777" stroke="0" extrusionOk="0">
                <a:moveTo>
                  <a:pt x="0" y="0"/>
                </a:moveTo>
                <a:cubicBezTo>
                  <a:pt x="302538" y="-5769"/>
                  <a:pt x="507754" y="-23489"/>
                  <a:pt x="643149" y="0"/>
                </a:cubicBezTo>
                <a:cubicBezTo>
                  <a:pt x="778544" y="23489"/>
                  <a:pt x="1208545" y="30352"/>
                  <a:pt x="1402065" y="0"/>
                </a:cubicBezTo>
                <a:cubicBezTo>
                  <a:pt x="1595585" y="-30352"/>
                  <a:pt x="1751212" y="2228"/>
                  <a:pt x="1871564" y="0"/>
                </a:cubicBezTo>
                <a:cubicBezTo>
                  <a:pt x="1991916" y="-2228"/>
                  <a:pt x="2296661" y="11303"/>
                  <a:pt x="2456829" y="0"/>
                </a:cubicBezTo>
                <a:cubicBezTo>
                  <a:pt x="2616997" y="-11303"/>
                  <a:pt x="2984296" y="-946"/>
                  <a:pt x="3157862" y="0"/>
                </a:cubicBezTo>
                <a:cubicBezTo>
                  <a:pt x="3331428" y="946"/>
                  <a:pt x="3571718" y="16205"/>
                  <a:pt x="3916777" y="0"/>
                </a:cubicBezTo>
                <a:cubicBezTo>
                  <a:pt x="4261836" y="-16205"/>
                  <a:pt x="4318519" y="4642"/>
                  <a:pt x="4675693" y="0"/>
                </a:cubicBezTo>
                <a:cubicBezTo>
                  <a:pt x="5032867" y="-4642"/>
                  <a:pt x="5020291" y="12987"/>
                  <a:pt x="5203075" y="0"/>
                </a:cubicBezTo>
                <a:cubicBezTo>
                  <a:pt x="5385859" y="-12987"/>
                  <a:pt x="5594142" y="-28682"/>
                  <a:pt x="5788341" y="0"/>
                </a:cubicBezTo>
                <a:cubicBezTo>
                  <a:pt x="5797393" y="93356"/>
                  <a:pt x="5799023" y="234848"/>
                  <a:pt x="5788341" y="307777"/>
                </a:cubicBezTo>
                <a:cubicBezTo>
                  <a:pt x="5588191" y="317042"/>
                  <a:pt x="5418064" y="329214"/>
                  <a:pt x="5203075" y="307777"/>
                </a:cubicBezTo>
                <a:cubicBezTo>
                  <a:pt x="4988086" y="286340"/>
                  <a:pt x="4754483" y="295272"/>
                  <a:pt x="4444160" y="307777"/>
                </a:cubicBezTo>
                <a:cubicBezTo>
                  <a:pt x="4133838" y="320282"/>
                  <a:pt x="4136400" y="327231"/>
                  <a:pt x="3916777" y="307777"/>
                </a:cubicBezTo>
                <a:cubicBezTo>
                  <a:pt x="3697154" y="288323"/>
                  <a:pt x="3574972" y="295416"/>
                  <a:pt x="3331512" y="307777"/>
                </a:cubicBezTo>
                <a:cubicBezTo>
                  <a:pt x="3088053" y="320138"/>
                  <a:pt x="2989187" y="291321"/>
                  <a:pt x="2688363" y="307777"/>
                </a:cubicBezTo>
                <a:cubicBezTo>
                  <a:pt x="2387539" y="324233"/>
                  <a:pt x="2372590" y="315024"/>
                  <a:pt x="2160981" y="307777"/>
                </a:cubicBezTo>
                <a:cubicBezTo>
                  <a:pt x="1949372" y="300530"/>
                  <a:pt x="1652791" y="307689"/>
                  <a:pt x="1402065" y="307777"/>
                </a:cubicBezTo>
                <a:cubicBezTo>
                  <a:pt x="1151339" y="307865"/>
                  <a:pt x="928387" y="341172"/>
                  <a:pt x="701032" y="307777"/>
                </a:cubicBezTo>
                <a:cubicBezTo>
                  <a:pt x="473677" y="274382"/>
                  <a:pt x="149924" y="302416"/>
                  <a:pt x="0" y="307777"/>
                </a:cubicBezTo>
                <a:cubicBezTo>
                  <a:pt x="8067" y="223326"/>
                  <a:pt x="-10983" y="93289"/>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spcBef>
                <a:spcPts val="600"/>
              </a:spcBef>
              <a:spcAft>
                <a:spcPts val="600"/>
              </a:spcAft>
            </a:pPr>
            <a:r>
              <a:rPr lang="en-GB" sz="1400">
                <a:solidFill>
                  <a:srgbClr val="05255D"/>
                </a:solidFill>
                <a:latin typeface="Arial" panose="020B0604020202020204" pitchFamily="34" charset="0"/>
                <a:cs typeface="Arial" panose="020B0604020202020204" pitchFamily="34" charset="0"/>
              </a:rPr>
              <a:t>I think it takes __________ (days/weeks/months/years) to get to Mars!</a:t>
            </a:r>
          </a:p>
        </p:txBody>
      </p:sp>
      <p:pic>
        <p:nvPicPr>
          <p:cNvPr id="13" name="Graphic 12" descr="Rocket with solid fill">
            <a:extLst>
              <a:ext uri="{FF2B5EF4-FFF2-40B4-BE49-F238E27FC236}">
                <a16:creationId xmlns:a16="http://schemas.microsoft.com/office/drawing/2014/main" id="{72E69099-D5D7-66C5-F89A-FE67653403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3200400" y="762000"/>
            <a:ext cx="457200" cy="457200"/>
          </a:xfrm>
          <a:prstGeom prst="rect">
            <a:avLst/>
          </a:prstGeom>
        </p:spPr>
      </p:pic>
      <p:sp>
        <p:nvSpPr>
          <p:cNvPr id="14" name="TextBox 13">
            <a:extLst>
              <a:ext uri="{FF2B5EF4-FFF2-40B4-BE49-F238E27FC236}">
                <a16:creationId xmlns:a16="http://schemas.microsoft.com/office/drawing/2014/main" id="{AA5BB44E-0966-1DD8-1ED1-0F0FA8A981CA}"/>
              </a:ext>
            </a:extLst>
          </p:cNvPr>
          <p:cNvSpPr txBox="1"/>
          <p:nvPr/>
        </p:nvSpPr>
        <p:spPr>
          <a:xfrm>
            <a:off x="3094842" y="5386699"/>
            <a:ext cx="3197948" cy="541175"/>
          </a:xfrm>
          <a:custGeom>
            <a:avLst/>
            <a:gdLst>
              <a:gd name="csX0" fmla="*/ 0 w 3197948"/>
              <a:gd name="csY0" fmla="*/ 0 h 541175"/>
              <a:gd name="csX1" fmla="*/ 575631 w 3197948"/>
              <a:gd name="csY1" fmla="*/ 0 h 541175"/>
              <a:gd name="csX2" fmla="*/ 1183241 w 3197948"/>
              <a:gd name="csY2" fmla="*/ 0 h 541175"/>
              <a:gd name="csX3" fmla="*/ 1886789 w 3197948"/>
              <a:gd name="csY3" fmla="*/ 0 h 541175"/>
              <a:gd name="csX4" fmla="*/ 2494399 w 3197948"/>
              <a:gd name="csY4" fmla="*/ 0 h 541175"/>
              <a:gd name="csX5" fmla="*/ 3197948 w 3197948"/>
              <a:gd name="csY5" fmla="*/ 0 h 541175"/>
              <a:gd name="csX6" fmla="*/ 3197948 w 3197948"/>
              <a:gd name="csY6" fmla="*/ 541175 h 541175"/>
              <a:gd name="csX7" fmla="*/ 2590338 w 3197948"/>
              <a:gd name="csY7" fmla="*/ 541175 h 541175"/>
              <a:gd name="csX8" fmla="*/ 2014707 w 3197948"/>
              <a:gd name="csY8" fmla="*/ 541175 h 541175"/>
              <a:gd name="csX9" fmla="*/ 1375118 w 3197948"/>
              <a:gd name="csY9" fmla="*/ 541175 h 541175"/>
              <a:gd name="csX10" fmla="*/ 735528 w 3197948"/>
              <a:gd name="csY10" fmla="*/ 541175 h 541175"/>
              <a:gd name="csX11" fmla="*/ 0 w 3197948"/>
              <a:gd name="csY11" fmla="*/ 541175 h 541175"/>
              <a:gd name="csX12" fmla="*/ 0 w 3197948"/>
              <a:gd name="csY12" fmla="*/ 0 h 5411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197948" h="541175" fill="none" extrusionOk="0">
                <a:moveTo>
                  <a:pt x="0" y="0"/>
                </a:moveTo>
                <a:cubicBezTo>
                  <a:pt x="165900" y="23331"/>
                  <a:pt x="335958" y="-8082"/>
                  <a:pt x="575631" y="0"/>
                </a:cubicBezTo>
                <a:cubicBezTo>
                  <a:pt x="815304" y="8082"/>
                  <a:pt x="991238" y="22367"/>
                  <a:pt x="1183241" y="0"/>
                </a:cubicBezTo>
                <a:cubicBezTo>
                  <a:pt x="1375244" y="-22367"/>
                  <a:pt x="1589422" y="18891"/>
                  <a:pt x="1886789" y="0"/>
                </a:cubicBezTo>
                <a:cubicBezTo>
                  <a:pt x="2184156" y="-18891"/>
                  <a:pt x="2228708" y="4817"/>
                  <a:pt x="2494399" y="0"/>
                </a:cubicBezTo>
                <a:cubicBezTo>
                  <a:pt x="2760090" y="-4817"/>
                  <a:pt x="2906258" y="24246"/>
                  <a:pt x="3197948" y="0"/>
                </a:cubicBezTo>
                <a:cubicBezTo>
                  <a:pt x="3185839" y="112209"/>
                  <a:pt x="3205131" y="319703"/>
                  <a:pt x="3197948" y="541175"/>
                </a:cubicBezTo>
                <a:cubicBezTo>
                  <a:pt x="2935474" y="543194"/>
                  <a:pt x="2877865" y="512937"/>
                  <a:pt x="2590338" y="541175"/>
                </a:cubicBezTo>
                <a:cubicBezTo>
                  <a:pt x="2302811" y="569414"/>
                  <a:pt x="2243061" y="565222"/>
                  <a:pt x="2014707" y="541175"/>
                </a:cubicBezTo>
                <a:cubicBezTo>
                  <a:pt x="1786353" y="517128"/>
                  <a:pt x="1573847" y="524301"/>
                  <a:pt x="1375118" y="541175"/>
                </a:cubicBezTo>
                <a:cubicBezTo>
                  <a:pt x="1176389" y="558049"/>
                  <a:pt x="1032417" y="539239"/>
                  <a:pt x="735528" y="541175"/>
                </a:cubicBezTo>
                <a:cubicBezTo>
                  <a:pt x="438639" y="543112"/>
                  <a:pt x="359063" y="557751"/>
                  <a:pt x="0" y="541175"/>
                </a:cubicBezTo>
                <a:cubicBezTo>
                  <a:pt x="-3816" y="346352"/>
                  <a:pt x="3349" y="167135"/>
                  <a:pt x="0" y="0"/>
                </a:cubicBezTo>
                <a:close/>
              </a:path>
              <a:path w="3197948" h="541175" stroke="0" extrusionOk="0">
                <a:moveTo>
                  <a:pt x="0" y="0"/>
                </a:moveTo>
                <a:cubicBezTo>
                  <a:pt x="187932" y="18587"/>
                  <a:pt x="372862" y="31597"/>
                  <a:pt x="639590" y="0"/>
                </a:cubicBezTo>
                <a:cubicBezTo>
                  <a:pt x="906318" y="-31597"/>
                  <a:pt x="1150383" y="-12755"/>
                  <a:pt x="1343138" y="0"/>
                </a:cubicBezTo>
                <a:cubicBezTo>
                  <a:pt x="1535893" y="12755"/>
                  <a:pt x="1627600" y="25439"/>
                  <a:pt x="1886789" y="0"/>
                </a:cubicBezTo>
                <a:cubicBezTo>
                  <a:pt x="2145978" y="-25439"/>
                  <a:pt x="2272019" y="-10960"/>
                  <a:pt x="2494399" y="0"/>
                </a:cubicBezTo>
                <a:cubicBezTo>
                  <a:pt x="2716779" y="10960"/>
                  <a:pt x="2942702" y="276"/>
                  <a:pt x="3197948" y="0"/>
                </a:cubicBezTo>
                <a:cubicBezTo>
                  <a:pt x="3175518" y="236182"/>
                  <a:pt x="3185545" y="371748"/>
                  <a:pt x="3197948" y="541175"/>
                </a:cubicBezTo>
                <a:cubicBezTo>
                  <a:pt x="3009197" y="534445"/>
                  <a:pt x="2837033" y="533098"/>
                  <a:pt x="2494399" y="541175"/>
                </a:cubicBezTo>
                <a:cubicBezTo>
                  <a:pt x="2151765" y="549252"/>
                  <a:pt x="2020673" y="522597"/>
                  <a:pt x="1790851" y="541175"/>
                </a:cubicBezTo>
                <a:cubicBezTo>
                  <a:pt x="1561029" y="559753"/>
                  <a:pt x="1347498" y="514567"/>
                  <a:pt x="1215220" y="541175"/>
                </a:cubicBezTo>
                <a:cubicBezTo>
                  <a:pt x="1082942" y="567783"/>
                  <a:pt x="336268" y="581470"/>
                  <a:pt x="0" y="541175"/>
                </a:cubicBezTo>
                <a:cubicBezTo>
                  <a:pt x="10475" y="344472"/>
                  <a:pt x="278" y="233389"/>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spcBef>
                <a:spcPts val="600"/>
              </a:spcBef>
              <a:spcAft>
                <a:spcPts val="600"/>
              </a:spcAft>
            </a:pPr>
            <a:endParaRPr lang="en-GB">
              <a:solidFill>
                <a:srgbClr val="05255D"/>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61017BB-A004-43A4-94CC-F107A1AC73E4}"/>
              </a:ext>
            </a:extLst>
          </p:cNvPr>
          <p:cNvSpPr txBox="1"/>
          <p:nvPr/>
        </p:nvSpPr>
        <p:spPr>
          <a:xfrm>
            <a:off x="565202" y="6702172"/>
            <a:ext cx="5753954" cy="1200329"/>
          </a:xfrm>
          <a:custGeom>
            <a:avLst/>
            <a:gdLst>
              <a:gd name="csX0" fmla="*/ 0 w 5753954"/>
              <a:gd name="csY0" fmla="*/ 0 h 1200329"/>
              <a:gd name="csX1" fmla="*/ 754407 w 5753954"/>
              <a:gd name="csY1" fmla="*/ 0 h 1200329"/>
              <a:gd name="csX2" fmla="*/ 1451275 w 5753954"/>
              <a:gd name="csY2" fmla="*/ 0 h 1200329"/>
              <a:gd name="csX3" fmla="*/ 2090603 w 5753954"/>
              <a:gd name="csY3" fmla="*/ 0 h 1200329"/>
              <a:gd name="csX4" fmla="*/ 2729932 w 5753954"/>
              <a:gd name="csY4" fmla="*/ 0 h 1200329"/>
              <a:gd name="csX5" fmla="*/ 3484339 w 5753954"/>
              <a:gd name="csY5" fmla="*/ 0 h 1200329"/>
              <a:gd name="csX6" fmla="*/ 4181207 w 5753954"/>
              <a:gd name="csY6" fmla="*/ 0 h 1200329"/>
              <a:gd name="csX7" fmla="*/ 4647916 w 5753954"/>
              <a:gd name="csY7" fmla="*/ 0 h 1200329"/>
              <a:gd name="csX8" fmla="*/ 5753954 w 5753954"/>
              <a:gd name="csY8" fmla="*/ 0 h 1200329"/>
              <a:gd name="csX9" fmla="*/ 5753954 w 5753954"/>
              <a:gd name="csY9" fmla="*/ 624171 h 1200329"/>
              <a:gd name="csX10" fmla="*/ 5753954 w 5753954"/>
              <a:gd name="csY10" fmla="*/ 1200329 h 1200329"/>
              <a:gd name="csX11" fmla="*/ 5229705 w 5753954"/>
              <a:gd name="csY11" fmla="*/ 1200329 h 1200329"/>
              <a:gd name="csX12" fmla="*/ 4475298 w 5753954"/>
              <a:gd name="csY12" fmla="*/ 1200329 h 1200329"/>
              <a:gd name="csX13" fmla="*/ 3893509 w 5753954"/>
              <a:gd name="csY13" fmla="*/ 1200329 h 1200329"/>
              <a:gd name="csX14" fmla="*/ 3139102 w 5753954"/>
              <a:gd name="csY14" fmla="*/ 1200329 h 1200329"/>
              <a:gd name="csX15" fmla="*/ 2614852 w 5753954"/>
              <a:gd name="csY15" fmla="*/ 1200329 h 1200329"/>
              <a:gd name="csX16" fmla="*/ 2148143 w 5753954"/>
              <a:gd name="csY16" fmla="*/ 1200329 h 1200329"/>
              <a:gd name="csX17" fmla="*/ 1681433 w 5753954"/>
              <a:gd name="csY17" fmla="*/ 1200329 h 1200329"/>
              <a:gd name="csX18" fmla="*/ 984565 w 5753954"/>
              <a:gd name="csY18" fmla="*/ 1200329 h 1200329"/>
              <a:gd name="csX19" fmla="*/ 0 w 5753954"/>
              <a:gd name="csY19" fmla="*/ 1200329 h 1200329"/>
              <a:gd name="csX20" fmla="*/ 0 w 5753954"/>
              <a:gd name="csY20" fmla="*/ 600165 h 1200329"/>
              <a:gd name="csX21" fmla="*/ 0 w 5753954"/>
              <a:gd name="csY21" fmla="*/ 0 h 12003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753954" h="1200329" fill="none" extrusionOk="0">
                <a:moveTo>
                  <a:pt x="0" y="0"/>
                </a:moveTo>
                <a:cubicBezTo>
                  <a:pt x="266499" y="16050"/>
                  <a:pt x="502049" y="-28767"/>
                  <a:pt x="754407" y="0"/>
                </a:cubicBezTo>
                <a:cubicBezTo>
                  <a:pt x="1006765" y="28767"/>
                  <a:pt x="1258276" y="-25700"/>
                  <a:pt x="1451275" y="0"/>
                </a:cubicBezTo>
                <a:cubicBezTo>
                  <a:pt x="1644274" y="25700"/>
                  <a:pt x="1862694" y="21940"/>
                  <a:pt x="2090603" y="0"/>
                </a:cubicBezTo>
                <a:cubicBezTo>
                  <a:pt x="2318512" y="-21940"/>
                  <a:pt x="2551663" y="-20269"/>
                  <a:pt x="2729932" y="0"/>
                </a:cubicBezTo>
                <a:cubicBezTo>
                  <a:pt x="2908201" y="20269"/>
                  <a:pt x="3110045" y="-19793"/>
                  <a:pt x="3484339" y="0"/>
                </a:cubicBezTo>
                <a:cubicBezTo>
                  <a:pt x="3858633" y="19793"/>
                  <a:pt x="3915900" y="-28100"/>
                  <a:pt x="4181207" y="0"/>
                </a:cubicBezTo>
                <a:cubicBezTo>
                  <a:pt x="4446514" y="28100"/>
                  <a:pt x="4464081" y="12064"/>
                  <a:pt x="4647916" y="0"/>
                </a:cubicBezTo>
                <a:cubicBezTo>
                  <a:pt x="4831751" y="-12064"/>
                  <a:pt x="5326896" y="38980"/>
                  <a:pt x="5753954" y="0"/>
                </a:cubicBezTo>
                <a:cubicBezTo>
                  <a:pt x="5772989" y="286128"/>
                  <a:pt x="5725623" y="341588"/>
                  <a:pt x="5753954" y="624171"/>
                </a:cubicBezTo>
                <a:cubicBezTo>
                  <a:pt x="5782285" y="906754"/>
                  <a:pt x="5732448" y="1044281"/>
                  <a:pt x="5753954" y="1200329"/>
                </a:cubicBezTo>
                <a:cubicBezTo>
                  <a:pt x="5591862" y="1190409"/>
                  <a:pt x="5342994" y="1192335"/>
                  <a:pt x="5229705" y="1200329"/>
                </a:cubicBezTo>
                <a:cubicBezTo>
                  <a:pt x="5116416" y="1208323"/>
                  <a:pt x="4805318" y="1193658"/>
                  <a:pt x="4475298" y="1200329"/>
                </a:cubicBezTo>
                <a:cubicBezTo>
                  <a:pt x="4145278" y="1207000"/>
                  <a:pt x="4076574" y="1206211"/>
                  <a:pt x="3893509" y="1200329"/>
                </a:cubicBezTo>
                <a:cubicBezTo>
                  <a:pt x="3710444" y="1194447"/>
                  <a:pt x="3356871" y="1170975"/>
                  <a:pt x="3139102" y="1200329"/>
                </a:cubicBezTo>
                <a:cubicBezTo>
                  <a:pt x="2921333" y="1229683"/>
                  <a:pt x="2750659" y="1210950"/>
                  <a:pt x="2614852" y="1200329"/>
                </a:cubicBezTo>
                <a:cubicBezTo>
                  <a:pt x="2479045" y="1189709"/>
                  <a:pt x="2341603" y="1193512"/>
                  <a:pt x="2148143" y="1200329"/>
                </a:cubicBezTo>
                <a:cubicBezTo>
                  <a:pt x="1954683" y="1207146"/>
                  <a:pt x="1832748" y="1203252"/>
                  <a:pt x="1681433" y="1200329"/>
                </a:cubicBezTo>
                <a:cubicBezTo>
                  <a:pt x="1530118" y="1197407"/>
                  <a:pt x="1317988" y="1196578"/>
                  <a:pt x="984565" y="1200329"/>
                </a:cubicBezTo>
                <a:cubicBezTo>
                  <a:pt x="651142" y="1204080"/>
                  <a:pt x="351348" y="1174339"/>
                  <a:pt x="0" y="1200329"/>
                </a:cubicBezTo>
                <a:cubicBezTo>
                  <a:pt x="13180" y="1029538"/>
                  <a:pt x="21062" y="744376"/>
                  <a:pt x="0" y="600165"/>
                </a:cubicBezTo>
                <a:cubicBezTo>
                  <a:pt x="-21062" y="455954"/>
                  <a:pt x="-6048" y="202313"/>
                  <a:pt x="0" y="0"/>
                </a:cubicBezTo>
                <a:close/>
              </a:path>
              <a:path w="5753954" h="1200329" stroke="0" extrusionOk="0">
                <a:moveTo>
                  <a:pt x="0" y="0"/>
                </a:moveTo>
                <a:cubicBezTo>
                  <a:pt x="269523" y="-9362"/>
                  <a:pt x="323352" y="-18180"/>
                  <a:pt x="581789" y="0"/>
                </a:cubicBezTo>
                <a:cubicBezTo>
                  <a:pt x="840226" y="18180"/>
                  <a:pt x="825491" y="-15217"/>
                  <a:pt x="1048498" y="0"/>
                </a:cubicBezTo>
                <a:cubicBezTo>
                  <a:pt x="1271505" y="15217"/>
                  <a:pt x="1515948" y="11260"/>
                  <a:pt x="1802906" y="0"/>
                </a:cubicBezTo>
                <a:cubicBezTo>
                  <a:pt x="2089864" y="-11260"/>
                  <a:pt x="2206686" y="14003"/>
                  <a:pt x="2384694" y="0"/>
                </a:cubicBezTo>
                <a:cubicBezTo>
                  <a:pt x="2562702" y="-14003"/>
                  <a:pt x="2833026" y="22651"/>
                  <a:pt x="2966483" y="0"/>
                </a:cubicBezTo>
                <a:cubicBezTo>
                  <a:pt x="3099940" y="-22651"/>
                  <a:pt x="3529468" y="-34334"/>
                  <a:pt x="3720890" y="0"/>
                </a:cubicBezTo>
                <a:cubicBezTo>
                  <a:pt x="3912312" y="34334"/>
                  <a:pt x="4111703" y="-24366"/>
                  <a:pt x="4245139" y="0"/>
                </a:cubicBezTo>
                <a:cubicBezTo>
                  <a:pt x="4378575" y="24366"/>
                  <a:pt x="4749974" y="-27245"/>
                  <a:pt x="4999547" y="0"/>
                </a:cubicBezTo>
                <a:cubicBezTo>
                  <a:pt x="5249120" y="27245"/>
                  <a:pt x="5532438" y="-3866"/>
                  <a:pt x="5753954" y="0"/>
                </a:cubicBezTo>
                <a:cubicBezTo>
                  <a:pt x="5764208" y="125272"/>
                  <a:pt x="5762260" y="430464"/>
                  <a:pt x="5753954" y="600165"/>
                </a:cubicBezTo>
                <a:cubicBezTo>
                  <a:pt x="5745648" y="769867"/>
                  <a:pt x="5776098" y="1073098"/>
                  <a:pt x="5753954" y="1200329"/>
                </a:cubicBezTo>
                <a:cubicBezTo>
                  <a:pt x="5413937" y="1174309"/>
                  <a:pt x="5403568" y="1199072"/>
                  <a:pt x="5057086" y="1200329"/>
                </a:cubicBezTo>
                <a:cubicBezTo>
                  <a:pt x="4710604" y="1201586"/>
                  <a:pt x="4567821" y="1233031"/>
                  <a:pt x="4302679" y="1200329"/>
                </a:cubicBezTo>
                <a:cubicBezTo>
                  <a:pt x="4037537" y="1167627"/>
                  <a:pt x="3716592" y="1215708"/>
                  <a:pt x="3548272" y="1200329"/>
                </a:cubicBezTo>
                <a:cubicBezTo>
                  <a:pt x="3379952" y="1184950"/>
                  <a:pt x="3222918" y="1196021"/>
                  <a:pt x="3024022" y="1200329"/>
                </a:cubicBezTo>
                <a:cubicBezTo>
                  <a:pt x="2825126" y="1204638"/>
                  <a:pt x="2693208" y="1219400"/>
                  <a:pt x="2384694" y="1200329"/>
                </a:cubicBezTo>
                <a:cubicBezTo>
                  <a:pt x="2076180" y="1181258"/>
                  <a:pt x="1799600" y="1167104"/>
                  <a:pt x="1630287" y="1200329"/>
                </a:cubicBezTo>
                <a:cubicBezTo>
                  <a:pt x="1460974" y="1233554"/>
                  <a:pt x="1179156" y="1169285"/>
                  <a:pt x="990959" y="1200329"/>
                </a:cubicBezTo>
                <a:cubicBezTo>
                  <a:pt x="802762" y="1231373"/>
                  <a:pt x="298586" y="1238886"/>
                  <a:pt x="0" y="1200329"/>
                </a:cubicBezTo>
                <a:cubicBezTo>
                  <a:pt x="25101" y="1064414"/>
                  <a:pt x="15038" y="873854"/>
                  <a:pt x="0" y="624171"/>
                </a:cubicBezTo>
                <a:cubicBezTo>
                  <a:pt x="-15038" y="374488"/>
                  <a:pt x="-14472" y="284294"/>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endParaRPr lang="en-GB"/>
          </a:p>
          <a:p>
            <a:endParaRPr lang="en-GB"/>
          </a:p>
          <a:p>
            <a:endParaRPr lang="en-GB"/>
          </a:p>
          <a:p>
            <a:endParaRPr lang="en-GB"/>
          </a:p>
        </p:txBody>
      </p:sp>
      <p:sp>
        <p:nvSpPr>
          <p:cNvPr id="19" name="object 11">
            <a:extLst>
              <a:ext uri="{FF2B5EF4-FFF2-40B4-BE49-F238E27FC236}">
                <a16:creationId xmlns:a16="http://schemas.microsoft.com/office/drawing/2014/main" id="{1554107C-EF97-EAC9-C5BD-1F3F8CDEC0D6}"/>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0" name="object 11">
            <a:extLst>
              <a:ext uri="{FF2B5EF4-FFF2-40B4-BE49-F238E27FC236}">
                <a16:creationId xmlns:a16="http://schemas.microsoft.com/office/drawing/2014/main" id="{53CF690D-32C0-C0DD-8E2A-142DCEEAADD3}"/>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68</a:t>
            </a:r>
            <a:endParaRPr sz="1200">
              <a:latin typeface="Arial"/>
              <a:cs typeface="Arial"/>
            </a:endParaRPr>
          </a:p>
        </p:txBody>
      </p:sp>
      <p:sp>
        <p:nvSpPr>
          <p:cNvPr id="21" name="object 2">
            <a:extLst>
              <a:ext uri="{FF2B5EF4-FFF2-40B4-BE49-F238E27FC236}">
                <a16:creationId xmlns:a16="http://schemas.microsoft.com/office/drawing/2014/main" id="{0D8DD703-2326-63F7-6C96-889F144E7E91}"/>
              </a:ext>
            </a:extLst>
          </p:cNvPr>
          <p:cNvSpPr txBox="1"/>
          <p:nvPr/>
        </p:nvSpPr>
        <p:spPr>
          <a:xfrm>
            <a:off x="1308100" y="395722"/>
            <a:ext cx="4254500" cy="259674"/>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When Should We Launch to Mars?</a:t>
            </a:r>
            <a:endParaRPr lang="en-US" sz="2000" b="1">
              <a:latin typeface="Arial Narrow" panose="020B0604020202020204" pitchFamily="34" charset="0"/>
              <a:cs typeface="Arial Narrow" panose="020B0604020202020204" pitchFamily="34" charset="0"/>
            </a:endParaRPr>
          </a:p>
        </p:txBody>
      </p:sp>
      <p:sp>
        <p:nvSpPr>
          <p:cNvPr id="2" name="TextBox 1">
            <a:extLst>
              <a:ext uri="{FF2B5EF4-FFF2-40B4-BE49-F238E27FC236}">
                <a16:creationId xmlns:a16="http://schemas.microsoft.com/office/drawing/2014/main" id="{33F5AE18-CF0C-6BE4-1850-F802BF0B4759}"/>
              </a:ext>
            </a:extLst>
          </p:cNvPr>
          <p:cNvSpPr txBox="1"/>
          <p:nvPr/>
        </p:nvSpPr>
        <p:spPr>
          <a:xfrm>
            <a:off x="565202" y="8484715"/>
            <a:ext cx="5753954" cy="923330"/>
          </a:xfrm>
          <a:custGeom>
            <a:avLst/>
            <a:gdLst>
              <a:gd name="csX0" fmla="*/ 0 w 5753954"/>
              <a:gd name="csY0" fmla="*/ 0 h 923330"/>
              <a:gd name="csX1" fmla="*/ 754407 w 5753954"/>
              <a:gd name="csY1" fmla="*/ 0 h 923330"/>
              <a:gd name="csX2" fmla="*/ 1451275 w 5753954"/>
              <a:gd name="csY2" fmla="*/ 0 h 923330"/>
              <a:gd name="csX3" fmla="*/ 2090603 w 5753954"/>
              <a:gd name="csY3" fmla="*/ 0 h 923330"/>
              <a:gd name="csX4" fmla="*/ 2729932 w 5753954"/>
              <a:gd name="csY4" fmla="*/ 0 h 923330"/>
              <a:gd name="csX5" fmla="*/ 3484339 w 5753954"/>
              <a:gd name="csY5" fmla="*/ 0 h 923330"/>
              <a:gd name="csX6" fmla="*/ 4181207 w 5753954"/>
              <a:gd name="csY6" fmla="*/ 0 h 923330"/>
              <a:gd name="csX7" fmla="*/ 4647916 w 5753954"/>
              <a:gd name="csY7" fmla="*/ 0 h 923330"/>
              <a:gd name="csX8" fmla="*/ 5753954 w 5753954"/>
              <a:gd name="csY8" fmla="*/ 0 h 923330"/>
              <a:gd name="csX9" fmla="*/ 5753954 w 5753954"/>
              <a:gd name="csY9" fmla="*/ 480132 h 923330"/>
              <a:gd name="csX10" fmla="*/ 5753954 w 5753954"/>
              <a:gd name="csY10" fmla="*/ 923330 h 923330"/>
              <a:gd name="csX11" fmla="*/ 5229705 w 5753954"/>
              <a:gd name="csY11" fmla="*/ 923330 h 923330"/>
              <a:gd name="csX12" fmla="*/ 4475298 w 5753954"/>
              <a:gd name="csY12" fmla="*/ 923330 h 923330"/>
              <a:gd name="csX13" fmla="*/ 3893509 w 5753954"/>
              <a:gd name="csY13" fmla="*/ 923330 h 923330"/>
              <a:gd name="csX14" fmla="*/ 3139102 w 5753954"/>
              <a:gd name="csY14" fmla="*/ 923330 h 923330"/>
              <a:gd name="csX15" fmla="*/ 2614852 w 5753954"/>
              <a:gd name="csY15" fmla="*/ 923330 h 923330"/>
              <a:gd name="csX16" fmla="*/ 2148143 w 5753954"/>
              <a:gd name="csY16" fmla="*/ 923330 h 923330"/>
              <a:gd name="csX17" fmla="*/ 1681433 w 5753954"/>
              <a:gd name="csY17" fmla="*/ 923330 h 923330"/>
              <a:gd name="csX18" fmla="*/ 984565 w 5753954"/>
              <a:gd name="csY18" fmla="*/ 923330 h 923330"/>
              <a:gd name="csX19" fmla="*/ 0 w 5753954"/>
              <a:gd name="csY19" fmla="*/ 923330 h 923330"/>
              <a:gd name="csX20" fmla="*/ 0 w 5753954"/>
              <a:gd name="csY20" fmla="*/ 461665 h 923330"/>
              <a:gd name="csX21" fmla="*/ 0 w 5753954"/>
              <a:gd name="csY21" fmla="*/ 0 h 9233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753954" h="923330" fill="none" extrusionOk="0">
                <a:moveTo>
                  <a:pt x="0" y="0"/>
                </a:moveTo>
                <a:cubicBezTo>
                  <a:pt x="266499" y="16050"/>
                  <a:pt x="502049" y="-28767"/>
                  <a:pt x="754407" y="0"/>
                </a:cubicBezTo>
                <a:cubicBezTo>
                  <a:pt x="1006765" y="28767"/>
                  <a:pt x="1258276" y="-25700"/>
                  <a:pt x="1451275" y="0"/>
                </a:cubicBezTo>
                <a:cubicBezTo>
                  <a:pt x="1644274" y="25700"/>
                  <a:pt x="1862694" y="21940"/>
                  <a:pt x="2090603" y="0"/>
                </a:cubicBezTo>
                <a:cubicBezTo>
                  <a:pt x="2318512" y="-21940"/>
                  <a:pt x="2551663" y="-20269"/>
                  <a:pt x="2729932" y="0"/>
                </a:cubicBezTo>
                <a:cubicBezTo>
                  <a:pt x="2908201" y="20269"/>
                  <a:pt x="3110045" y="-19793"/>
                  <a:pt x="3484339" y="0"/>
                </a:cubicBezTo>
                <a:cubicBezTo>
                  <a:pt x="3858633" y="19793"/>
                  <a:pt x="3915900" y="-28100"/>
                  <a:pt x="4181207" y="0"/>
                </a:cubicBezTo>
                <a:cubicBezTo>
                  <a:pt x="4446514" y="28100"/>
                  <a:pt x="4464081" y="12064"/>
                  <a:pt x="4647916" y="0"/>
                </a:cubicBezTo>
                <a:cubicBezTo>
                  <a:pt x="4831751" y="-12064"/>
                  <a:pt x="5326896" y="38980"/>
                  <a:pt x="5753954" y="0"/>
                </a:cubicBezTo>
                <a:cubicBezTo>
                  <a:pt x="5767783" y="236651"/>
                  <a:pt x="5760114" y="318061"/>
                  <a:pt x="5753954" y="480132"/>
                </a:cubicBezTo>
                <a:cubicBezTo>
                  <a:pt x="5747794" y="642203"/>
                  <a:pt x="5745210" y="780071"/>
                  <a:pt x="5753954" y="923330"/>
                </a:cubicBezTo>
                <a:cubicBezTo>
                  <a:pt x="5591862" y="913410"/>
                  <a:pt x="5342994" y="915336"/>
                  <a:pt x="5229705" y="923330"/>
                </a:cubicBezTo>
                <a:cubicBezTo>
                  <a:pt x="5116416" y="931324"/>
                  <a:pt x="4805318" y="916659"/>
                  <a:pt x="4475298" y="923330"/>
                </a:cubicBezTo>
                <a:cubicBezTo>
                  <a:pt x="4145278" y="930001"/>
                  <a:pt x="4076574" y="929212"/>
                  <a:pt x="3893509" y="923330"/>
                </a:cubicBezTo>
                <a:cubicBezTo>
                  <a:pt x="3710444" y="917448"/>
                  <a:pt x="3356871" y="893976"/>
                  <a:pt x="3139102" y="923330"/>
                </a:cubicBezTo>
                <a:cubicBezTo>
                  <a:pt x="2921333" y="952684"/>
                  <a:pt x="2750659" y="933951"/>
                  <a:pt x="2614852" y="923330"/>
                </a:cubicBezTo>
                <a:cubicBezTo>
                  <a:pt x="2479045" y="912710"/>
                  <a:pt x="2341603" y="916513"/>
                  <a:pt x="2148143" y="923330"/>
                </a:cubicBezTo>
                <a:cubicBezTo>
                  <a:pt x="1954683" y="930147"/>
                  <a:pt x="1832748" y="926253"/>
                  <a:pt x="1681433" y="923330"/>
                </a:cubicBezTo>
                <a:cubicBezTo>
                  <a:pt x="1530118" y="920408"/>
                  <a:pt x="1317988" y="919579"/>
                  <a:pt x="984565" y="923330"/>
                </a:cubicBezTo>
                <a:cubicBezTo>
                  <a:pt x="651142" y="927081"/>
                  <a:pt x="351348" y="897340"/>
                  <a:pt x="0" y="923330"/>
                </a:cubicBezTo>
                <a:cubicBezTo>
                  <a:pt x="7363" y="816056"/>
                  <a:pt x="20862" y="638730"/>
                  <a:pt x="0" y="461665"/>
                </a:cubicBezTo>
                <a:cubicBezTo>
                  <a:pt x="-20862" y="284600"/>
                  <a:pt x="11030" y="217417"/>
                  <a:pt x="0" y="0"/>
                </a:cubicBezTo>
                <a:close/>
              </a:path>
              <a:path w="5753954" h="923330" stroke="0" extrusionOk="0">
                <a:moveTo>
                  <a:pt x="0" y="0"/>
                </a:moveTo>
                <a:cubicBezTo>
                  <a:pt x="269523" y="-9362"/>
                  <a:pt x="323352" y="-18180"/>
                  <a:pt x="581789" y="0"/>
                </a:cubicBezTo>
                <a:cubicBezTo>
                  <a:pt x="840226" y="18180"/>
                  <a:pt x="825491" y="-15217"/>
                  <a:pt x="1048498" y="0"/>
                </a:cubicBezTo>
                <a:cubicBezTo>
                  <a:pt x="1271505" y="15217"/>
                  <a:pt x="1515948" y="11260"/>
                  <a:pt x="1802906" y="0"/>
                </a:cubicBezTo>
                <a:cubicBezTo>
                  <a:pt x="2089864" y="-11260"/>
                  <a:pt x="2206686" y="14003"/>
                  <a:pt x="2384694" y="0"/>
                </a:cubicBezTo>
                <a:cubicBezTo>
                  <a:pt x="2562702" y="-14003"/>
                  <a:pt x="2833026" y="22651"/>
                  <a:pt x="2966483" y="0"/>
                </a:cubicBezTo>
                <a:cubicBezTo>
                  <a:pt x="3099940" y="-22651"/>
                  <a:pt x="3529468" y="-34334"/>
                  <a:pt x="3720890" y="0"/>
                </a:cubicBezTo>
                <a:cubicBezTo>
                  <a:pt x="3912312" y="34334"/>
                  <a:pt x="4111703" y="-24366"/>
                  <a:pt x="4245139" y="0"/>
                </a:cubicBezTo>
                <a:cubicBezTo>
                  <a:pt x="4378575" y="24366"/>
                  <a:pt x="4749974" y="-27245"/>
                  <a:pt x="4999547" y="0"/>
                </a:cubicBezTo>
                <a:cubicBezTo>
                  <a:pt x="5249120" y="27245"/>
                  <a:pt x="5532438" y="-3866"/>
                  <a:pt x="5753954" y="0"/>
                </a:cubicBezTo>
                <a:cubicBezTo>
                  <a:pt x="5740604" y="178584"/>
                  <a:pt x="5743962" y="304996"/>
                  <a:pt x="5753954" y="461665"/>
                </a:cubicBezTo>
                <a:cubicBezTo>
                  <a:pt x="5763946" y="618335"/>
                  <a:pt x="5765641" y="747153"/>
                  <a:pt x="5753954" y="923330"/>
                </a:cubicBezTo>
                <a:cubicBezTo>
                  <a:pt x="5413937" y="897310"/>
                  <a:pt x="5403568" y="922073"/>
                  <a:pt x="5057086" y="923330"/>
                </a:cubicBezTo>
                <a:cubicBezTo>
                  <a:pt x="4710604" y="924587"/>
                  <a:pt x="4567821" y="956032"/>
                  <a:pt x="4302679" y="923330"/>
                </a:cubicBezTo>
                <a:cubicBezTo>
                  <a:pt x="4037537" y="890628"/>
                  <a:pt x="3716592" y="938709"/>
                  <a:pt x="3548272" y="923330"/>
                </a:cubicBezTo>
                <a:cubicBezTo>
                  <a:pt x="3379952" y="907951"/>
                  <a:pt x="3222918" y="919022"/>
                  <a:pt x="3024022" y="923330"/>
                </a:cubicBezTo>
                <a:cubicBezTo>
                  <a:pt x="2825126" y="927639"/>
                  <a:pt x="2693208" y="942401"/>
                  <a:pt x="2384694" y="923330"/>
                </a:cubicBezTo>
                <a:cubicBezTo>
                  <a:pt x="2076180" y="904259"/>
                  <a:pt x="1799600" y="890105"/>
                  <a:pt x="1630287" y="923330"/>
                </a:cubicBezTo>
                <a:cubicBezTo>
                  <a:pt x="1460974" y="956555"/>
                  <a:pt x="1179156" y="892286"/>
                  <a:pt x="990959" y="923330"/>
                </a:cubicBezTo>
                <a:cubicBezTo>
                  <a:pt x="802762" y="954374"/>
                  <a:pt x="298586" y="961887"/>
                  <a:pt x="0" y="923330"/>
                </a:cubicBezTo>
                <a:cubicBezTo>
                  <a:pt x="18401" y="788007"/>
                  <a:pt x="11469" y="583799"/>
                  <a:pt x="0" y="480132"/>
                </a:cubicBezTo>
                <a:cubicBezTo>
                  <a:pt x="-11469" y="376465"/>
                  <a:pt x="2106" y="136109"/>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endParaRPr lang="en-GB"/>
          </a:p>
          <a:p>
            <a:endParaRPr lang="en-GB"/>
          </a:p>
          <a:p>
            <a:endParaRPr lang="en-GB"/>
          </a:p>
        </p:txBody>
      </p:sp>
    </p:spTree>
    <p:extLst>
      <p:ext uri="{BB962C8B-B14F-4D97-AF65-F5344CB8AC3E}">
        <p14:creationId xmlns:p14="http://schemas.microsoft.com/office/powerpoint/2010/main" val="5439694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A501A-9F62-4457-69D0-925D396B181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974A240F-4881-84D3-FDBE-6F18B394A232}"/>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14F0D301-1EBE-F98D-89B4-61C99F3C9846}"/>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graphicFrame>
        <p:nvGraphicFramePr>
          <p:cNvPr id="13" name="Table 12">
            <a:extLst>
              <a:ext uri="{FF2B5EF4-FFF2-40B4-BE49-F238E27FC236}">
                <a16:creationId xmlns:a16="http://schemas.microsoft.com/office/drawing/2014/main" id="{52C7A8DD-2AF3-495D-4B20-A963A35ED8C8}"/>
              </a:ext>
            </a:extLst>
          </p:cNvPr>
          <p:cNvGraphicFramePr>
            <a:graphicFrameLocks noGrp="1"/>
          </p:cNvGraphicFramePr>
          <p:nvPr/>
        </p:nvGraphicFramePr>
        <p:xfrm>
          <a:off x="501650" y="3059693"/>
          <a:ext cx="5867399" cy="5483258"/>
        </p:xfrm>
        <a:graphic>
          <a:graphicData uri="http://schemas.openxmlformats.org/drawingml/2006/table">
            <a:tbl>
              <a:tblPr firstRow="1" firstCol="1" bandRow="1">
                <a:tableStyleId>{69CF1AB2-1976-4502-BF36-3FF5EA218861}</a:tableStyleId>
              </a:tblPr>
              <a:tblGrid>
                <a:gridCol w="1479550">
                  <a:extLst>
                    <a:ext uri="{9D8B030D-6E8A-4147-A177-3AD203B41FA5}">
                      <a16:colId xmlns:a16="http://schemas.microsoft.com/office/drawing/2014/main" val="96281744"/>
                    </a:ext>
                  </a:extLst>
                </a:gridCol>
                <a:gridCol w="2133600">
                  <a:extLst>
                    <a:ext uri="{9D8B030D-6E8A-4147-A177-3AD203B41FA5}">
                      <a16:colId xmlns:a16="http://schemas.microsoft.com/office/drawing/2014/main" val="257057996"/>
                    </a:ext>
                  </a:extLst>
                </a:gridCol>
                <a:gridCol w="2254249">
                  <a:extLst>
                    <a:ext uri="{9D8B030D-6E8A-4147-A177-3AD203B41FA5}">
                      <a16:colId xmlns:a16="http://schemas.microsoft.com/office/drawing/2014/main" val="4170928103"/>
                    </a:ext>
                  </a:extLst>
                </a:gridCol>
              </a:tblGrid>
              <a:tr h="531323">
                <a:tc>
                  <a:txBody>
                    <a:bodyPr/>
                    <a:lstStyle/>
                    <a:p>
                      <a:pPr algn="ctr">
                        <a:lnSpc>
                          <a:spcPct val="107000"/>
                        </a:lnSpc>
                        <a:spcAft>
                          <a:spcPts val="800"/>
                        </a:spcAft>
                      </a:pPr>
                      <a:r>
                        <a:rPr lang="en-GB" sz="1400" b="1" i="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Date checked</a:t>
                      </a:r>
                    </a:p>
                  </a:txBody>
                  <a:tcPr marL="68580" marR="68580" marT="0" marB="0" anchor="ctr"/>
                </a:tc>
                <a:tc>
                  <a:txBody>
                    <a:bodyPr/>
                    <a:lstStyle/>
                    <a:p>
                      <a:pPr algn="ctr">
                        <a:lnSpc>
                          <a:spcPct val="107000"/>
                        </a:lnSpc>
                        <a:spcAft>
                          <a:spcPts val="800"/>
                        </a:spcAft>
                      </a:pPr>
                      <a:r>
                        <a:rPr lang="en-GB" sz="1400" b="1" i="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Are Earth and Mars close together?</a:t>
                      </a:r>
                    </a:p>
                  </a:txBody>
                  <a:tcPr marL="68580" marR="68580" marT="0" marB="0" anchor="ctr"/>
                </a:tc>
                <a:tc>
                  <a:txBody>
                    <a:bodyPr/>
                    <a:lstStyle/>
                    <a:p>
                      <a:pPr algn="ctr">
                        <a:lnSpc>
                          <a:spcPct val="107000"/>
                        </a:lnSpc>
                        <a:spcAft>
                          <a:spcPts val="800"/>
                        </a:spcAft>
                      </a:pPr>
                      <a:r>
                        <a:rPr lang="en-GB" sz="1400" b="1" i="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Notes</a:t>
                      </a:r>
                    </a:p>
                  </a:txBody>
                  <a:tcPr marL="68580" marR="68580" marT="0" marB="0" anchor="ctr"/>
                </a:tc>
                <a:extLst>
                  <a:ext uri="{0D108BD9-81ED-4DB2-BD59-A6C34878D82A}">
                    <a16:rowId xmlns:a16="http://schemas.microsoft.com/office/drawing/2014/main" val="656058878"/>
                  </a:ext>
                </a:extLst>
              </a:tr>
              <a:tr h="330129">
                <a:tc>
                  <a:txBody>
                    <a:bodyPr/>
                    <a:lstStyle/>
                    <a:p>
                      <a:pPr marL="0" algn="ctr" rtl="0">
                        <a:lnSpc>
                          <a:spcPct val="107000"/>
                        </a:lnSpc>
                        <a:spcAft>
                          <a:spcPts val="800"/>
                        </a:spcAft>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1/1/2035</a:t>
                      </a:r>
                    </a:p>
                  </a:txBody>
                  <a:tcPr marL="68580" marR="68580" marT="0" marB="0"/>
                </a:tc>
                <a:tc>
                  <a:txBody>
                    <a:bodyPr/>
                    <a:lstStyle/>
                    <a:p>
                      <a:pPr marL="0" algn="ctr" rtl="0">
                        <a:lnSpc>
                          <a:spcPct val="107000"/>
                        </a:lnSpc>
                        <a:spcAft>
                          <a:spcPts val="800"/>
                        </a:spcAft>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Yes / No</a:t>
                      </a:r>
                    </a:p>
                  </a:txBody>
                  <a:tcPr marL="68580" marR="68580" marT="0" marB="0" anchor="ctr"/>
                </a:tc>
                <a:tc>
                  <a:txBody>
                    <a:bodyPr/>
                    <a:lstStyle/>
                    <a:p>
                      <a:pPr marL="0" algn="ctr" rtl="0">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41335444"/>
                  </a:ext>
                </a:extLst>
              </a:tr>
              <a:tr h="330129">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Yes / No</a:t>
                      </a:r>
                    </a:p>
                  </a:txBody>
                  <a:tcPr marL="68580" marR="68580" marT="0" marB="0" anchor="ctr"/>
                </a:tc>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58421045"/>
                  </a:ext>
                </a:extLst>
              </a:tr>
              <a:tr h="330129">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Yes / No</a:t>
                      </a:r>
                    </a:p>
                  </a:txBody>
                  <a:tcPr marL="68580" marR="68580" marT="0" marB="0" anchor="ctr"/>
                </a:tc>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88458771"/>
                  </a:ext>
                </a:extLst>
              </a:tr>
              <a:tr h="330129">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Yes / No</a:t>
                      </a:r>
                    </a:p>
                  </a:txBody>
                  <a:tcPr marL="68580" marR="68580" marT="0" marB="0" anchor="ctr"/>
                </a:tc>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7203905"/>
                  </a:ext>
                </a:extLst>
              </a:tr>
              <a:tr h="330129">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Yes / No</a:t>
                      </a:r>
                    </a:p>
                  </a:txBody>
                  <a:tcPr marL="68580" marR="68580" marT="0" marB="0" anchor="ctr"/>
                </a:tc>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55162837"/>
                  </a:ext>
                </a:extLst>
              </a:tr>
              <a:tr h="330129">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Yes / No</a:t>
                      </a:r>
                    </a:p>
                  </a:txBody>
                  <a:tcPr marL="68580" marR="68580" marT="0" marB="0" anchor="ctr"/>
                </a:tc>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94679590"/>
                  </a:ext>
                </a:extLst>
              </a:tr>
              <a:tr h="330129">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Yes / No</a:t>
                      </a:r>
                    </a:p>
                  </a:txBody>
                  <a:tcPr marL="68580" marR="68580" marT="0" marB="0" anchor="ctr"/>
                </a:tc>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61755472"/>
                  </a:ext>
                </a:extLst>
              </a:tr>
              <a:tr h="330129">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Yes / No</a:t>
                      </a:r>
                    </a:p>
                  </a:txBody>
                  <a:tcPr marL="68580" marR="68580" marT="0" marB="0" anchor="ctr"/>
                </a:tc>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51998151"/>
                  </a:ext>
                </a:extLst>
              </a:tr>
              <a:tr h="330129">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algn="ctr" rtl="0">
                        <a:lnSpc>
                          <a:spcPct val="107000"/>
                        </a:lnSpc>
                        <a:spcAft>
                          <a:spcPts val="800"/>
                        </a:spcAft>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Yes / No</a:t>
                      </a:r>
                    </a:p>
                  </a:txBody>
                  <a:tcPr marL="68580" marR="68580" marT="0" marB="0" anchor="ctr"/>
                </a:tc>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23930233"/>
                  </a:ext>
                </a:extLst>
              </a:tr>
              <a:tr h="330129">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Yes / No</a:t>
                      </a:r>
                    </a:p>
                  </a:txBody>
                  <a:tcPr marL="68580" marR="68580" marT="0" marB="0" anchor="ctr"/>
                </a:tc>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08376656"/>
                  </a:ext>
                </a:extLst>
              </a:tr>
              <a:tr h="330129">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Yes / No</a:t>
                      </a:r>
                    </a:p>
                  </a:txBody>
                  <a:tcPr marL="68580" marR="68580" marT="0" marB="0" anchor="ctr"/>
                </a:tc>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17144574"/>
                  </a:ext>
                </a:extLst>
              </a:tr>
              <a:tr h="330129">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Yes / No</a:t>
                      </a:r>
                    </a:p>
                  </a:txBody>
                  <a:tcPr marL="68580" marR="68580" marT="0" marB="0" anchor="ctr"/>
                </a:tc>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64504809"/>
                  </a:ext>
                </a:extLst>
              </a:tr>
              <a:tr h="330129">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Yes / No</a:t>
                      </a:r>
                    </a:p>
                  </a:txBody>
                  <a:tcPr marL="68580" marR="68580" marT="0" marB="0" anchor="ctr"/>
                </a:tc>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36401096"/>
                  </a:ext>
                </a:extLst>
              </a:tr>
              <a:tr h="330129">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Yes / No</a:t>
                      </a:r>
                    </a:p>
                  </a:txBody>
                  <a:tcPr marL="68580" marR="68580" marT="0" marB="0" anchor="ctr"/>
                </a:tc>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09635683"/>
                  </a:ext>
                </a:extLst>
              </a:tr>
              <a:tr h="330129">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0" i="0">
                          <a:solidFill>
                            <a:srgbClr val="05255D"/>
                          </a:solidFill>
                          <a:effectLst/>
                          <a:latin typeface="Arial" panose="020B0604020202020204" pitchFamily="34" charset="0"/>
                          <a:ea typeface="Calibri" panose="020F0502020204030204" pitchFamily="34" charset="0"/>
                          <a:cs typeface="Arial" panose="020B0604020202020204" pitchFamily="34" charset="0"/>
                        </a:rPr>
                        <a:t>Yes / No</a:t>
                      </a:r>
                    </a:p>
                  </a:txBody>
                  <a:tcPr marL="68580" marR="68580" marT="0" marB="0" anchor="ctr"/>
                </a:tc>
                <a:tc>
                  <a:txBody>
                    <a:bodyPr/>
                    <a:lstStyle/>
                    <a:p>
                      <a:pPr algn="ctr">
                        <a:lnSpc>
                          <a:spcPct val="107000"/>
                        </a:lnSpc>
                        <a:spcAft>
                          <a:spcPts val="800"/>
                        </a:spcAft>
                      </a:pPr>
                      <a:endParaRPr lang="en-GB" sz="1400" b="0" i="0">
                        <a:solidFill>
                          <a:srgbClr val="2E74B5"/>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08984549"/>
                  </a:ext>
                </a:extLst>
              </a:tr>
            </a:tbl>
          </a:graphicData>
        </a:graphic>
      </p:graphicFrame>
      <p:sp>
        <p:nvSpPr>
          <p:cNvPr id="6" name="TextBox 5">
            <a:extLst>
              <a:ext uri="{FF2B5EF4-FFF2-40B4-BE49-F238E27FC236}">
                <a16:creationId xmlns:a16="http://schemas.microsoft.com/office/drawing/2014/main" id="{8D026D2F-C1BD-8415-E03F-C71476545FBE}"/>
              </a:ext>
            </a:extLst>
          </p:cNvPr>
          <p:cNvSpPr txBox="1"/>
          <p:nvPr/>
        </p:nvSpPr>
        <p:spPr>
          <a:xfrm>
            <a:off x="495301" y="1201326"/>
            <a:ext cx="5867400" cy="1661993"/>
          </a:xfrm>
          <a:prstGeom prst="rect">
            <a:avLst/>
          </a:prstGeom>
          <a:noFill/>
        </p:spPr>
        <p:txBody>
          <a:bodyPr wrap="square">
            <a:spAutoFit/>
          </a:bodyPr>
          <a:lstStyle/>
          <a:p>
            <a:pPr algn="l"/>
            <a:r>
              <a:rPr lang="en-GB" sz="1600" b="1">
                <a:solidFill>
                  <a:srgbClr val="001F5B"/>
                </a:solidFill>
                <a:latin typeface="Arial"/>
                <a:cs typeface="Arial"/>
              </a:rPr>
              <a:t>Activity: Electric Orrery</a:t>
            </a:r>
          </a:p>
          <a:p>
            <a:pPr algn="l"/>
            <a:r>
              <a:rPr lang="en-GB" sz="1400">
                <a:solidFill>
                  <a:srgbClr val="001F5B"/>
                </a:solidFill>
                <a:latin typeface="Arial"/>
                <a:cs typeface="Arial"/>
              </a:rPr>
              <a:t>It’s important to carefully plan a launch date to Mars to make sure that the distance the astronauts must travel is as short as possible – we do this by looking at models of the Solar System called orreries!</a:t>
            </a:r>
          </a:p>
          <a:p>
            <a:pPr algn="l"/>
            <a:endParaRPr lang="en-GB" sz="1600" b="1">
              <a:solidFill>
                <a:srgbClr val="001F5B"/>
              </a:solidFill>
              <a:latin typeface="Arial"/>
              <a:cs typeface="Arial"/>
            </a:endParaRPr>
          </a:p>
          <a:p>
            <a:pPr algn="l"/>
            <a:r>
              <a:rPr lang="en-GB" sz="1400">
                <a:solidFill>
                  <a:srgbClr val="001F5B"/>
                </a:solidFill>
                <a:latin typeface="Arial"/>
                <a:cs typeface="Arial"/>
              </a:rPr>
              <a:t>Since it will take time to build a rocket and train the astronauts, we will look at launch dates after 1</a:t>
            </a:r>
            <a:r>
              <a:rPr lang="en-GB" sz="1400" baseline="30000">
                <a:solidFill>
                  <a:srgbClr val="001F5B"/>
                </a:solidFill>
                <a:latin typeface="Arial"/>
                <a:cs typeface="Arial"/>
              </a:rPr>
              <a:t>st</a:t>
            </a:r>
            <a:r>
              <a:rPr lang="en-GB" sz="1400">
                <a:solidFill>
                  <a:srgbClr val="001F5B"/>
                </a:solidFill>
                <a:latin typeface="Arial"/>
                <a:cs typeface="Arial"/>
              </a:rPr>
              <a:t> January 2035 (1/1/2035).</a:t>
            </a:r>
            <a:endParaRPr lang="en-GB" sz="700" b="1">
              <a:solidFill>
                <a:srgbClr val="001F5B"/>
              </a:solidFill>
              <a:latin typeface="Arial"/>
              <a:cs typeface="Arial"/>
            </a:endParaRPr>
          </a:p>
        </p:txBody>
      </p:sp>
      <p:pic>
        <p:nvPicPr>
          <p:cNvPr id="7" name="Graphic 6" descr="Rocket with solid fill">
            <a:extLst>
              <a:ext uri="{FF2B5EF4-FFF2-40B4-BE49-F238E27FC236}">
                <a16:creationId xmlns:a16="http://schemas.microsoft.com/office/drawing/2014/main" id="{C4F04A8F-A51B-F240-09F8-058D2C2D1B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3200400" y="762000"/>
            <a:ext cx="457200" cy="457200"/>
          </a:xfrm>
          <a:prstGeom prst="rect">
            <a:avLst/>
          </a:prstGeom>
        </p:spPr>
      </p:pic>
      <p:sp>
        <p:nvSpPr>
          <p:cNvPr id="9" name="TextBox 8">
            <a:extLst>
              <a:ext uri="{FF2B5EF4-FFF2-40B4-BE49-F238E27FC236}">
                <a16:creationId xmlns:a16="http://schemas.microsoft.com/office/drawing/2014/main" id="{1EE527B3-4C1A-5B47-486B-4A971B1835E8}"/>
              </a:ext>
            </a:extLst>
          </p:cNvPr>
          <p:cNvSpPr txBox="1"/>
          <p:nvPr/>
        </p:nvSpPr>
        <p:spPr>
          <a:xfrm>
            <a:off x="495301" y="8889081"/>
            <a:ext cx="3429000" cy="307777"/>
          </a:xfrm>
          <a:prstGeom prst="rect">
            <a:avLst/>
          </a:prstGeom>
          <a:noFill/>
        </p:spPr>
        <p:txBody>
          <a:bodyPr wrap="square">
            <a:spAutoFit/>
          </a:bodyPr>
          <a:lstStyle/>
          <a:p>
            <a:pPr algn="l"/>
            <a:r>
              <a:rPr lang="en-GB" sz="1400">
                <a:solidFill>
                  <a:srgbClr val="001F5B"/>
                </a:solidFill>
                <a:latin typeface="Arial"/>
                <a:cs typeface="Arial"/>
              </a:rPr>
              <a:t>Date of next closest approach:</a:t>
            </a:r>
          </a:p>
        </p:txBody>
      </p:sp>
      <p:sp>
        <p:nvSpPr>
          <p:cNvPr id="14" name="TextBox 13">
            <a:extLst>
              <a:ext uri="{FF2B5EF4-FFF2-40B4-BE49-F238E27FC236}">
                <a16:creationId xmlns:a16="http://schemas.microsoft.com/office/drawing/2014/main" id="{CA260E77-C2E1-CBFF-1AB3-06C69A18C545}"/>
              </a:ext>
            </a:extLst>
          </p:cNvPr>
          <p:cNvSpPr txBox="1"/>
          <p:nvPr/>
        </p:nvSpPr>
        <p:spPr>
          <a:xfrm>
            <a:off x="3111943" y="8704674"/>
            <a:ext cx="3207213" cy="646331"/>
          </a:xfrm>
          <a:custGeom>
            <a:avLst/>
            <a:gdLst>
              <a:gd name="csX0" fmla="*/ 0 w 3207213"/>
              <a:gd name="csY0" fmla="*/ 0 h 646331"/>
              <a:gd name="csX1" fmla="*/ 577298 w 3207213"/>
              <a:gd name="csY1" fmla="*/ 0 h 646331"/>
              <a:gd name="csX2" fmla="*/ 1186669 w 3207213"/>
              <a:gd name="csY2" fmla="*/ 0 h 646331"/>
              <a:gd name="csX3" fmla="*/ 1892256 w 3207213"/>
              <a:gd name="csY3" fmla="*/ 0 h 646331"/>
              <a:gd name="csX4" fmla="*/ 2501626 w 3207213"/>
              <a:gd name="csY4" fmla="*/ 0 h 646331"/>
              <a:gd name="csX5" fmla="*/ 3207213 w 3207213"/>
              <a:gd name="csY5" fmla="*/ 0 h 646331"/>
              <a:gd name="csX6" fmla="*/ 3207213 w 3207213"/>
              <a:gd name="csY6" fmla="*/ 646331 h 646331"/>
              <a:gd name="csX7" fmla="*/ 2597843 w 3207213"/>
              <a:gd name="csY7" fmla="*/ 646331 h 646331"/>
              <a:gd name="csX8" fmla="*/ 2020544 w 3207213"/>
              <a:gd name="csY8" fmla="*/ 646331 h 646331"/>
              <a:gd name="csX9" fmla="*/ 1379102 w 3207213"/>
              <a:gd name="csY9" fmla="*/ 646331 h 646331"/>
              <a:gd name="csX10" fmla="*/ 737659 w 3207213"/>
              <a:gd name="csY10" fmla="*/ 646331 h 646331"/>
              <a:gd name="csX11" fmla="*/ 0 w 3207213"/>
              <a:gd name="csY11" fmla="*/ 646331 h 646331"/>
              <a:gd name="csX12" fmla="*/ 0 w 3207213"/>
              <a:gd name="csY12"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07213" h="646331" fill="none" extrusionOk="0">
                <a:moveTo>
                  <a:pt x="0" y="0"/>
                </a:moveTo>
                <a:cubicBezTo>
                  <a:pt x="260975" y="6760"/>
                  <a:pt x="308032" y="-17012"/>
                  <a:pt x="577298" y="0"/>
                </a:cubicBezTo>
                <a:cubicBezTo>
                  <a:pt x="846564" y="17012"/>
                  <a:pt x="984445" y="9636"/>
                  <a:pt x="1186669" y="0"/>
                </a:cubicBezTo>
                <a:cubicBezTo>
                  <a:pt x="1388893" y="-9636"/>
                  <a:pt x="1629840" y="3943"/>
                  <a:pt x="1892256" y="0"/>
                </a:cubicBezTo>
                <a:cubicBezTo>
                  <a:pt x="2154672" y="-3943"/>
                  <a:pt x="2379215" y="5370"/>
                  <a:pt x="2501626" y="0"/>
                </a:cubicBezTo>
                <a:cubicBezTo>
                  <a:pt x="2624037" y="-5370"/>
                  <a:pt x="3026461" y="8696"/>
                  <a:pt x="3207213" y="0"/>
                </a:cubicBezTo>
                <a:cubicBezTo>
                  <a:pt x="3212562" y="185644"/>
                  <a:pt x="3211782" y="442208"/>
                  <a:pt x="3207213" y="646331"/>
                </a:cubicBezTo>
                <a:cubicBezTo>
                  <a:pt x="2921107" y="665625"/>
                  <a:pt x="2862402" y="644398"/>
                  <a:pt x="2597843" y="646331"/>
                </a:cubicBezTo>
                <a:cubicBezTo>
                  <a:pt x="2333284" y="648265"/>
                  <a:pt x="2148456" y="632603"/>
                  <a:pt x="2020544" y="646331"/>
                </a:cubicBezTo>
                <a:cubicBezTo>
                  <a:pt x="1892632" y="660059"/>
                  <a:pt x="1525966" y="631279"/>
                  <a:pt x="1379102" y="646331"/>
                </a:cubicBezTo>
                <a:cubicBezTo>
                  <a:pt x="1232238" y="661383"/>
                  <a:pt x="927917" y="648944"/>
                  <a:pt x="737659" y="646331"/>
                </a:cubicBezTo>
                <a:cubicBezTo>
                  <a:pt x="547401" y="643718"/>
                  <a:pt x="322209" y="642822"/>
                  <a:pt x="0" y="646331"/>
                </a:cubicBezTo>
                <a:cubicBezTo>
                  <a:pt x="-30476" y="490082"/>
                  <a:pt x="-27481" y="191356"/>
                  <a:pt x="0" y="0"/>
                </a:cubicBezTo>
                <a:close/>
              </a:path>
              <a:path w="3207213" h="646331" stroke="0" extrusionOk="0">
                <a:moveTo>
                  <a:pt x="0" y="0"/>
                </a:moveTo>
                <a:cubicBezTo>
                  <a:pt x="252133" y="24133"/>
                  <a:pt x="447625" y="21583"/>
                  <a:pt x="641443" y="0"/>
                </a:cubicBezTo>
                <a:cubicBezTo>
                  <a:pt x="835261" y="-21583"/>
                  <a:pt x="1161791" y="-21510"/>
                  <a:pt x="1347029" y="0"/>
                </a:cubicBezTo>
                <a:cubicBezTo>
                  <a:pt x="1532267" y="21510"/>
                  <a:pt x="1680604" y="8199"/>
                  <a:pt x="1892256" y="0"/>
                </a:cubicBezTo>
                <a:cubicBezTo>
                  <a:pt x="2103908" y="-8199"/>
                  <a:pt x="2252742" y="160"/>
                  <a:pt x="2501626" y="0"/>
                </a:cubicBezTo>
                <a:cubicBezTo>
                  <a:pt x="2750510" y="-160"/>
                  <a:pt x="2897504" y="5166"/>
                  <a:pt x="3207213" y="0"/>
                </a:cubicBezTo>
                <a:cubicBezTo>
                  <a:pt x="3215174" y="157405"/>
                  <a:pt x="3178051" y="374001"/>
                  <a:pt x="3207213" y="646331"/>
                </a:cubicBezTo>
                <a:cubicBezTo>
                  <a:pt x="2912666" y="640188"/>
                  <a:pt x="2807320" y="622973"/>
                  <a:pt x="2501626" y="646331"/>
                </a:cubicBezTo>
                <a:cubicBezTo>
                  <a:pt x="2195932" y="669689"/>
                  <a:pt x="1972820" y="668640"/>
                  <a:pt x="1796039" y="646331"/>
                </a:cubicBezTo>
                <a:cubicBezTo>
                  <a:pt x="1619258" y="624022"/>
                  <a:pt x="1361410" y="661493"/>
                  <a:pt x="1218741" y="646331"/>
                </a:cubicBezTo>
                <a:cubicBezTo>
                  <a:pt x="1076072" y="631169"/>
                  <a:pt x="595582" y="668546"/>
                  <a:pt x="0" y="646331"/>
                </a:cubicBezTo>
                <a:cubicBezTo>
                  <a:pt x="22355" y="497167"/>
                  <a:pt x="-31351" y="261079"/>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spcBef>
                <a:spcPts val="600"/>
              </a:spcBef>
              <a:spcAft>
                <a:spcPts val="600"/>
              </a:spcAft>
            </a:pPr>
            <a:endParaRPr lang="en-GB" sz="1400">
              <a:solidFill>
                <a:srgbClr val="05255D"/>
              </a:solidFill>
              <a:latin typeface="Arial" panose="020B0604020202020204" pitchFamily="34" charset="0"/>
              <a:cs typeface="Arial" panose="020B0604020202020204" pitchFamily="34" charset="0"/>
            </a:endParaRPr>
          </a:p>
          <a:p>
            <a:pPr>
              <a:spcBef>
                <a:spcPts val="600"/>
              </a:spcBef>
              <a:spcAft>
                <a:spcPts val="600"/>
              </a:spcAft>
            </a:pPr>
            <a:endParaRPr lang="en-GB" sz="1200">
              <a:solidFill>
                <a:srgbClr val="05255D"/>
              </a:solidFill>
              <a:latin typeface="Arial" panose="020B0604020202020204" pitchFamily="34" charset="0"/>
              <a:cs typeface="Arial" panose="020B0604020202020204" pitchFamily="34" charset="0"/>
            </a:endParaRPr>
          </a:p>
        </p:txBody>
      </p:sp>
      <p:sp>
        <p:nvSpPr>
          <p:cNvPr id="10" name="object 2">
            <a:extLst>
              <a:ext uri="{FF2B5EF4-FFF2-40B4-BE49-F238E27FC236}">
                <a16:creationId xmlns:a16="http://schemas.microsoft.com/office/drawing/2014/main" id="{467B9BEE-66DE-ABA1-D506-C4BB5F2116DC}"/>
              </a:ext>
            </a:extLst>
          </p:cNvPr>
          <p:cNvSpPr txBox="1"/>
          <p:nvPr/>
        </p:nvSpPr>
        <p:spPr>
          <a:xfrm>
            <a:off x="1308100" y="395722"/>
            <a:ext cx="4254500" cy="259674"/>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When Should We Launch to Mars?</a:t>
            </a:r>
            <a:endParaRPr lang="en-US" sz="2000" b="1">
              <a:latin typeface="Arial Narrow" panose="020B0604020202020204" pitchFamily="34" charset="0"/>
              <a:cs typeface="Arial Narrow" panose="020B0604020202020204" pitchFamily="34" charset="0"/>
            </a:endParaRPr>
          </a:p>
        </p:txBody>
      </p:sp>
      <p:sp>
        <p:nvSpPr>
          <p:cNvPr id="15" name="object 11">
            <a:extLst>
              <a:ext uri="{FF2B5EF4-FFF2-40B4-BE49-F238E27FC236}">
                <a16:creationId xmlns:a16="http://schemas.microsoft.com/office/drawing/2014/main" id="{8FF61A28-0716-68F3-93B6-C6D7B607D12D}"/>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6" name="object 11">
            <a:extLst>
              <a:ext uri="{FF2B5EF4-FFF2-40B4-BE49-F238E27FC236}">
                <a16:creationId xmlns:a16="http://schemas.microsoft.com/office/drawing/2014/main" id="{7475B3AA-34E1-53B1-4499-CD2C328F91DF}"/>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69</a:t>
            </a:r>
            <a:endParaRPr sz="1200">
              <a:latin typeface="Arial"/>
              <a:cs typeface="Arial"/>
            </a:endParaRPr>
          </a:p>
        </p:txBody>
      </p:sp>
    </p:spTree>
    <p:extLst>
      <p:ext uri="{BB962C8B-B14F-4D97-AF65-F5344CB8AC3E}">
        <p14:creationId xmlns:p14="http://schemas.microsoft.com/office/powerpoint/2010/main" val="202104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3CC18-7F3E-D73F-3945-60470B0789B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19CC9D5-376C-D7DB-56D6-901FADD10034}"/>
              </a:ext>
            </a:extLst>
          </p:cNvPr>
          <p:cNvSpPr txBox="1"/>
          <p:nvPr/>
        </p:nvSpPr>
        <p:spPr>
          <a:xfrm>
            <a:off x="552021" y="3310015"/>
            <a:ext cx="5753954" cy="2523768"/>
          </a:xfrm>
          <a:custGeom>
            <a:avLst/>
            <a:gdLst>
              <a:gd name="csX0" fmla="*/ 0 w 5753954"/>
              <a:gd name="csY0" fmla="*/ 0 h 2523768"/>
              <a:gd name="csX1" fmla="*/ 696868 w 5753954"/>
              <a:gd name="csY1" fmla="*/ 0 h 2523768"/>
              <a:gd name="csX2" fmla="*/ 1163577 w 5753954"/>
              <a:gd name="csY2" fmla="*/ 0 h 2523768"/>
              <a:gd name="csX3" fmla="*/ 1745366 w 5753954"/>
              <a:gd name="csY3" fmla="*/ 0 h 2523768"/>
              <a:gd name="csX4" fmla="*/ 2499773 w 5753954"/>
              <a:gd name="csY4" fmla="*/ 0 h 2523768"/>
              <a:gd name="csX5" fmla="*/ 3139102 w 5753954"/>
              <a:gd name="csY5" fmla="*/ 0 h 2523768"/>
              <a:gd name="csX6" fmla="*/ 3835969 w 5753954"/>
              <a:gd name="csY6" fmla="*/ 0 h 2523768"/>
              <a:gd name="csX7" fmla="*/ 4417758 w 5753954"/>
              <a:gd name="csY7" fmla="*/ 0 h 2523768"/>
              <a:gd name="csX8" fmla="*/ 5057086 w 5753954"/>
              <a:gd name="csY8" fmla="*/ 0 h 2523768"/>
              <a:gd name="csX9" fmla="*/ 5753954 w 5753954"/>
              <a:gd name="csY9" fmla="*/ 0 h 2523768"/>
              <a:gd name="csX10" fmla="*/ 5753954 w 5753954"/>
              <a:gd name="csY10" fmla="*/ 580467 h 2523768"/>
              <a:gd name="csX11" fmla="*/ 5753954 w 5753954"/>
              <a:gd name="csY11" fmla="*/ 1135696 h 2523768"/>
              <a:gd name="csX12" fmla="*/ 5753954 w 5753954"/>
              <a:gd name="csY12" fmla="*/ 1716162 h 2523768"/>
              <a:gd name="csX13" fmla="*/ 5753954 w 5753954"/>
              <a:gd name="csY13" fmla="*/ 2523768 h 2523768"/>
              <a:gd name="csX14" fmla="*/ 5114626 w 5753954"/>
              <a:gd name="csY14" fmla="*/ 2523768 h 2523768"/>
              <a:gd name="csX15" fmla="*/ 4475298 w 5753954"/>
              <a:gd name="csY15" fmla="*/ 2523768 h 2523768"/>
              <a:gd name="csX16" fmla="*/ 3951048 w 5753954"/>
              <a:gd name="csY16" fmla="*/ 2523768 h 2523768"/>
              <a:gd name="csX17" fmla="*/ 3311720 w 5753954"/>
              <a:gd name="csY17" fmla="*/ 2523768 h 2523768"/>
              <a:gd name="csX18" fmla="*/ 2672392 w 5753954"/>
              <a:gd name="csY18" fmla="*/ 2523768 h 2523768"/>
              <a:gd name="csX19" fmla="*/ 2033064 w 5753954"/>
              <a:gd name="csY19" fmla="*/ 2523768 h 2523768"/>
              <a:gd name="csX20" fmla="*/ 1393736 w 5753954"/>
              <a:gd name="csY20" fmla="*/ 2523768 h 2523768"/>
              <a:gd name="csX21" fmla="*/ 811947 w 5753954"/>
              <a:gd name="csY21" fmla="*/ 2523768 h 2523768"/>
              <a:gd name="csX22" fmla="*/ 0 w 5753954"/>
              <a:gd name="csY22" fmla="*/ 2523768 h 2523768"/>
              <a:gd name="csX23" fmla="*/ 0 w 5753954"/>
              <a:gd name="csY23" fmla="*/ 1892826 h 2523768"/>
              <a:gd name="csX24" fmla="*/ 0 w 5753954"/>
              <a:gd name="csY24" fmla="*/ 1236646 h 2523768"/>
              <a:gd name="csX25" fmla="*/ 0 w 5753954"/>
              <a:gd name="csY25" fmla="*/ 580467 h 2523768"/>
              <a:gd name="csX26" fmla="*/ 0 w 5753954"/>
              <a:gd name="csY26" fmla="*/ 0 h 25237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753954" h="2523768" fill="none" extrusionOk="0">
                <a:moveTo>
                  <a:pt x="0" y="0"/>
                </a:moveTo>
                <a:cubicBezTo>
                  <a:pt x="213908" y="-10187"/>
                  <a:pt x="431561" y="-28100"/>
                  <a:pt x="696868" y="0"/>
                </a:cubicBezTo>
                <a:cubicBezTo>
                  <a:pt x="962175" y="28100"/>
                  <a:pt x="979742" y="12064"/>
                  <a:pt x="1163577" y="0"/>
                </a:cubicBezTo>
                <a:cubicBezTo>
                  <a:pt x="1347412" y="-12064"/>
                  <a:pt x="1509233" y="13978"/>
                  <a:pt x="1745366" y="0"/>
                </a:cubicBezTo>
                <a:cubicBezTo>
                  <a:pt x="1981499" y="-13978"/>
                  <a:pt x="2198655" y="31308"/>
                  <a:pt x="2499773" y="0"/>
                </a:cubicBezTo>
                <a:cubicBezTo>
                  <a:pt x="2800891" y="-31308"/>
                  <a:pt x="2925756" y="-29217"/>
                  <a:pt x="3139102" y="0"/>
                </a:cubicBezTo>
                <a:cubicBezTo>
                  <a:pt x="3352448" y="29217"/>
                  <a:pt x="3549253" y="-32300"/>
                  <a:pt x="3835969" y="0"/>
                </a:cubicBezTo>
                <a:cubicBezTo>
                  <a:pt x="4122685" y="32300"/>
                  <a:pt x="4225638" y="-5748"/>
                  <a:pt x="4417758" y="0"/>
                </a:cubicBezTo>
                <a:cubicBezTo>
                  <a:pt x="4609878" y="5748"/>
                  <a:pt x="4866695" y="25845"/>
                  <a:pt x="5057086" y="0"/>
                </a:cubicBezTo>
                <a:cubicBezTo>
                  <a:pt x="5247477" y="-25845"/>
                  <a:pt x="5571707" y="13815"/>
                  <a:pt x="5753954" y="0"/>
                </a:cubicBezTo>
                <a:cubicBezTo>
                  <a:pt x="5727554" y="207375"/>
                  <a:pt x="5749625" y="386785"/>
                  <a:pt x="5753954" y="580467"/>
                </a:cubicBezTo>
                <a:cubicBezTo>
                  <a:pt x="5758283" y="774149"/>
                  <a:pt x="5762506" y="964242"/>
                  <a:pt x="5753954" y="1135696"/>
                </a:cubicBezTo>
                <a:cubicBezTo>
                  <a:pt x="5745402" y="1307150"/>
                  <a:pt x="5751747" y="1579954"/>
                  <a:pt x="5753954" y="1716162"/>
                </a:cubicBezTo>
                <a:cubicBezTo>
                  <a:pt x="5756161" y="1852370"/>
                  <a:pt x="5765890" y="2254506"/>
                  <a:pt x="5753954" y="2523768"/>
                </a:cubicBezTo>
                <a:cubicBezTo>
                  <a:pt x="5457139" y="2517928"/>
                  <a:pt x="5330492" y="2517903"/>
                  <a:pt x="5114626" y="2523768"/>
                </a:cubicBezTo>
                <a:cubicBezTo>
                  <a:pt x="4898760" y="2529633"/>
                  <a:pt x="4714438" y="2541889"/>
                  <a:pt x="4475298" y="2523768"/>
                </a:cubicBezTo>
                <a:cubicBezTo>
                  <a:pt x="4236158" y="2505647"/>
                  <a:pt x="4107682" y="2533943"/>
                  <a:pt x="3951048" y="2523768"/>
                </a:cubicBezTo>
                <a:cubicBezTo>
                  <a:pt x="3794414" y="2513594"/>
                  <a:pt x="3469470" y="2513662"/>
                  <a:pt x="3311720" y="2523768"/>
                </a:cubicBezTo>
                <a:cubicBezTo>
                  <a:pt x="3153970" y="2533874"/>
                  <a:pt x="2891237" y="2492398"/>
                  <a:pt x="2672392" y="2523768"/>
                </a:cubicBezTo>
                <a:cubicBezTo>
                  <a:pt x="2453547" y="2555138"/>
                  <a:pt x="2322477" y="2504555"/>
                  <a:pt x="2033064" y="2523768"/>
                </a:cubicBezTo>
                <a:cubicBezTo>
                  <a:pt x="1743651" y="2542981"/>
                  <a:pt x="1575214" y="2538849"/>
                  <a:pt x="1393736" y="2523768"/>
                </a:cubicBezTo>
                <a:cubicBezTo>
                  <a:pt x="1212258" y="2508687"/>
                  <a:pt x="1028512" y="2538857"/>
                  <a:pt x="811947" y="2523768"/>
                </a:cubicBezTo>
                <a:cubicBezTo>
                  <a:pt x="595382" y="2508679"/>
                  <a:pt x="223716" y="2554205"/>
                  <a:pt x="0" y="2523768"/>
                </a:cubicBezTo>
                <a:cubicBezTo>
                  <a:pt x="-15471" y="2313259"/>
                  <a:pt x="4898" y="2196043"/>
                  <a:pt x="0" y="1892826"/>
                </a:cubicBezTo>
                <a:cubicBezTo>
                  <a:pt x="-4898" y="1589609"/>
                  <a:pt x="-22190" y="1465039"/>
                  <a:pt x="0" y="1236646"/>
                </a:cubicBezTo>
                <a:cubicBezTo>
                  <a:pt x="22190" y="1008253"/>
                  <a:pt x="-27024" y="860144"/>
                  <a:pt x="0" y="580467"/>
                </a:cubicBezTo>
                <a:cubicBezTo>
                  <a:pt x="27024" y="300790"/>
                  <a:pt x="-25025" y="196797"/>
                  <a:pt x="0" y="0"/>
                </a:cubicBezTo>
                <a:close/>
              </a:path>
              <a:path w="5753954" h="2523768" stroke="0" extrusionOk="0">
                <a:moveTo>
                  <a:pt x="0" y="0"/>
                </a:moveTo>
                <a:cubicBezTo>
                  <a:pt x="269523" y="-9362"/>
                  <a:pt x="323352" y="-18180"/>
                  <a:pt x="581789" y="0"/>
                </a:cubicBezTo>
                <a:cubicBezTo>
                  <a:pt x="840226" y="18180"/>
                  <a:pt x="825491" y="-15217"/>
                  <a:pt x="1048498" y="0"/>
                </a:cubicBezTo>
                <a:cubicBezTo>
                  <a:pt x="1271505" y="15217"/>
                  <a:pt x="1515948" y="11260"/>
                  <a:pt x="1802906" y="0"/>
                </a:cubicBezTo>
                <a:cubicBezTo>
                  <a:pt x="2089864" y="-11260"/>
                  <a:pt x="2206686" y="14003"/>
                  <a:pt x="2384694" y="0"/>
                </a:cubicBezTo>
                <a:cubicBezTo>
                  <a:pt x="2562702" y="-14003"/>
                  <a:pt x="2833026" y="22651"/>
                  <a:pt x="2966483" y="0"/>
                </a:cubicBezTo>
                <a:cubicBezTo>
                  <a:pt x="3099940" y="-22651"/>
                  <a:pt x="3529468" y="-34334"/>
                  <a:pt x="3720890" y="0"/>
                </a:cubicBezTo>
                <a:cubicBezTo>
                  <a:pt x="3912312" y="34334"/>
                  <a:pt x="4111703" y="-24366"/>
                  <a:pt x="4245139" y="0"/>
                </a:cubicBezTo>
                <a:cubicBezTo>
                  <a:pt x="4378575" y="24366"/>
                  <a:pt x="4749974" y="-27245"/>
                  <a:pt x="4999547" y="0"/>
                </a:cubicBezTo>
                <a:cubicBezTo>
                  <a:pt x="5249120" y="27245"/>
                  <a:pt x="5532438" y="-3866"/>
                  <a:pt x="5753954" y="0"/>
                </a:cubicBezTo>
                <a:cubicBezTo>
                  <a:pt x="5765098" y="301057"/>
                  <a:pt x="5730203" y="456428"/>
                  <a:pt x="5753954" y="630942"/>
                </a:cubicBezTo>
                <a:cubicBezTo>
                  <a:pt x="5777705" y="805456"/>
                  <a:pt x="5772222" y="993732"/>
                  <a:pt x="5753954" y="1261884"/>
                </a:cubicBezTo>
                <a:cubicBezTo>
                  <a:pt x="5735686" y="1530036"/>
                  <a:pt x="5773391" y="1728928"/>
                  <a:pt x="5753954" y="1918064"/>
                </a:cubicBezTo>
                <a:cubicBezTo>
                  <a:pt x="5734517" y="2107200"/>
                  <a:pt x="5726285" y="2313236"/>
                  <a:pt x="5753954" y="2523768"/>
                </a:cubicBezTo>
                <a:cubicBezTo>
                  <a:pt x="5488113" y="2533785"/>
                  <a:pt x="5248043" y="2514244"/>
                  <a:pt x="5114626" y="2523768"/>
                </a:cubicBezTo>
                <a:cubicBezTo>
                  <a:pt x="4981209" y="2533292"/>
                  <a:pt x="4785746" y="2518697"/>
                  <a:pt x="4590377" y="2523768"/>
                </a:cubicBezTo>
                <a:cubicBezTo>
                  <a:pt x="4395008" y="2528839"/>
                  <a:pt x="4265357" y="2548931"/>
                  <a:pt x="3951048" y="2523768"/>
                </a:cubicBezTo>
                <a:cubicBezTo>
                  <a:pt x="3636739" y="2498605"/>
                  <a:pt x="3365954" y="2490543"/>
                  <a:pt x="3196641" y="2523768"/>
                </a:cubicBezTo>
                <a:cubicBezTo>
                  <a:pt x="3027328" y="2556993"/>
                  <a:pt x="2745510" y="2492724"/>
                  <a:pt x="2557313" y="2523768"/>
                </a:cubicBezTo>
                <a:cubicBezTo>
                  <a:pt x="2369116" y="2554812"/>
                  <a:pt x="2283584" y="2515693"/>
                  <a:pt x="2090603" y="2523768"/>
                </a:cubicBezTo>
                <a:cubicBezTo>
                  <a:pt x="1897622" y="2531844"/>
                  <a:pt x="1722635" y="2529075"/>
                  <a:pt x="1566354" y="2523768"/>
                </a:cubicBezTo>
                <a:cubicBezTo>
                  <a:pt x="1410073" y="2518461"/>
                  <a:pt x="1045043" y="2503284"/>
                  <a:pt x="811947" y="2523768"/>
                </a:cubicBezTo>
                <a:cubicBezTo>
                  <a:pt x="578851" y="2544252"/>
                  <a:pt x="373893" y="2485042"/>
                  <a:pt x="0" y="2523768"/>
                </a:cubicBezTo>
                <a:cubicBezTo>
                  <a:pt x="-23529" y="2366502"/>
                  <a:pt x="28531" y="2096757"/>
                  <a:pt x="0" y="1943301"/>
                </a:cubicBezTo>
                <a:cubicBezTo>
                  <a:pt x="-28531" y="1789845"/>
                  <a:pt x="26385" y="1630804"/>
                  <a:pt x="0" y="1337597"/>
                </a:cubicBezTo>
                <a:cubicBezTo>
                  <a:pt x="-26385" y="1044390"/>
                  <a:pt x="-1734" y="949259"/>
                  <a:pt x="0" y="782368"/>
                </a:cubicBezTo>
                <a:cubicBezTo>
                  <a:pt x="1734" y="615477"/>
                  <a:pt x="-31115" y="264811"/>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endParaRPr lang="en-GB"/>
          </a:p>
          <a:p>
            <a:endParaRPr lang="en-GB"/>
          </a:p>
          <a:p>
            <a:endParaRPr lang="en-GB"/>
          </a:p>
          <a:p>
            <a:endParaRPr lang="en-GB"/>
          </a:p>
          <a:p>
            <a:endParaRPr lang="en-GB"/>
          </a:p>
          <a:p>
            <a:endParaRPr lang="en-GB"/>
          </a:p>
          <a:p>
            <a:endParaRPr lang="en-GB"/>
          </a:p>
          <a:p>
            <a:endParaRPr lang="en-GB"/>
          </a:p>
          <a:p>
            <a:pPr algn="ctr"/>
            <a:r>
              <a:rPr lang="en-GB" sz="1400">
                <a:solidFill>
                  <a:srgbClr val="05255D"/>
                </a:solidFill>
                <a:latin typeface="Arial" panose="020B0604020202020204" pitchFamily="34" charset="0"/>
                <a:cs typeface="Arial" panose="020B0604020202020204" pitchFamily="34" charset="0"/>
              </a:rPr>
              <a:t>The launch month is __________________</a:t>
            </a:r>
          </a:p>
        </p:txBody>
      </p:sp>
      <p:sp>
        <p:nvSpPr>
          <p:cNvPr id="3" name="object 3">
            <a:extLst>
              <a:ext uri="{FF2B5EF4-FFF2-40B4-BE49-F238E27FC236}">
                <a16:creationId xmlns:a16="http://schemas.microsoft.com/office/drawing/2014/main" id="{F5913706-B004-A51D-359C-18020B20965B}"/>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E9832861-9088-62D7-874F-8E2BD91134F6}"/>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7" name="TextBox 6">
            <a:extLst>
              <a:ext uri="{FF2B5EF4-FFF2-40B4-BE49-F238E27FC236}">
                <a16:creationId xmlns:a16="http://schemas.microsoft.com/office/drawing/2014/main" id="{E46F87A0-AA1D-1A3A-8DF2-6867760B27BA}"/>
              </a:ext>
            </a:extLst>
          </p:cNvPr>
          <p:cNvSpPr txBox="1"/>
          <p:nvPr/>
        </p:nvSpPr>
        <p:spPr>
          <a:xfrm>
            <a:off x="565203" y="1143000"/>
            <a:ext cx="5753955" cy="6980372"/>
          </a:xfrm>
          <a:prstGeom prst="rect">
            <a:avLst/>
          </a:prstGeom>
          <a:noFill/>
        </p:spPr>
        <p:txBody>
          <a:bodyPr wrap="square">
            <a:spAutoFit/>
          </a:bodyPr>
          <a:lstStyle/>
          <a:p>
            <a:pPr algn="l">
              <a:lnSpc>
                <a:spcPct val="120000"/>
              </a:lnSpc>
            </a:pPr>
            <a:r>
              <a:rPr lang="en-GB" sz="1600" b="1">
                <a:solidFill>
                  <a:srgbClr val="001F5B"/>
                </a:solidFill>
                <a:latin typeface="Arial"/>
                <a:cs typeface="Arial"/>
              </a:rPr>
              <a:t>Activity: The Launch Date</a:t>
            </a:r>
          </a:p>
          <a:p>
            <a:pPr algn="l">
              <a:lnSpc>
                <a:spcPct val="120000"/>
              </a:lnSpc>
            </a:pPr>
            <a:r>
              <a:rPr lang="en-GB" sz="1400">
                <a:solidFill>
                  <a:srgbClr val="05255D"/>
                </a:solidFill>
                <a:latin typeface="Arial" panose="020B0604020202020204" pitchFamily="34" charset="0"/>
                <a:cs typeface="Arial" panose="020B0604020202020204" pitchFamily="34" charset="0"/>
              </a:rPr>
              <a:t>The planets are constantly moving. To reach Mars at a certain point in its orbit, we must leave Earth months earlier and travel towards where we know Mars will be on a specific date.</a:t>
            </a:r>
          </a:p>
          <a:p>
            <a:pPr algn="l"/>
            <a:endParaRPr lang="en-GB" sz="1400">
              <a:solidFill>
                <a:srgbClr val="05255D"/>
              </a:solidFill>
              <a:latin typeface="Arial" panose="020B0604020202020204" pitchFamily="34" charset="0"/>
              <a:cs typeface="Arial" panose="020B0604020202020204" pitchFamily="34" charset="0"/>
            </a:endParaRPr>
          </a:p>
          <a:p>
            <a:pPr algn="l"/>
            <a:endParaRPr lang="en-GB" sz="1400">
              <a:solidFill>
                <a:srgbClr val="05255D"/>
              </a:solidFill>
              <a:latin typeface="Arial" panose="020B0604020202020204" pitchFamily="34" charset="0"/>
              <a:cs typeface="Arial" panose="020B0604020202020204" pitchFamily="34" charset="0"/>
            </a:endParaRPr>
          </a:p>
          <a:p>
            <a:pPr algn="l"/>
            <a:r>
              <a:rPr lang="en-GB" sz="1400">
                <a:solidFill>
                  <a:srgbClr val="05255D"/>
                </a:solidFill>
              </a:rPr>
              <a:t>Work out which month we’d need to launch our rocket!</a:t>
            </a:r>
          </a:p>
          <a:p>
            <a:pPr algn="l"/>
            <a:r>
              <a:rPr lang="en-GB" sz="1400" i="1">
                <a:solidFill>
                  <a:srgbClr val="05255D"/>
                </a:solidFill>
              </a:rPr>
              <a:t>Hint: you already know the number of months it takes to get to Mars</a:t>
            </a:r>
          </a:p>
          <a:p>
            <a:pPr algn="l"/>
            <a:endParaRPr lang="en-GB" sz="1400" i="1">
              <a:solidFill>
                <a:srgbClr val="05255D"/>
              </a:solidFill>
            </a:endParaRPr>
          </a:p>
          <a:p>
            <a:pPr algn="l"/>
            <a:endParaRPr lang="en-GB" sz="1400" i="1">
              <a:solidFill>
                <a:srgbClr val="05255D"/>
              </a:solidFill>
            </a:endParaRPr>
          </a:p>
          <a:p>
            <a:pPr algn="l"/>
            <a:endParaRPr lang="en-GB" sz="1400" i="1">
              <a:solidFill>
                <a:srgbClr val="05255D"/>
              </a:solidFil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r>
              <a:rPr lang="en-GB" sz="1400">
                <a:solidFill>
                  <a:srgbClr val="001F5B"/>
                </a:solidFill>
                <a:latin typeface="Arial"/>
                <a:cs typeface="Arial"/>
              </a:rPr>
              <a:t>What day of the month will you launch?</a:t>
            </a: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endParaRPr lang="en-GB" sz="1400">
              <a:solidFill>
                <a:srgbClr val="001F5B"/>
              </a:solidFill>
              <a:latin typeface="Arial"/>
              <a:cs typeface="Arial"/>
            </a:endParaRPr>
          </a:p>
          <a:p>
            <a:pPr algn="l"/>
            <a:r>
              <a:rPr lang="en-GB" sz="1400">
                <a:solidFill>
                  <a:srgbClr val="001F5B"/>
                </a:solidFill>
                <a:latin typeface="Arial"/>
                <a:cs typeface="Arial"/>
              </a:rPr>
              <a:t>Pick a launch time! What time will you launch?</a:t>
            </a:r>
          </a:p>
        </p:txBody>
      </p:sp>
      <p:sp>
        <p:nvSpPr>
          <p:cNvPr id="13" name="object 2">
            <a:extLst>
              <a:ext uri="{FF2B5EF4-FFF2-40B4-BE49-F238E27FC236}">
                <a16:creationId xmlns:a16="http://schemas.microsoft.com/office/drawing/2014/main" id="{C2527497-3D09-779A-5F86-1CDE6380BBC6}"/>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When should we launch to Mars?</a:t>
            </a:r>
            <a:endParaRPr lang="en-US" sz="2000" b="1">
              <a:latin typeface="Arial Narrow" panose="020B0604020202020204" pitchFamily="34" charset="0"/>
              <a:cs typeface="Arial Narrow" panose="020B0604020202020204" pitchFamily="34" charset="0"/>
            </a:endParaRPr>
          </a:p>
        </p:txBody>
      </p:sp>
      <p:pic>
        <p:nvPicPr>
          <p:cNvPr id="18" name="Graphic 17" descr="Rocket with solid fill">
            <a:extLst>
              <a:ext uri="{FF2B5EF4-FFF2-40B4-BE49-F238E27FC236}">
                <a16:creationId xmlns:a16="http://schemas.microsoft.com/office/drawing/2014/main" id="{577C44C0-A6F1-0EE0-5DD8-2786A9C056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3200400" y="762000"/>
            <a:ext cx="457200" cy="457200"/>
          </a:xfrm>
          <a:prstGeom prst="rect">
            <a:avLst/>
          </a:prstGeom>
        </p:spPr>
      </p:pic>
      <p:sp>
        <p:nvSpPr>
          <p:cNvPr id="19" name="TextBox 18">
            <a:extLst>
              <a:ext uri="{FF2B5EF4-FFF2-40B4-BE49-F238E27FC236}">
                <a16:creationId xmlns:a16="http://schemas.microsoft.com/office/drawing/2014/main" id="{219B2688-051E-A55B-EE7C-33014C8C8DC3}"/>
              </a:ext>
            </a:extLst>
          </p:cNvPr>
          <p:cNvSpPr txBox="1"/>
          <p:nvPr/>
        </p:nvSpPr>
        <p:spPr>
          <a:xfrm>
            <a:off x="538842" y="8085931"/>
            <a:ext cx="5780314" cy="307777"/>
          </a:xfrm>
          <a:custGeom>
            <a:avLst/>
            <a:gdLst>
              <a:gd name="csX0" fmla="*/ 0 w 5780314"/>
              <a:gd name="csY0" fmla="*/ 0 h 307777"/>
              <a:gd name="csX1" fmla="*/ 526651 w 5780314"/>
              <a:gd name="csY1" fmla="*/ 0 h 307777"/>
              <a:gd name="csX2" fmla="*/ 1111105 w 5780314"/>
              <a:gd name="csY2" fmla="*/ 0 h 307777"/>
              <a:gd name="csX3" fmla="*/ 1637756 w 5780314"/>
              <a:gd name="csY3" fmla="*/ 0 h 307777"/>
              <a:gd name="csX4" fmla="*/ 2337816 w 5780314"/>
              <a:gd name="csY4" fmla="*/ 0 h 307777"/>
              <a:gd name="csX5" fmla="*/ 2980073 w 5780314"/>
              <a:gd name="csY5" fmla="*/ 0 h 307777"/>
              <a:gd name="csX6" fmla="*/ 3622330 w 5780314"/>
              <a:gd name="csY6" fmla="*/ 0 h 307777"/>
              <a:gd name="csX7" fmla="*/ 4380193 w 5780314"/>
              <a:gd name="csY7" fmla="*/ 0 h 307777"/>
              <a:gd name="csX8" fmla="*/ 5080254 w 5780314"/>
              <a:gd name="csY8" fmla="*/ 0 h 307777"/>
              <a:gd name="csX9" fmla="*/ 5780314 w 5780314"/>
              <a:gd name="csY9" fmla="*/ 0 h 307777"/>
              <a:gd name="csX10" fmla="*/ 5780314 w 5780314"/>
              <a:gd name="csY10" fmla="*/ 307777 h 307777"/>
              <a:gd name="csX11" fmla="*/ 5311466 w 5780314"/>
              <a:gd name="csY11" fmla="*/ 307777 h 307777"/>
              <a:gd name="csX12" fmla="*/ 4784815 w 5780314"/>
              <a:gd name="csY12" fmla="*/ 307777 h 307777"/>
              <a:gd name="csX13" fmla="*/ 4084755 w 5780314"/>
              <a:gd name="csY13" fmla="*/ 307777 h 307777"/>
              <a:gd name="csX14" fmla="*/ 3326892 w 5780314"/>
              <a:gd name="csY14" fmla="*/ 307777 h 307777"/>
              <a:gd name="csX15" fmla="*/ 2742438 w 5780314"/>
              <a:gd name="csY15" fmla="*/ 307777 h 307777"/>
              <a:gd name="csX16" fmla="*/ 1984574 w 5780314"/>
              <a:gd name="csY16" fmla="*/ 307777 h 307777"/>
              <a:gd name="csX17" fmla="*/ 1457924 w 5780314"/>
              <a:gd name="csY17" fmla="*/ 307777 h 307777"/>
              <a:gd name="csX18" fmla="*/ 989076 w 5780314"/>
              <a:gd name="csY18" fmla="*/ 307777 h 307777"/>
              <a:gd name="csX19" fmla="*/ 0 w 5780314"/>
              <a:gd name="csY19" fmla="*/ 307777 h 307777"/>
              <a:gd name="csX20" fmla="*/ 0 w 5780314"/>
              <a:gd name="csY20" fmla="*/ 0 h 3077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780314" h="307777" fill="none" extrusionOk="0">
                <a:moveTo>
                  <a:pt x="0" y="0"/>
                </a:moveTo>
                <a:cubicBezTo>
                  <a:pt x="174326" y="26044"/>
                  <a:pt x="399804" y="-10669"/>
                  <a:pt x="526651" y="0"/>
                </a:cubicBezTo>
                <a:cubicBezTo>
                  <a:pt x="653498" y="10669"/>
                  <a:pt x="900004" y="3510"/>
                  <a:pt x="1111105" y="0"/>
                </a:cubicBezTo>
                <a:cubicBezTo>
                  <a:pt x="1322206" y="-3510"/>
                  <a:pt x="1462081" y="-16261"/>
                  <a:pt x="1637756" y="0"/>
                </a:cubicBezTo>
                <a:cubicBezTo>
                  <a:pt x="1813431" y="16261"/>
                  <a:pt x="2090856" y="-12315"/>
                  <a:pt x="2337816" y="0"/>
                </a:cubicBezTo>
                <a:cubicBezTo>
                  <a:pt x="2584776" y="12315"/>
                  <a:pt x="2675952" y="31812"/>
                  <a:pt x="2980073" y="0"/>
                </a:cubicBezTo>
                <a:cubicBezTo>
                  <a:pt x="3284194" y="-31812"/>
                  <a:pt x="3353874" y="-21039"/>
                  <a:pt x="3622330" y="0"/>
                </a:cubicBezTo>
                <a:cubicBezTo>
                  <a:pt x="3890786" y="21039"/>
                  <a:pt x="4129480" y="-25676"/>
                  <a:pt x="4380193" y="0"/>
                </a:cubicBezTo>
                <a:cubicBezTo>
                  <a:pt x="4630906" y="25676"/>
                  <a:pt x="4914406" y="-17191"/>
                  <a:pt x="5080254" y="0"/>
                </a:cubicBezTo>
                <a:cubicBezTo>
                  <a:pt x="5246102" y="17191"/>
                  <a:pt x="5502669" y="-25670"/>
                  <a:pt x="5780314" y="0"/>
                </a:cubicBezTo>
                <a:cubicBezTo>
                  <a:pt x="5794775" y="68302"/>
                  <a:pt x="5795071" y="237100"/>
                  <a:pt x="5780314" y="307777"/>
                </a:cubicBezTo>
                <a:cubicBezTo>
                  <a:pt x="5650220" y="285971"/>
                  <a:pt x="5452466" y="288925"/>
                  <a:pt x="5311466" y="307777"/>
                </a:cubicBezTo>
                <a:cubicBezTo>
                  <a:pt x="5170466" y="326629"/>
                  <a:pt x="4928420" y="329089"/>
                  <a:pt x="4784815" y="307777"/>
                </a:cubicBezTo>
                <a:cubicBezTo>
                  <a:pt x="4641210" y="286465"/>
                  <a:pt x="4375083" y="314977"/>
                  <a:pt x="4084755" y="307777"/>
                </a:cubicBezTo>
                <a:cubicBezTo>
                  <a:pt x="3794427" y="300577"/>
                  <a:pt x="3693402" y="313146"/>
                  <a:pt x="3326892" y="307777"/>
                </a:cubicBezTo>
                <a:cubicBezTo>
                  <a:pt x="2960382" y="302408"/>
                  <a:pt x="2906360" y="292433"/>
                  <a:pt x="2742438" y="307777"/>
                </a:cubicBezTo>
                <a:cubicBezTo>
                  <a:pt x="2578516" y="323121"/>
                  <a:pt x="2291145" y="287958"/>
                  <a:pt x="1984574" y="307777"/>
                </a:cubicBezTo>
                <a:cubicBezTo>
                  <a:pt x="1678003" y="327596"/>
                  <a:pt x="1651099" y="327983"/>
                  <a:pt x="1457924" y="307777"/>
                </a:cubicBezTo>
                <a:cubicBezTo>
                  <a:pt x="1264749" y="287572"/>
                  <a:pt x="1186717" y="291326"/>
                  <a:pt x="989076" y="307777"/>
                </a:cubicBezTo>
                <a:cubicBezTo>
                  <a:pt x="791435" y="324228"/>
                  <a:pt x="278557" y="318335"/>
                  <a:pt x="0" y="307777"/>
                </a:cubicBezTo>
                <a:cubicBezTo>
                  <a:pt x="-3756" y="227284"/>
                  <a:pt x="-979" y="112339"/>
                  <a:pt x="0" y="0"/>
                </a:cubicBezTo>
                <a:close/>
              </a:path>
              <a:path w="5780314" h="307777" stroke="0" extrusionOk="0">
                <a:moveTo>
                  <a:pt x="0" y="0"/>
                </a:moveTo>
                <a:cubicBezTo>
                  <a:pt x="166021" y="-3992"/>
                  <a:pt x="451220" y="-19318"/>
                  <a:pt x="584454" y="0"/>
                </a:cubicBezTo>
                <a:cubicBezTo>
                  <a:pt x="717688" y="19318"/>
                  <a:pt x="928139" y="-18952"/>
                  <a:pt x="1053302" y="0"/>
                </a:cubicBezTo>
                <a:cubicBezTo>
                  <a:pt x="1178465" y="18952"/>
                  <a:pt x="1560787" y="-567"/>
                  <a:pt x="1811165" y="0"/>
                </a:cubicBezTo>
                <a:cubicBezTo>
                  <a:pt x="2061543" y="567"/>
                  <a:pt x="2125399" y="23527"/>
                  <a:pt x="2395619" y="0"/>
                </a:cubicBezTo>
                <a:cubicBezTo>
                  <a:pt x="2665839" y="-23527"/>
                  <a:pt x="2726176" y="-18893"/>
                  <a:pt x="2980073" y="0"/>
                </a:cubicBezTo>
                <a:cubicBezTo>
                  <a:pt x="3233970" y="18893"/>
                  <a:pt x="3384229" y="-31685"/>
                  <a:pt x="3737936" y="0"/>
                </a:cubicBezTo>
                <a:cubicBezTo>
                  <a:pt x="4091643" y="31685"/>
                  <a:pt x="4116837" y="2546"/>
                  <a:pt x="4264587" y="0"/>
                </a:cubicBezTo>
                <a:cubicBezTo>
                  <a:pt x="4412337" y="-2546"/>
                  <a:pt x="4746835" y="29215"/>
                  <a:pt x="5022451" y="0"/>
                </a:cubicBezTo>
                <a:cubicBezTo>
                  <a:pt x="5298067" y="-29215"/>
                  <a:pt x="5442546" y="13743"/>
                  <a:pt x="5780314" y="0"/>
                </a:cubicBezTo>
                <a:cubicBezTo>
                  <a:pt x="5778336" y="136043"/>
                  <a:pt x="5765409" y="223444"/>
                  <a:pt x="5780314" y="307777"/>
                </a:cubicBezTo>
                <a:cubicBezTo>
                  <a:pt x="5491606" y="290169"/>
                  <a:pt x="5361674" y="300285"/>
                  <a:pt x="5138057" y="307777"/>
                </a:cubicBezTo>
                <a:cubicBezTo>
                  <a:pt x="4914440" y="315269"/>
                  <a:pt x="4705459" y="287237"/>
                  <a:pt x="4553603" y="307777"/>
                </a:cubicBezTo>
                <a:cubicBezTo>
                  <a:pt x="4401747" y="328317"/>
                  <a:pt x="4012553" y="314251"/>
                  <a:pt x="3795740" y="307777"/>
                </a:cubicBezTo>
                <a:cubicBezTo>
                  <a:pt x="3578927" y="301303"/>
                  <a:pt x="3237374" y="327509"/>
                  <a:pt x="3037876" y="307777"/>
                </a:cubicBezTo>
                <a:cubicBezTo>
                  <a:pt x="2838378" y="288045"/>
                  <a:pt x="2647368" y="291313"/>
                  <a:pt x="2511225" y="307777"/>
                </a:cubicBezTo>
                <a:cubicBezTo>
                  <a:pt x="2375082" y="324241"/>
                  <a:pt x="2004443" y="316889"/>
                  <a:pt x="1868968" y="307777"/>
                </a:cubicBezTo>
                <a:cubicBezTo>
                  <a:pt x="1733493" y="298665"/>
                  <a:pt x="1447338" y="308005"/>
                  <a:pt x="1111105" y="307777"/>
                </a:cubicBezTo>
                <a:cubicBezTo>
                  <a:pt x="774872" y="307549"/>
                  <a:pt x="304073" y="308425"/>
                  <a:pt x="0" y="307777"/>
                </a:cubicBezTo>
                <a:cubicBezTo>
                  <a:pt x="-12556" y="183055"/>
                  <a:pt x="-10767" y="92415"/>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sz="1400" i="1">
                <a:solidFill>
                  <a:srgbClr val="05255D"/>
                </a:solidFill>
                <a:latin typeface="Arial" panose="020B0604020202020204" pitchFamily="34" charset="0"/>
                <a:cs typeface="Arial" panose="020B0604020202020204" pitchFamily="34" charset="0"/>
              </a:rPr>
              <a:t>Using a 12-hour clock:</a:t>
            </a:r>
          </a:p>
        </p:txBody>
      </p:sp>
      <p:sp>
        <p:nvSpPr>
          <p:cNvPr id="20" name="TextBox 19">
            <a:extLst>
              <a:ext uri="{FF2B5EF4-FFF2-40B4-BE49-F238E27FC236}">
                <a16:creationId xmlns:a16="http://schemas.microsoft.com/office/drawing/2014/main" id="{22C48071-FBA1-F61E-515B-BD93C7846232}"/>
              </a:ext>
            </a:extLst>
          </p:cNvPr>
          <p:cNvSpPr txBox="1"/>
          <p:nvPr/>
        </p:nvSpPr>
        <p:spPr>
          <a:xfrm>
            <a:off x="538841" y="8591105"/>
            <a:ext cx="5780314" cy="307777"/>
          </a:xfrm>
          <a:custGeom>
            <a:avLst/>
            <a:gdLst>
              <a:gd name="csX0" fmla="*/ 0 w 5780314"/>
              <a:gd name="csY0" fmla="*/ 0 h 307777"/>
              <a:gd name="csX1" fmla="*/ 526651 w 5780314"/>
              <a:gd name="csY1" fmla="*/ 0 h 307777"/>
              <a:gd name="csX2" fmla="*/ 1111105 w 5780314"/>
              <a:gd name="csY2" fmla="*/ 0 h 307777"/>
              <a:gd name="csX3" fmla="*/ 1637756 w 5780314"/>
              <a:gd name="csY3" fmla="*/ 0 h 307777"/>
              <a:gd name="csX4" fmla="*/ 2337816 w 5780314"/>
              <a:gd name="csY4" fmla="*/ 0 h 307777"/>
              <a:gd name="csX5" fmla="*/ 2980073 w 5780314"/>
              <a:gd name="csY5" fmla="*/ 0 h 307777"/>
              <a:gd name="csX6" fmla="*/ 3622330 w 5780314"/>
              <a:gd name="csY6" fmla="*/ 0 h 307777"/>
              <a:gd name="csX7" fmla="*/ 4380193 w 5780314"/>
              <a:gd name="csY7" fmla="*/ 0 h 307777"/>
              <a:gd name="csX8" fmla="*/ 5080254 w 5780314"/>
              <a:gd name="csY8" fmla="*/ 0 h 307777"/>
              <a:gd name="csX9" fmla="*/ 5780314 w 5780314"/>
              <a:gd name="csY9" fmla="*/ 0 h 307777"/>
              <a:gd name="csX10" fmla="*/ 5780314 w 5780314"/>
              <a:gd name="csY10" fmla="*/ 307777 h 307777"/>
              <a:gd name="csX11" fmla="*/ 5311466 w 5780314"/>
              <a:gd name="csY11" fmla="*/ 307777 h 307777"/>
              <a:gd name="csX12" fmla="*/ 4784815 w 5780314"/>
              <a:gd name="csY12" fmla="*/ 307777 h 307777"/>
              <a:gd name="csX13" fmla="*/ 4084755 w 5780314"/>
              <a:gd name="csY13" fmla="*/ 307777 h 307777"/>
              <a:gd name="csX14" fmla="*/ 3326892 w 5780314"/>
              <a:gd name="csY14" fmla="*/ 307777 h 307777"/>
              <a:gd name="csX15" fmla="*/ 2742438 w 5780314"/>
              <a:gd name="csY15" fmla="*/ 307777 h 307777"/>
              <a:gd name="csX16" fmla="*/ 1984574 w 5780314"/>
              <a:gd name="csY16" fmla="*/ 307777 h 307777"/>
              <a:gd name="csX17" fmla="*/ 1457924 w 5780314"/>
              <a:gd name="csY17" fmla="*/ 307777 h 307777"/>
              <a:gd name="csX18" fmla="*/ 989076 w 5780314"/>
              <a:gd name="csY18" fmla="*/ 307777 h 307777"/>
              <a:gd name="csX19" fmla="*/ 0 w 5780314"/>
              <a:gd name="csY19" fmla="*/ 307777 h 307777"/>
              <a:gd name="csX20" fmla="*/ 0 w 5780314"/>
              <a:gd name="csY20" fmla="*/ 0 h 3077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780314" h="307777" fill="none" extrusionOk="0">
                <a:moveTo>
                  <a:pt x="0" y="0"/>
                </a:moveTo>
                <a:cubicBezTo>
                  <a:pt x="174326" y="26044"/>
                  <a:pt x="399804" y="-10669"/>
                  <a:pt x="526651" y="0"/>
                </a:cubicBezTo>
                <a:cubicBezTo>
                  <a:pt x="653498" y="10669"/>
                  <a:pt x="900004" y="3510"/>
                  <a:pt x="1111105" y="0"/>
                </a:cubicBezTo>
                <a:cubicBezTo>
                  <a:pt x="1322206" y="-3510"/>
                  <a:pt x="1462081" y="-16261"/>
                  <a:pt x="1637756" y="0"/>
                </a:cubicBezTo>
                <a:cubicBezTo>
                  <a:pt x="1813431" y="16261"/>
                  <a:pt x="2090856" y="-12315"/>
                  <a:pt x="2337816" y="0"/>
                </a:cubicBezTo>
                <a:cubicBezTo>
                  <a:pt x="2584776" y="12315"/>
                  <a:pt x="2675952" y="31812"/>
                  <a:pt x="2980073" y="0"/>
                </a:cubicBezTo>
                <a:cubicBezTo>
                  <a:pt x="3284194" y="-31812"/>
                  <a:pt x="3353874" y="-21039"/>
                  <a:pt x="3622330" y="0"/>
                </a:cubicBezTo>
                <a:cubicBezTo>
                  <a:pt x="3890786" y="21039"/>
                  <a:pt x="4129480" y="-25676"/>
                  <a:pt x="4380193" y="0"/>
                </a:cubicBezTo>
                <a:cubicBezTo>
                  <a:pt x="4630906" y="25676"/>
                  <a:pt x="4914406" y="-17191"/>
                  <a:pt x="5080254" y="0"/>
                </a:cubicBezTo>
                <a:cubicBezTo>
                  <a:pt x="5246102" y="17191"/>
                  <a:pt x="5502669" y="-25670"/>
                  <a:pt x="5780314" y="0"/>
                </a:cubicBezTo>
                <a:cubicBezTo>
                  <a:pt x="5794775" y="68302"/>
                  <a:pt x="5795071" y="237100"/>
                  <a:pt x="5780314" y="307777"/>
                </a:cubicBezTo>
                <a:cubicBezTo>
                  <a:pt x="5650220" y="285971"/>
                  <a:pt x="5452466" y="288925"/>
                  <a:pt x="5311466" y="307777"/>
                </a:cubicBezTo>
                <a:cubicBezTo>
                  <a:pt x="5170466" y="326629"/>
                  <a:pt x="4928420" y="329089"/>
                  <a:pt x="4784815" y="307777"/>
                </a:cubicBezTo>
                <a:cubicBezTo>
                  <a:pt x="4641210" y="286465"/>
                  <a:pt x="4375083" y="314977"/>
                  <a:pt x="4084755" y="307777"/>
                </a:cubicBezTo>
                <a:cubicBezTo>
                  <a:pt x="3794427" y="300577"/>
                  <a:pt x="3693402" y="313146"/>
                  <a:pt x="3326892" y="307777"/>
                </a:cubicBezTo>
                <a:cubicBezTo>
                  <a:pt x="2960382" y="302408"/>
                  <a:pt x="2906360" y="292433"/>
                  <a:pt x="2742438" y="307777"/>
                </a:cubicBezTo>
                <a:cubicBezTo>
                  <a:pt x="2578516" y="323121"/>
                  <a:pt x="2291145" y="287958"/>
                  <a:pt x="1984574" y="307777"/>
                </a:cubicBezTo>
                <a:cubicBezTo>
                  <a:pt x="1678003" y="327596"/>
                  <a:pt x="1651099" y="327983"/>
                  <a:pt x="1457924" y="307777"/>
                </a:cubicBezTo>
                <a:cubicBezTo>
                  <a:pt x="1264749" y="287572"/>
                  <a:pt x="1186717" y="291326"/>
                  <a:pt x="989076" y="307777"/>
                </a:cubicBezTo>
                <a:cubicBezTo>
                  <a:pt x="791435" y="324228"/>
                  <a:pt x="278557" y="318335"/>
                  <a:pt x="0" y="307777"/>
                </a:cubicBezTo>
                <a:cubicBezTo>
                  <a:pt x="-3756" y="227284"/>
                  <a:pt x="-979" y="112339"/>
                  <a:pt x="0" y="0"/>
                </a:cubicBezTo>
                <a:close/>
              </a:path>
              <a:path w="5780314" h="307777" stroke="0" extrusionOk="0">
                <a:moveTo>
                  <a:pt x="0" y="0"/>
                </a:moveTo>
                <a:cubicBezTo>
                  <a:pt x="166021" y="-3992"/>
                  <a:pt x="451220" y="-19318"/>
                  <a:pt x="584454" y="0"/>
                </a:cubicBezTo>
                <a:cubicBezTo>
                  <a:pt x="717688" y="19318"/>
                  <a:pt x="928139" y="-18952"/>
                  <a:pt x="1053302" y="0"/>
                </a:cubicBezTo>
                <a:cubicBezTo>
                  <a:pt x="1178465" y="18952"/>
                  <a:pt x="1560787" y="-567"/>
                  <a:pt x="1811165" y="0"/>
                </a:cubicBezTo>
                <a:cubicBezTo>
                  <a:pt x="2061543" y="567"/>
                  <a:pt x="2125399" y="23527"/>
                  <a:pt x="2395619" y="0"/>
                </a:cubicBezTo>
                <a:cubicBezTo>
                  <a:pt x="2665839" y="-23527"/>
                  <a:pt x="2726176" y="-18893"/>
                  <a:pt x="2980073" y="0"/>
                </a:cubicBezTo>
                <a:cubicBezTo>
                  <a:pt x="3233970" y="18893"/>
                  <a:pt x="3384229" y="-31685"/>
                  <a:pt x="3737936" y="0"/>
                </a:cubicBezTo>
                <a:cubicBezTo>
                  <a:pt x="4091643" y="31685"/>
                  <a:pt x="4116837" y="2546"/>
                  <a:pt x="4264587" y="0"/>
                </a:cubicBezTo>
                <a:cubicBezTo>
                  <a:pt x="4412337" y="-2546"/>
                  <a:pt x="4746835" y="29215"/>
                  <a:pt x="5022451" y="0"/>
                </a:cubicBezTo>
                <a:cubicBezTo>
                  <a:pt x="5298067" y="-29215"/>
                  <a:pt x="5442546" y="13743"/>
                  <a:pt x="5780314" y="0"/>
                </a:cubicBezTo>
                <a:cubicBezTo>
                  <a:pt x="5778336" y="136043"/>
                  <a:pt x="5765409" y="223444"/>
                  <a:pt x="5780314" y="307777"/>
                </a:cubicBezTo>
                <a:cubicBezTo>
                  <a:pt x="5491606" y="290169"/>
                  <a:pt x="5361674" y="300285"/>
                  <a:pt x="5138057" y="307777"/>
                </a:cubicBezTo>
                <a:cubicBezTo>
                  <a:pt x="4914440" y="315269"/>
                  <a:pt x="4705459" y="287237"/>
                  <a:pt x="4553603" y="307777"/>
                </a:cubicBezTo>
                <a:cubicBezTo>
                  <a:pt x="4401747" y="328317"/>
                  <a:pt x="4012553" y="314251"/>
                  <a:pt x="3795740" y="307777"/>
                </a:cubicBezTo>
                <a:cubicBezTo>
                  <a:pt x="3578927" y="301303"/>
                  <a:pt x="3237374" y="327509"/>
                  <a:pt x="3037876" y="307777"/>
                </a:cubicBezTo>
                <a:cubicBezTo>
                  <a:pt x="2838378" y="288045"/>
                  <a:pt x="2647368" y="291313"/>
                  <a:pt x="2511225" y="307777"/>
                </a:cubicBezTo>
                <a:cubicBezTo>
                  <a:pt x="2375082" y="324241"/>
                  <a:pt x="2004443" y="316889"/>
                  <a:pt x="1868968" y="307777"/>
                </a:cubicBezTo>
                <a:cubicBezTo>
                  <a:pt x="1733493" y="298665"/>
                  <a:pt x="1447338" y="308005"/>
                  <a:pt x="1111105" y="307777"/>
                </a:cubicBezTo>
                <a:cubicBezTo>
                  <a:pt x="774872" y="307549"/>
                  <a:pt x="304073" y="308425"/>
                  <a:pt x="0" y="307777"/>
                </a:cubicBezTo>
                <a:cubicBezTo>
                  <a:pt x="-12556" y="183055"/>
                  <a:pt x="-10767" y="92415"/>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sz="1400" i="1">
                <a:solidFill>
                  <a:srgbClr val="05255D"/>
                </a:solidFill>
                <a:latin typeface="Arial" panose="020B0604020202020204" pitchFamily="34" charset="0"/>
                <a:cs typeface="Arial" panose="020B0604020202020204" pitchFamily="34" charset="0"/>
              </a:rPr>
              <a:t>Using a 24-hour clock:</a:t>
            </a:r>
          </a:p>
        </p:txBody>
      </p:sp>
      <p:graphicFrame>
        <p:nvGraphicFramePr>
          <p:cNvPr id="9" name="Table 8">
            <a:extLst>
              <a:ext uri="{FF2B5EF4-FFF2-40B4-BE49-F238E27FC236}">
                <a16:creationId xmlns:a16="http://schemas.microsoft.com/office/drawing/2014/main" id="{A204984A-847E-B3A2-DA3C-0ECCF30ACC64}"/>
              </a:ext>
            </a:extLst>
          </p:cNvPr>
          <p:cNvGraphicFramePr>
            <a:graphicFrameLocks noGrp="1"/>
          </p:cNvGraphicFramePr>
          <p:nvPr/>
        </p:nvGraphicFramePr>
        <p:xfrm>
          <a:off x="526627" y="3447766"/>
          <a:ext cx="5780313" cy="324000"/>
        </p:xfrm>
        <a:graphic>
          <a:graphicData uri="http://schemas.openxmlformats.org/drawingml/2006/table">
            <a:tbl>
              <a:tblPr firstRow="1" firstCol="1" bandRow="1">
                <a:tableStyleId>{69CF1AB2-1976-4502-BF36-3FF5EA218861}</a:tableStyleId>
              </a:tblPr>
              <a:tblGrid>
                <a:gridCol w="450392">
                  <a:extLst>
                    <a:ext uri="{9D8B030D-6E8A-4147-A177-3AD203B41FA5}">
                      <a16:colId xmlns:a16="http://schemas.microsoft.com/office/drawing/2014/main" val="715351624"/>
                    </a:ext>
                  </a:extLst>
                </a:gridCol>
                <a:gridCol w="455817">
                  <a:extLst>
                    <a:ext uri="{9D8B030D-6E8A-4147-A177-3AD203B41FA5}">
                      <a16:colId xmlns:a16="http://schemas.microsoft.com/office/drawing/2014/main" val="2298422882"/>
                    </a:ext>
                  </a:extLst>
                </a:gridCol>
                <a:gridCol w="455817">
                  <a:extLst>
                    <a:ext uri="{9D8B030D-6E8A-4147-A177-3AD203B41FA5}">
                      <a16:colId xmlns:a16="http://schemas.microsoft.com/office/drawing/2014/main" val="3431184725"/>
                    </a:ext>
                  </a:extLst>
                </a:gridCol>
                <a:gridCol w="455817">
                  <a:extLst>
                    <a:ext uri="{9D8B030D-6E8A-4147-A177-3AD203B41FA5}">
                      <a16:colId xmlns:a16="http://schemas.microsoft.com/office/drawing/2014/main" val="1067410318"/>
                    </a:ext>
                  </a:extLst>
                </a:gridCol>
                <a:gridCol w="531787">
                  <a:extLst>
                    <a:ext uri="{9D8B030D-6E8A-4147-A177-3AD203B41FA5}">
                      <a16:colId xmlns:a16="http://schemas.microsoft.com/office/drawing/2014/main" val="3185861304"/>
                    </a:ext>
                  </a:extLst>
                </a:gridCol>
                <a:gridCol w="455817">
                  <a:extLst>
                    <a:ext uri="{9D8B030D-6E8A-4147-A177-3AD203B41FA5}">
                      <a16:colId xmlns:a16="http://schemas.microsoft.com/office/drawing/2014/main" val="1255348095"/>
                    </a:ext>
                  </a:extLst>
                </a:gridCol>
                <a:gridCol w="455817">
                  <a:extLst>
                    <a:ext uri="{9D8B030D-6E8A-4147-A177-3AD203B41FA5}">
                      <a16:colId xmlns:a16="http://schemas.microsoft.com/office/drawing/2014/main" val="2688332861"/>
                    </a:ext>
                  </a:extLst>
                </a:gridCol>
                <a:gridCol w="531787">
                  <a:extLst>
                    <a:ext uri="{9D8B030D-6E8A-4147-A177-3AD203B41FA5}">
                      <a16:colId xmlns:a16="http://schemas.microsoft.com/office/drawing/2014/main" val="1161798230"/>
                    </a:ext>
                  </a:extLst>
                </a:gridCol>
                <a:gridCol w="542183">
                  <a:extLst>
                    <a:ext uri="{9D8B030D-6E8A-4147-A177-3AD203B41FA5}">
                      <a16:colId xmlns:a16="http://schemas.microsoft.com/office/drawing/2014/main" val="1646243884"/>
                    </a:ext>
                  </a:extLst>
                </a:gridCol>
                <a:gridCol w="445421">
                  <a:extLst>
                    <a:ext uri="{9D8B030D-6E8A-4147-A177-3AD203B41FA5}">
                      <a16:colId xmlns:a16="http://schemas.microsoft.com/office/drawing/2014/main" val="4113528960"/>
                    </a:ext>
                  </a:extLst>
                </a:gridCol>
                <a:gridCol w="531787">
                  <a:extLst>
                    <a:ext uri="{9D8B030D-6E8A-4147-A177-3AD203B41FA5}">
                      <a16:colId xmlns:a16="http://schemas.microsoft.com/office/drawing/2014/main" val="3572366610"/>
                    </a:ext>
                  </a:extLst>
                </a:gridCol>
                <a:gridCol w="467871">
                  <a:extLst>
                    <a:ext uri="{9D8B030D-6E8A-4147-A177-3AD203B41FA5}">
                      <a16:colId xmlns:a16="http://schemas.microsoft.com/office/drawing/2014/main" val="2812190196"/>
                    </a:ext>
                  </a:extLst>
                </a:gridCol>
              </a:tblGrid>
              <a:tr h="324000">
                <a:tc>
                  <a:txBody>
                    <a:bodyPr/>
                    <a:lstStyle/>
                    <a:p>
                      <a:pPr algn="ctr">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Jan</a:t>
                      </a:r>
                    </a:p>
                  </a:txBody>
                  <a:tcPr marL="68580" marR="68580" marT="0" marB="0" anchor="ctr"/>
                </a:tc>
                <a:tc>
                  <a:txBody>
                    <a:bodyPr/>
                    <a:lstStyle/>
                    <a:p>
                      <a:pPr algn="ctr">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Feb</a:t>
                      </a:r>
                    </a:p>
                  </a:txBody>
                  <a:tcPr marL="68580" marR="68580" marT="0" marB="0" anchor="ctr"/>
                </a:tc>
                <a:tc>
                  <a:txBody>
                    <a:bodyPr/>
                    <a:lstStyle/>
                    <a:p>
                      <a:pPr algn="ctr">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Mar</a:t>
                      </a:r>
                    </a:p>
                  </a:txBody>
                  <a:tcPr marL="68580" marR="68580" marT="0" marB="0" anchor="ctr"/>
                </a:tc>
                <a:tc>
                  <a:txBody>
                    <a:bodyPr/>
                    <a:lstStyle/>
                    <a:p>
                      <a:pPr algn="ctr">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Apr</a:t>
                      </a:r>
                    </a:p>
                  </a:txBody>
                  <a:tcPr marL="68580" marR="68580" marT="0" marB="0" anchor="ctr"/>
                </a:tc>
                <a:tc>
                  <a:txBody>
                    <a:bodyPr/>
                    <a:lstStyle/>
                    <a:p>
                      <a:pPr algn="ctr">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May</a:t>
                      </a:r>
                    </a:p>
                  </a:txBody>
                  <a:tcPr marL="68580" marR="68580" marT="0" marB="0" anchor="ctr"/>
                </a:tc>
                <a:tc>
                  <a:txBody>
                    <a:bodyPr/>
                    <a:lstStyle/>
                    <a:p>
                      <a:pPr algn="ctr">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Jun</a:t>
                      </a:r>
                    </a:p>
                  </a:txBody>
                  <a:tcPr marL="68580" marR="68580" marT="0" marB="0" anchor="ctr"/>
                </a:tc>
                <a:tc>
                  <a:txBody>
                    <a:bodyPr/>
                    <a:lstStyle/>
                    <a:p>
                      <a:pPr algn="ctr">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Jul</a:t>
                      </a:r>
                    </a:p>
                  </a:txBody>
                  <a:tcPr marL="68580" marR="68580" marT="0" marB="0" anchor="ctr"/>
                </a:tc>
                <a:tc>
                  <a:txBody>
                    <a:bodyPr/>
                    <a:lstStyle/>
                    <a:p>
                      <a:pPr algn="ctr">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Aug</a:t>
                      </a:r>
                    </a:p>
                  </a:txBody>
                  <a:tcPr marL="68580" marR="68580" marT="0" marB="0" anchor="ctr"/>
                </a:tc>
                <a:tc>
                  <a:txBody>
                    <a:bodyPr/>
                    <a:lstStyle/>
                    <a:p>
                      <a:pPr algn="ctr">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Sep</a:t>
                      </a:r>
                    </a:p>
                  </a:txBody>
                  <a:tcPr marL="68580" marR="68580" marT="0" marB="0" anchor="ctr"/>
                </a:tc>
                <a:tc>
                  <a:txBody>
                    <a:bodyPr/>
                    <a:lstStyle/>
                    <a:p>
                      <a:pPr algn="ctr">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Oct</a:t>
                      </a:r>
                    </a:p>
                  </a:txBody>
                  <a:tcPr marL="68580" marR="68580" marT="0" marB="0" anchor="ctr"/>
                </a:tc>
                <a:tc>
                  <a:txBody>
                    <a:bodyPr/>
                    <a:lstStyle/>
                    <a:p>
                      <a:pPr algn="ctr">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Nov</a:t>
                      </a:r>
                    </a:p>
                  </a:txBody>
                  <a:tcPr marL="68580" marR="68580" marT="0" marB="0" anchor="ctr"/>
                </a:tc>
                <a:tc>
                  <a:txBody>
                    <a:bodyPr/>
                    <a:lstStyle/>
                    <a:p>
                      <a:pPr algn="ctr">
                        <a:lnSpc>
                          <a:spcPct val="107000"/>
                        </a:lnSpc>
                        <a:spcAft>
                          <a:spcPts val="800"/>
                        </a:spcAft>
                      </a:pPr>
                      <a:r>
                        <a:rPr lang="en-GB" sz="1400" b="1" i="0">
                          <a:solidFill>
                            <a:srgbClr val="05255D"/>
                          </a:solidFill>
                          <a:effectLst/>
                          <a:latin typeface="Arial" panose="020B0604020202020204" pitchFamily="34" charset="0"/>
                          <a:ea typeface="Calibri" panose="020F0502020204030204" pitchFamily="34" charset="0"/>
                          <a:cs typeface="Arial" panose="020B0604020202020204" pitchFamily="34" charset="0"/>
                        </a:rPr>
                        <a:t>Dec</a:t>
                      </a:r>
                    </a:p>
                  </a:txBody>
                  <a:tcPr marL="68580" marR="68580" marT="0" marB="0" anchor="ctr"/>
                </a:tc>
                <a:extLst>
                  <a:ext uri="{0D108BD9-81ED-4DB2-BD59-A6C34878D82A}">
                    <a16:rowId xmlns:a16="http://schemas.microsoft.com/office/drawing/2014/main" val="4143957528"/>
                  </a:ext>
                </a:extLst>
              </a:tr>
            </a:tbl>
          </a:graphicData>
        </a:graphic>
      </p:graphicFrame>
      <p:sp>
        <p:nvSpPr>
          <p:cNvPr id="15" name="object 11">
            <a:extLst>
              <a:ext uri="{FF2B5EF4-FFF2-40B4-BE49-F238E27FC236}">
                <a16:creationId xmlns:a16="http://schemas.microsoft.com/office/drawing/2014/main" id="{7D311C56-8E58-B67E-43C1-6BEEFDCBF168}"/>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6" name="object 11">
            <a:extLst>
              <a:ext uri="{FF2B5EF4-FFF2-40B4-BE49-F238E27FC236}">
                <a16:creationId xmlns:a16="http://schemas.microsoft.com/office/drawing/2014/main" id="{03B0EB74-95E1-2CE4-4947-CD2CFE1EDDFD}"/>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70</a:t>
            </a:r>
            <a:endParaRPr sz="1200">
              <a:latin typeface="Arial"/>
              <a:cs typeface="Arial"/>
            </a:endParaRPr>
          </a:p>
        </p:txBody>
      </p:sp>
      <p:sp>
        <p:nvSpPr>
          <p:cNvPr id="11" name="TextBox 10">
            <a:extLst>
              <a:ext uri="{FF2B5EF4-FFF2-40B4-BE49-F238E27FC236}">
                <a16:creationId xmlns:a16="http://schemas.microsoft.com/office/drawing/2014/main" id="{9E1AF054-BCE1-3C70-9D96-B20CCA6ABF99}"/>
              </a:ext>
            </a:extLst>
          </p:cNvPr>
          <p:cNvSpPr txBox="1"/>
          <p:nvPr/>
        </p:nvSpPr>
        <p:spPr>
          <a:xfrm>
            <a:off x="538842" y="6568949"/>
            <a:ext cx="5780313" cy="646331"/>
          </a:xfrm>
          <a:custGeom>
            <a:avLst/>
            <a:gdLst>
              <a:gd name="csX0" fmla="*/ 0 w 5780313"/>
              <a:gd name="csY0" fmla="*/ 0 h 646331"/>
              <a:gd name="csX1" fmla="*/ 526651 w 5780313"/>
              <a:gd name="csY1" fmla="*/ 0 h 646331"/>
              <a:gd name="csX2" fmla="*/ 1053301 w 5780313"/>
              <a:gd name="csY2" fmla="*/ 0 h 646331"/>
              <a:gd name="csX3" fmla="*/ 1522149 w 5780313"/>
              <a:gd name="csY3" fmla="*/ 0 h 646331"/>
              <a:gd name="csX4" fmla="*/ 2048800 w 5780313"/>
              <a:gd name="csY4" fmla="*/ 0 h 646331"/>
              <a:gd name="csX5" fmla="*/ 2691057 w 5780313"/>
              <a:gd name="csY5" fmla="*/ 0 h 646331"/>
              <a:gd name="csX6" fmla="*/ 3333314 w 5780313"/>
              <a:gd name="csY6" fmla="*/ 0 h 646331"/>
              <a:gd name="csX7" fmla="*/ 3975571 w 5780313"/>
              <a:gd name="csY7" fmla="*/ 0 h 646331"/>
              <a:gd name="csX8" fmla="*/ 4560025 w 5780313"/>
              <a:gd name="csY8" fmla="*/ 0 h 646331"/>
              <a:gd name="csX9" fmla="*/ 5086675 w 5780313"/>
              <a:gd name="csY9" fmla="*/ 0 h 646331"/>
              <a:gd name="csX10" fmla="*/ 5780313 w 5780313"/>
              <a:gd name="csY10" fmla="*/ 0 h 646331"/>
              <a:gd name="csX11" fmla="*/ 5780313 w 5780313"/>
              <a:gd name="csY11" fmla="*/ 646331 h 646331"/>
              <a:gd name="csX12" fmla="*/ 5138056 w 5780313"/>
              <a:gd name="csY12" fmla="*/ 646331 h 646331"/>
              <a:gd name="csX13" fmla="*/ 4437996 w 5780313"/>
              <a:gd name="csY13" fmla="*/ 646331 h 646331"/>
              <a:gd name="csX14" fmla="*/ 3969148 w 5780313"/>
              <a:gd name="csY14" fmla="*/ 646331 h 646331"/>
              <a:gd name="csX15" fmla="*/ 3384694 w 5780313"/>
              <a:gd name="csY15" fmla="*/ 646331 h 646331"/>
              <a:gd name="csX16" fmla="*/ 2684634 w 5780313"/>
              <a:gd name="csY16" fmla="*/ 646331 h 646331"/>
              <a:gd name="csX17" fmla="*/ 2100180 w 5780313"/>
              <a:gd name="csY17" fmla="*/ 646331 h 646331"/>
              <a:gd name="csX18" fmla="*/ 1400120 w 5780313"/>
              <a:gd name="csY18" fmla="*/ 646331 h 646331"/>
              <a:gd name="csX19" fmla="*/ 642257 w 5780313"/>
              <a:gd name="csY19" fmla="*/ 646331 h 646331"/>
              <a:gd name="csX20" fmla="*/ 0 w 5780313"/>
              <a:gd name="csY20" fmla="*/ 646331 h 646331"/>
              <a:gd name="csX21" fmla="*/ 0 w 5780313"/>
              <a:gd name="csY21" fmla="*/ 0 h 6463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780313" h="646331" fill="none" extrusionOk="0">
                <a:moveTo>
                  <a:pt x="0" y="0"/>
                </a:moveTo>
                <a:cubicBezTo>
                  <a:pt x="179520" y="15714"/>
                  <a:pt x="327063" y="22679"/>
                  <a:pt x="526651" y="0"/>
                </a:cubicBezTo>
                <a:cubicBezTo>
                  <a:pt x="726239" y="-22679"/>
                  <a:pt x="796235" y="18129"/>
                  <a:pt x="1053301" y="0"/>
                </a:cubicBezTo>
                <a:cubicBezTo>
                  <a:pt x="1310367" y="-18129"/>
                  <a:pt x="1401600" y="2389"/>
                  <a:pt x="1522149" y="0"/>
                </a:cubicBezTo>
                <a:cubicBezTo>
                  <a:pt x="1642698" y="-2389"/>
                  <a:pt x="1844716" y="-5911"/>
                  <a:pt x="2048800" y="0"/>
                </a:cubicBezTo>
                <a:cubicBezTo>
                  <a:pt x="2252884" y="5911"/>
                  <a:pt x="2522222" y="-31592"/>
                  <a:pt x="2691057" y="0"/>
                </a:cubicBezTo>
                <a:cubicBezTo>
                  <a:pt x="2859892" y="31592"/>
                  <a:pt x="3129686" y="-8552"/>
                  <a:pt x="3333314" y="0"/>
                </a:cubicBezTo>
                <a:cubicBezTo>
                  <a:pt x="3536942" y="8552"/>
                  <a:pt x="3781806" y="8868"/>
                  <a:pt x="3975571" y="0"/>
                </a:cubicBezTo>
                <a:cubicBezTo>
                  <a:pt x="4169336" y="-8868"/>
                  <a:pt x="4352490" y="1983"/>
                  <a:pt x="4560025" y="0"/>
                </a:cubicBezTo>
                <a:cubicBezTo>
                  <a:pt x="4767560" y="-1983"/>
                  <a:pt x="4937815" y="22440"/>
                  <a:pt x="5086675" y="0"/>
                </a:cubicBezTo>
                <a:cubicBezTo>
                  <a:pt x="5235535" y="-22440"/>
                  <a:pt x="5596362" y="-13852"/>
                  <a:pt x="5780313" y="0"/>
                </a:cubicBezTo>
                <a:cubicBezTo>
                  <a:pt x="5759030" y="271616"/>
                  <a:pt x="5810613" y="365507"/>
                  <a:pt x="5780313" y="646331"/>
                </a:cubicBezTo>
                <a:cubicBezTo>
                  <a:pt x="5605453" y="665773"/>
                  <a:pt x="5350270" y="645837"/>
                  <a:pt x="5138056" y="646331"/>
                </a:cubicBezTo>
                <a:cubicBezTo>
                  <a:pt x="4925842" y="646825"/>
                  <a:pt x="4589434" y="675087"/>
                  <a:pt x="4437996" y="646331"/>
                </a:cubicBezTo>
                <a:cubicBezTo>
                  <a:pt x="4286558" y="617575"/>
                  <a:pt x="4101014" y="656874"/>
                  <a:pt x="3969148" y="646331"/>
                </a:cubicBezTo>
                <a:cubicBezTo>
                  <a:pt x="3837282" y="635788"/>
                  <a:pt x="3528063" y="619026"/>
                  <a:pt x="3384694" y="646331"/>
                </a:cubicBezTo>
                <a:cubicBezTo>
                  <a:pt x="3241325" y="673636"/>
                  <a:pt x="2867382" y="649244"/>
                  <a:pt x="2684634" y="646331"/>
                </a:cubicBezTo>
                <a:cubicBezTo>
                  <a:pt x="2501886" y="643418"/>
                  <a:pt x="2261368" y="655031"/>
                  <a:pt x="2100180" y="646331"/>
                </a:cubicBezTo>
                <a:cubicBezTo>
                  <a:pt x="1938992" y="637631"/>
                  <a:pt x="1672571" y="611655"/>
                  <a:pt x="1400120" y="646331"/>
                </a:cubicBezTo>
                <a:cubicBezTo>
                  <a:pt x="1127669" y="681007"/>
                  <a:pt x="906783" y="680896"/>
                  <a:pt x="642257" y="646331"/>
                </a:cubicBezTo>
                <a:cubicBezTo>
                  <a:pt x="377731" y="611766"/>
                  <a:pt x="182745" y="623042"/>
                  <a:pt x="0" y="646331"/>
                </a:cubicBezTo>
                <a:cubicBezTo>
                  <a:pt x="22102" y="331693"/>
                  <a:pt x="-20418" y="183793"/>
                  <a:pt x="0" y="0"/>
                </a:cubicBezTo>
                <a:close/>
              </a:path>
              <a:path w="5780313" h="646331" stroke="0" extrusionOk="0">
                <a:moveTo>
                  <a:pt x="0" y="0"/>
                </a:moveTo>
                <a:cubicBezTo>
                  <a:pt x="220370" y="26833"/>
                  <a:pt x="420502" y="-30751"/>
                  <a:pt x="642257" y="0"/>
                </a:cubicBezTo>
                <a:cubicBezTo>
                  <a:pt x="864012" y="30751"/>
                  <a:pt x="1092410" y="-34126"/>
                  <a:pt x="1400120" y="0"/>
                </a:cubicBezTo>
                <a:cubicBezTo>
                  <a:pt x="1707830" y="34126"/>
                  <a:pt x="1763303" y="-3031"/>
                  <a:pt x="1868968" y="0"/>
                </a:cubicBezTo>
                <a:cubicBezTo>
                  <a:pt x="1974633" y="3031"/>
                  <a:pt x="2305420" y="-27752"/>
                  <a:pt x="2453422" y="0"/>
                </a:cubicBezTo>
                <a:cubicBezTo>
                  <a:pt x="2601424" y="27752"/>
                  <a:pt x="3007926" y="-2611"/>
                  <a:pt x="3153482" y="0"/>
                </a:cubicBezTo>
                <a:cubicBezTo>
                  <a:pt x="3299038" y="2611"/>
                  <a:pt x="3638445" y="25646"/>
                  <a:pt x="3911345" y="0"/>
                </a:cubicBezTo>
                <a:cubicBezTo>
                  <a:pt x="4184245" y="-25646"/>
                  <a:pt x="4390764" y="-35054"/>
                  <a:pt x="4669208" y="0"/>
                </a:cubicBezTo>
                <a:cubicBezTo>
                  <a:pt x="4947652" y="35054"/>
                  <a:pt x="5082726" y="-25392"/>
                  <a:pt x="5195859" y="0"/>
                </a:cubicBezTo>
                <a:cubicBezTo>
                  <a:pt x="5308992" y="25392"/>
                  <a:pt x="5656725" y="-3471"/>
                  <a:pt x="5780313" y="0"/>
                </a:cubicBezTo>
                <a:cubicBezTo>
                  <a:pt x="5781441" y="256081"/>
                  <a:pt x="5807809" y="482652"/>
                  <a:pt x="5780313" y="646331"/>
                </a:cubicBezTo>
                <a:cubicBezTo>
                  <a:pt x="5537111" y="629503"/>
                  <a:pt x="5332453" y="672813"/>
                  <a:pt x="5195859" y="646331"/>
                </a:cubicBezTo>
                <a:cubicBezTo>
                  <a:pt x="5059265" y="619849"/>
                  <a:pt x="4621185" y="654672"/>
                  <a:pt x="4437996" y="646331"/>
                </a:cubicBezTo>
                <a:cubicBezTo>
                  <a:pt x="4254807" y="637990"/>
                  <a:pt x="4161993" y="672490"/>
                  <a:pt x="3911345" y="646331"/>
                </a:cubicBezTo>
                <a:cubicBezTo>
                  <a:pt x="3660697" y="620172"/>
                  <a:pt x="3506660" y="638275"/>
                  <a:pt x="3326891" y="646331"/>
                </a:cubicBezTo>
                <a:cubicBezTo>
                  <a:pt x="3147122" y="654387"/>
                  <a:pt x="2863953" y="659045"/>
                  <a:pt x="2684634" y="646331"/>
                </a:cubicBezTo>
                <a:cubicBezTo>
                  <a:pt x="2505315" y="633617"/>
                  <a:pt x="2299473" y="646006"/>
                  <a:pt x="2157984" y="646331"/>
                </a:cubicBezTo>
                <a:cubicBezTo>
                  <a:pt x="2016495" y="646657"/>
                  <a:pt x="1621945" y="613596"/>
                  <a:pt x="1400120" y="646331"/>
                </a:cubicBezTo>
                <a:cubicBezTo>
                  <a:pt x="1178295" y="679066"/>
                  <a:pt x="969385" y="672337"/>
                  <a:pt x="700060" y="646331"/>
                </a:cubicBezTo>
                <a:cubicBezTo>
                  <a:pt x="430735" y="620325"/>
                  <a:pt x="298422" y="618044"/>
                  <a:pt x="0" y="646331"/>
                </a:cubicBezTo>
                <a:cubicBezTo>
                  <a:pt x="-16880" y="357839"/>
                  <a:pt x="28044" y="234775"/>
                  <a:pt x="0" y="0"/>
                </a:cubicBezTo>
                <a:close/>
              </a:path>
            </a:pathLst>
          </a:custGeom>
          <a:solidFill>
            <a:schemeClr val="bg1"/>
          </a:solidFill>
          <a:ln>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1" rtlCol="0">
            <a:spAutoFit/>
          </a:bodyPr>
          <a:lstStyle/>
          <a:p>
            <a:pPr>
              <a:spcBef>
                <a:spcPts val="600"/>
              </a:spcBef>
              <a:spcAft>
                <a:spcPts val="600"/>
              </a:spcAft>
            </a:pPr>
            <a:endParaRPr lang="en-GB" sz="1400">
              <a:solidFill>
                <a:srgbClr val="05255D"/>
              </a:solidFill>
              <a:latin typeface="Arial" panose="020B0604020202020204" pitchFamily="34" charset="0"/>
              <a:cs typeface="Arial" panose="020B0604020202020204" pitchFamily="34" charset="0"/>
            </a:endParaRPr>
          </a:p>
          <a:p>
            <a:pPr>
              <a:spcBef>
                <a:spcPts val="600"/>
              </a:spcBef>
              <a:spcAft>
                <a:spcPts val="600"/>
              </a:spcAft>
            </a:pPr>
            <a:endParaRPr lang="en-GB" sz="1200">
              <a:solidFill>
                <a:srgbClr val="05255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2970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361-73F2-F77D-8880-554EF2F43076}"/>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32267186-5983-9779-CE28-B6D85925CE65}"/>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F1CDD3A2-EC58-D879-3753-CBE917F299D6}"/>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7" name="TextBox 6">
            <a:extLst>
              <a:ext uri="{FF2B5EF4-FFF2-40B4-BE49-F238E27FC236}">
                <a16:creationId xmlns:a16="http://schemas.microsoft.com/office/drawing/2014/main" id="{560B5729-E5DE-E897-138E-5169716CF644}"/>
              </a:ext>
            </a:extLst>
          </p:cNvPr>
          <p:cNvSpPr txBox="1"/>
          <p:nvPr/>
        </p:nvSpPr>
        <p:spPr>
          <a:xfrm>
            <a:off x="535451" y="1222025"/>
            <a:ext cx="5783706" cy="7709803"/>
          </a:xfrm>
          <a:prstGeom prst="rect">
            <a:avLst/>
          </a:prstGeom>
          <a:noFill/>
        </p:spPr>
        <p:txBody>
          <a:bodyPr wrap="square">
            <a:spAutoFit/>
          </a:bodyPr>
          <a:lstStyle/>
          <a:p>
            <a:pPr algn="l"/>
            <a:r>
              <a:rPr lang="en-GB" sz="1600" b="1" dirty="0">
                <a:solidFill>
                  <a:srgbClr val="001F5B"/>
                </a:solidFill>
                <a:latin typeface="Arial"/>
                <a:cs typeface="Arial"/>
              </a:rPr>
              <a:t>Activity: First Words</a:t>
            </a:r>
            <a:endParaRPr lang="en-GB" b="1" dirty="0">
              <a:solidFill>
                <a:srgbClr val="001F5B"/>
              </a:solidFill>
              <a:latin typeface="Arial"/>
              <a:cs typeface="Arial"/>
            </a:endParaRPr>
          </a:p>
          <a:p>
            <a:pPr algn="l"/>
            <a:r>
              <a:rPr lang="en-GB" sz="1400" dirty="0">
                <a:solidFill>
                  <a:srgbClr val="001F5B"/>
                </a:solidFill>
                <a:latin typeface="Arial"/>
                <a:cs typeface="Arial"/>
              </a:rPr>
              <a:t>What you say can make a difference! Words are important – they can inspire, give thanks, or even just make us laugh and feel happier.</a:t>
            </a:r>
          </a:p>
          <a:p>
            <a:pPr algn="l"/>
            <a:endParaRPr lang="en-GB" sz="1400" dirty="0">
              <a:solidFill>
                <a:srgbClr val="001F5B"/>
              </a:solidFill>
              <a:latin typeface="Arial"/>
              <a:cs typeface="Arial"/>
            </a:endParaRPr>
          </a:p>
          <a:p>
            <a:pPr algn="l"/>
            <a:r>
              <a:rPr lang="en-GB" sz="1400" dirty="0">
                <a:solidFill>
                  <a:srgbClr val="001F5B"/>
                </a:solidFill>
                <a:latin typeface="Arial"/>
                <a:cs typeface="Arial"/>
              </a:rPr>
              <a:t>When the first person set foot on the Moon (Neil Armstrong in 1969), he had carefully planned his first words. </a:t>
            </a:r>
          </a:p>
          <a:p>
            <a:pPr algn="l"/>
            <a:endParaRPr lang="en-GB" sz="1400" dirty="0">
              <a:solidFill>
                <a:srgbClr val="001F5B"/>
              </a:solidFill>
              <a:latin typeface="Arial"/>
              <a:cs typeface="Arial"/>
            </a:endParaRPr>
          </a:p>
          <a:p>
            <a:pPr algn="l"/>
            <a:r>
              <a:rPr lang="en-GB" sz="1400" dirty="0">
                <a:solidFill>
                  <a:srgbClr val="001F5B"/>
                </a:solidFill>
                <a:latin typeface="Arial"/>
                <a:cs typeface="Arial"/>
              </a:rPr>
              <a:t>Around 650 million people tuned into the TV to watch the Moon landings live. Even more people might watch the future Mars landing – the population is bigger, and more people have access to TVs, tablets, phones, or other devices.</a:t>
            </a:r>
          </a:p>
          <a:p>
            <a:pPr algn="l"/>
            <a:endParaRPr lang="en-GB" sz="1400" dirty="0">
              <a:solidFill>
                <a:srgbClr val="001F5B"/>
              </a:solidFill>
              <a:latin typeface="Arial"/>
              <a:cs typeface="Arial"/>
            </a:endParaRPr>
          </a:p>
          <a:p>
            <a:pPr algn="l"/>
            <a:r>
              <a:rPr lang="en-GB" sz="1400" dirty="0">
                <a:solidFill>
                  <a:srgbClr val="001F5B"/>
                </a:solidFill>
                <a:latin typeface="Arial"/>
                <a:cs typeface="Arial"/>
              </a:rPr>
              <a:t>The words spoken on Mars will be just as important as those said on the Moon.</a:t>
            </a:r>
          </a:p>
          <a:p>
            <a:pPr algn="l"/>
            <a:endParaRPr lang="en-GB" sz="1400" dirty="0">
              <a:solidFill>
                <a:srgbClr val="001F5B"/>
              </a:solidFill>
              <a:latin typeface="Arial"/>
              <a:cs typeface="Arial"/>
            </a:endParaRPr>
          </a:p>
          <a:p>
            <a:pPr algn="l"/>
            <a:endParaRPr lang="en-GB" sz="1400" dirty="0">
              <a:solidFill>
                <a:srgbClr val="001F5B"/>
              </a:solidFill>
              <a:latin typeface="Arial"/>
              <a:cs typeface="Arial"/>
            </a:endParaRPr>
          </a:p>
          <a:p>
            <a:pPr algn="l"/>
            <a:endParaRPr lang="en-GB" sz="1400" dirty="0">
              <a:solidFill>
                <a:srgbClr val="001F5B"/>
              </a:solidFill>
              <a:latin typeface="Arial"/>
              <a:cs typeface="Arial"/>
            </a:endParaRPr>
          </a:p>
          <a:p>
            <a:pPr algn="l"/>
            <a:endParaRPr lang="en-GB" sz="1400" dirty="0">
              <a:solidFill>
                <a:srgbClr val="001F5B"/>
              </a:solidFill>
              <a:latin typeface="Arial"/>
              <a:cs typeface="Arial"/>
            </a:endParaRPr>
          </a:p>
          <a:p>
            <a:pPr algn="l"/>
            <a:endParaRPr lang="en-GB" sz="1400" b="1" dirty="0">
              <a:solidFill>
                <a:srgbClr val="001F5B"/>
              </a:solidFill>
              <a:latin typeface="Arial"/>
              <a:cs typeface="Arial"/>
            </a:endParaRPr>
          </a:p>
          <a:p>
            <a:pPr algn="l"/>
            <a:r>
              <a:rPr lang="en-GB" sz="1400" dirty="0">
                <a:solidFill>
                  <a:srgbClr val="001F5B"/>
                </a:solidFill>
                <a:latin typeface="Arial"/>
                <a:cs typeface="Arial"/>
              </a:rPr>
              <a:t>What would your first words be when you first set foot on Mars?</a:t>
            </a:r>
          </a:p>
          <a:p>
            <a:pPr algn="l"/>
            <a:endParaRPr lang="en-GB" sz="1800" dirty="0">
              <a:solidFill>
                <a:srgbClr val="001F5B"/>
              </a:solidFill>
              <a:latin typeface="Arial"/>
              <a:cs typeface="Arial"/>
            </a:endParaRPr>
          </a:p>
          <a:p>
            <a:pPr algn="l"/>
            <a:endParaRPr lang="en-GB" dirty="0">
              <a:solidFill>
                <a:srgbClr val="001F5B"/>
              </a:solidFill>
              <a:latin typeface="Arial"/>
              <a:cs typeface="Arial"/>
            </a:endParaRPr>
          </a:p>
          <a:p>
            <a:pPr algn="l"/>
            <a:endParaRPr lang="en-GB" sz="1100" dirty="0">
              <a:solidFill>
                <a:srgbClr val="001F5B"/>
              </a:solidFill>
              <a:latin typeface="Arial"/>
              <a:cs typeface="Arial"/>
            </a:endParaRPr>
          </a:p>
          <a:p>
            <a:pPr algn="l"/>
            <a:endParaRPr lang="en-GB" sz="1600" dirty="0">
              <a:solidFill>
                <a:srgbClr val="001F5B"/>
              </a:solidFill>
              <a:latin typeface="Arial"/>
              <a:cs typeface="Arial"/>
            </a:endParaRPr>
          </a:p>
          <a:p>
            <a:pPr algn="l"/>
            <a:endParaRPr lang="en-GB" sz="1600" dirty="0">
              <a:solidFill>
                <a:srgbClr val="001F5B"/>
              </a:solidFill>
              <a:latin typeface="Arial"/>
              <a:cs typeface="Arial"/>
            </a:endParaRPr>
          </a:p>
          <a:p>
            <a:pPr algn="l"/>
            <a:endParaRPr lang="en-GB" sz="1600" dirty="0">
              <a:solidFill>
                <a:srgbClr val="001F5B"/>
              </a:solidFill>
              <a:latin typeface="Arial"/>
              <a:cs typeface="Arial"/>
            </a:endParaRPr>
          </a:p>
          <a:p>
            <a:pPr algn="l"/>
            <a:endParaRPr lang="en-GB" sz="1600" dirty="0">
              <a:solidFill>
                <a:srgbClr val="001F5B"/>
              </a:solidFill>
              <a:latin typeface="Arial"/>
              <a:cs typeface="Arial"/>
            </a:endParaRPr>
          </a:p>
          <a:p>
            <a:pPr algn="l"/>
            <a:endParaRPr lang="en-GB" sz="1600" dirty="0">
              <a:solidFill>
                <a:srgbClr val="001F5B"/>
              </a:solidFill>
              <a:latin typeface="Arial"/>
              <a:cs typeface="Arial"/>
            </a:endParaRPr>
          </a:p>
          <a:p>
            <a:pPr algn="l"/>
            <a:endParaRPr lang="en-GB" sz="1600" dirty="0">
              <a:solidFill>
                <a:srgbClr val="001F5B"/>
              </a:solidFill>
              <a:latin typeface="Arial"/>
              <a:cs typeface="Arial"/>
            </a:endParaRPr>
          </a:p>
          <a:p>
            <a:pPr algn="l"/>
            <a:endParaRPr lang="en-GB" sz="1600" dirty="0">
              <a:solidFill>
                <a:srgbClr val="001F5B"/>
              </a:solidFill>
              <a:latin typeface="Arial"/>
              <a:cs typeface="Arial"/>
            </a:endParaRPr>
          </a:p>
          <a:p>
            <a:pPr algn="l"/>
            <a:endParaRPr lang="en-GB" sz="1800" dirty="0">
              <a:solidFill>
                <a:srgbClr val="001F5B"/>
              </a:solidFill>
              <a:latin typeface="Arial"/>
              <a:cs typeface="Arial"/>
            </a:endParaRPr>
          </a:p>
          <a:p>
            <a:pPr algn="l"/>
            <a:endParaRPr lang="en-GB" dirty="0">
              <a:solidFill>
                <a:srgbClr val="001F5B"/>
              </a:solidFill>
              <a:latin typeface="Arial"/>
              <a:cs typeface="Arial"/>
            </a:endParaRPr>
          </a:p>
          <a:p>
            <a:pPr algn="l"/>
            <a:endParaRPr lang="en-GB" sz="1800" dirty="0">
              <a:solidFill>
                <a:srgbClr val="001F5B"/>
              </a:solidFill>
              <a:latin typeface="Arial"/>
              <a:cs typeface="Arial"/>
            </a:endParaRPr>
          </a:p>
        </p:txBody>
      </p:sp>
      <p:sp>
        <p:nvSpPr>
          <p:cNvPr id="13" name="object 2">
            <a:extLst>
              <a:ext uri="{FF2B5EF4-FFF2-40B4-BE49-F238E27FC236}">
                <a16:creationId xmlns:a16="http://schemas.microsoft.com/office/drawing/2014/main" id="{647CB47B-28CD-FA15-0670-F85FA8514A21}"/>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When should we launch to Mars?</a:t>
            </a:r>
            <a:endParaRPr lang="en-US" sz="2000" b="1">
              <a:latin typeface="Arial Narrow" panose="020B0604020202020204" pitchFamily="34" charset="0"/>
              <a:cs typeface="Arial Narrow" panose="020B0604020202020204" pitchFamily="34" charset="0"/>
            </a:endParaRPr>
          </a:p>
        </p:txBody>
      </p:sp>
      <p:pic>
        <p:nvPicPr>
          <p:cNvPr id="18" name="Graphic 17" descr="Rocket with solid fill">
            <a:extLst>
              <a:ext uri="{FF2B5EF4-FFF2-40B4-BE49-F238E27FC236}">
                <a16:creationId xmlns:a16="http://schemas.microsoft.com/office/drawing/2014/main" id="{61EBC9A2-E095-DE4A-34F3-7EB5A48C57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3200400" y="762000"/>
            <a:ext cx="457200" cy="457200"/>
          </a:xfrm>
          <a:prstGeom prst="rect">
            <a:avLst/>
          </a:prstGeom>
        </p:spPr>
      </p:pic>
      <p:sp>
        <p:nvSpPr>
          <p:cNvPr id="20" name="TextBox 19">
            <a:extLst>
              <a:ext uri="{FF2B5EF4-FFF2-40B4-BE49-F238E27FC236}">
                <a16:creationId xmlns:a16="http://schemas.microsoft.com/office/drawing/2014/main" id="{A083EDD1-403E-1B61-8C52-D9140EF5133D}"/>
              </a:ext>
            </a:extLst>
          </p:cNvPr>
          <p:cNvSpPr txBox="1"/>
          <p:nvPr/>
        </p:nvSpPr>
        <p:spPr>
          <a:xfrm>
            <a:off x="565202" y="5638800"/>
            <a:ext cx="5753954" cy="1754326"/>
          </a:xfrm>
          <a:custGeom>
            <a:avLst/>
            <a:gdLst>
              <a:gd name="csX0" fmla="*/ 0 w 5753954"/>
              <a:gd name="csY0" fmla="*/ 0 h 1754326"/>
              <a:gd name="csX1" fmla="*/ 466710 w 5753954"/>
              <a:gd name="csY1" fmla="*/ 0 h 1754326"/>
              <a:gd name="csX2" fmla="*/ 1221117 w 5753954"/>
              <a:gd name="csY2" fmla="*/ 0 h 1754326"/>
              <a:gd name="csX3" fmla="*/ 1917985 w 5753954"/>
              <a:gd name="csY3" fmla="*/ 0 h 1754326"/>
              <a:gd name="csX4" fmla="*/ 2384694 w 5753954"/>
              <a:gd name="csY4" fmla="*/ 0 h 1754326"/>
              <a:gd name="csX5" fmla="*/ 2966483 w 5753954"/>
              <a:gd name="csY5" fmla="*/ 0 h 1754326"/>
              <a:gd name="csX6" fmla="*/ 3720890 w 5753954"/>
              <a:gd name="csY6" fmla="*/ 0 h 1754326"/>
              <a:gd name="csX7" fmla="*/ 4360218 w 5753954"/>
              <a:gd name="csY7" fmla="*/ 0 h 1754326"/>
              <a:gd name="csX8" fmla="*/ 5057086 w 5753954"/>
              <a:gd name="csY8" fmla="*/ 0 h 1754326"/>
              <a:gd name="csX9" fmla="*/ 5753954 w 5753954"/>
              <a:gd name="csY9" fmla="*/ 0 h 1754326"/>
              <a:gd name="csX10" fmla="*/ 5753954 w 5753954"/>
              <a:gd name="csY10" fmla="*/ 584775 h 1754326"/>
              <a:gd name="csX11" fmla="*/ 5753954 w 5753954"/>
              <a:gd name="csY11" fmla="*/ 1187094 h 1754326"/>
              <a:gd name="csX12" fmla="*/ 5753954 w 5753954"/>
              <a:gd name="csY12" fmla="*/ 1754326 h 1754326"/>
              <a:gd name="csX13" fmla="*/ 5287244 w 5753954"/>
              <a:gd name="csY13" fmla="*/ 1754326 h 1754326"/>
              <a:gd name="csX14" fmla="*/ 4820535 w 5753954"/>
              <a:gd name="csY14" fmla="*/ 1754326 h 1754326"/>
              <a:gd name="csX15" fmla="*/ 4123667 w 5753954"/>
              <a:gd name="csY15" fmla="*/ 1754326 h 1754326"/>
              <a:gd name="csX16" fmla="*/ 3656957 w 5753954"/>
              <a:gd name="csY16" fmla="*/ 1754326 h 1754326"/>
              <a:gd name="csX17" fmla="*/ 3017629 w 5753954"/>
              <a:gd name="csY17" fmla="*/ 1754326 h 1754326"/>
              <a:gd name="csX18" fmla="*/ 2493380 w 5753954"/>
              <a:gd name="csY18" fmla="*/ 1754326 h 1754326"/>
              <a:gd name="csX19" fmla="*/ 1854052 w 5753954"/>
              <a:gd name="csY19" fmla="*/ 1754326 h 1754326"/>
              <a:gd name="csX20" fmla="*/ 1214724 w 5753954"/>
              <a:gd name="csY20" fmla="*/ 1754326 h 1754326"/>
              <a:gd name="csX21" fmla="*/ 575395 w 5753954"/>
              <a:gd name="csY21" fmla="*/ 1754326 h 1754326"/>
              <a:gd name="csX22" fmla="*/ 0 w 5753954"/>
              <a:gd name="csY22" fmla="*/ 1754326 h 1754326"/>
              <a:gd name="csX23" fmla="*/ 0 w 5753954"/>
              <a:gd name="csY23" fmla="*/ 1187094 h 1754326"/>
              <a:gd name="csX24" fmla="*/ 0 w 5753954"/>
              <a:gd name="csY24" fmla="*/ 602319 h 1754326"/>
              <a:gd name="csX25" fmla="*/ 0 w 5753954"/>
              <a:gd name="csY25" fmla="*/ 0 h 17543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753954" h="1754326" fill="none" extrusionOk="0">
                <a:moveTo>
                  <a:pt x="0" y="0"/>
                </a:moveTo>
                <a:cubicBezTo>
                  <a:pt x="144250" y="22781"/>
                  <a:pt x="255287" y="3071"/>
                  <a:pt x="466710" y="0"/>
                </a:cubicBezTo>
                <a:cubicBezTo>
                  <a:pt x="678133" y="-3071"/>
                  <a:pt x="846823" y="-19793"/>
                  <a:pt x="1221117" y="0"/>
                </a:cubicBezTo>
                <a:cubicBezTo>
                  <a:pt x="1595411" y="19793"/>
                  <a:pt x="1652678" y="-28100"/>
                  <a:pt x="1917985" y="0"/>
                </a:cubicBezTo>
                <a:cubicBezTo>
                  <a:pt x="2183292" y="28100"/>
                  <a:pt x="2200859" y="12064"/>
                  <a:pt x="2384694" y="0"/>
                </a:cubicBezTo>
                <a:cubicBezTo>
                  <a:pt x="2568529" y="-12064"/>
                  <a:pt x="2730350" y="13978"/>
                  <a:pt x="2966483" y="0"/>
                </a:cubicBezTo>
                <a:cubicBezTo>
                  <a:pt x="3202616" y="-13978"/>
                  <a:pt x="3419772" y="31308"/>
                  <a:pt x="3720890" y="0"/>
                </a:cubicBezTo>
                <a:cubicBezTo>
                  <a:pt x="4022008" y="-31308"/>
                  <a:pt x="4152213" y="-28370"/>
                  <a:pt x="4360218" y="0"/>
                </a:cubicBezTo>
                <a:cubicBezTo>
                  <a:pt x="4568223" y="28370"/>
                  <a:pt x="4766580" y="31302"/>
                  <a:pt x="5057086" y="0"/>
                </a:cubicBezTo>
                <a:cubicBezTo>
                  <a:pt x="5347592" y="-31302"/>
                  <a:pt x="5418648" y="756"/>
                  <a:pt x="5753954" y="0"/>
                </a:cubicBezTo>
                <a:cubicBezTo>
                  <a:pt x="5778951" y="210356"/>
                  <a:pt x="5762114" y="334093"/>
                  <a:pt x="5753954" y="584775"/>
                </a:cubicBezTo>
                <a:cubicBezTo>
                  <a:pt x="5745794" y="835457"/>
                  <a:pt x="5778116" y="981859"/>
                  <a:pt x="5753954" y="1187094"/>
                </a:cubicBezTo>
                <a:cubicBezTo>
                  <a:pt x="5729792" y="1392329"/>
                  <a:pt x="5755265" y="1551855"/>
                  <a:pt x="5753954" y="1754326"/>
                </a:cubicBezTo>
                <a:cubicBezTo>
                  <a:pt x="5660185" y="1744734"/>
                  <a:pt x="5481100" y="1755747"/>
                  <a:pt x="5287244" y="1754326"/>
                </a:cubicBezTo>
                <a:cubicBezTo>
                  <a:pt x="5093388" y="1752906"/>
                  <a:pt x="4966539" y="1752321"/>
                  <a:pt x="4820535" y="1754326"/>
                </a:cubicBezTo>
                <a:cubicBezTo>
                  <a:pt x="4674531" y="1756331"/>
                  <a:pt x="4457090" y="1750575"/>
                  <a:pt x="4123667" y="1754326"/>
                </a:cubicBezTo>
                <a:cubicBezTo>
                  <a:pt x="3790244" y="1758077"/>
                  <a:pt x="3771925" y="1750518"/>
                  <a:pt x="3656957" y="1754326"/>
                </a:cubicBezTo>
                <a:cubicBezTo>
                  <a:pt x="3541989" y="1758135"/>
                  <a:pt x="3256769" y="1772447"/>
                  <a:pt x="3017629" y="1754326"/>
                </a:cubicBezTo>
                <a:cubicBezTo>
                  <a:pt x="2778489" y="1736205"/>
                  <a:pt x="2644272" y="1760205"/>
                  <a:pt x="2493380" y="1754326"/>
                </a:cubicBezTo>
                <a:cubicBezTo>
                  <a:pt x="2342488" y="1748447"/>
                  <a:pt x="2011802" y="1744220"/>
                  <a:pt x="1854052" y="1754326"/>
                </a:cubicBezTo>
                <a:cubicBezTo>
                  <a:pt x="1696302" y="1764432"/>
                  <a:pt x="1433569" y="1722956"/>
                  <a:pt x="1214724" y="1754326"/>
                </a:cubicBezTo>
                <a:cubicBezTo>
                  <a:pt x="995879" y="1785696"/>
                  <a:pt x="870265" y="1739984"/>
                  <a:pt x="575395" y="1754326"/>
                </a:cubicBezTo>
                <a:cubicBezTo>
                  <a:pt x="280525" y="1768668"/>
                  <a:pt x="265519" y="1752087"/>
                  <a:pt x="0" y="1754326"/>
                </a:cubicBezTo>
                <a:cubicBezTo>
                  <a:pt x="4614" y="1625254"/>
                  <a:pt x="4328" y="1304559"/>
                  <a:pt x="0" y="1187094"/>
                </a:cubicBezTo>
                <a:cubicBezTo>
                  <a:pt x="-4328" y="1069629"/>
                  <a:pt x="-27119" y="815746"/>
                  <a:pt x="0" y="602319"/>
                </a:cubicBezTo>
                <a:cubicBezTo>
                  <a:pt x="27119" y="388893"/>
                  <a:pt x="-9012" y="172708"/>
                  <a:pt x="0" y="0"/>
                </a:cubicBezTo>
                <a:close/>
              </a:path>
              <a:path w="5753954" h="1754326" stroke="0" extrusionOk="0">
                <a:moveTo>
                  <a:pt x="0" y="0"/>
                </a:moveTo>
                <a:cubicBezTo>
                  <a:pt x="269523" y="-9362"/>
                  <a:pt x="323352" y="-18180"/>
                  <a:pt x="581789" y="0"/>
                </a:cubicBezTo>
                <a:cubicBezTo>
                  <a:pt x="840226" y="18180"/>
                  <a:pt x="825491" y="-15217"/>
                  <a:pt x="1048498" y="0"/>
                </a:cubicBezTo>
                <a:cubicBezTo>
                  <a:pt x="1271505" y="15217"/>
                  <a:pt x="1515948" y="11260"/>
                  <a:pt x="1802906" y="0"/>
                </a:cubicBezTo>
                <a:cubicBezTo>
                  <a:pt x="2089864" y="-11260"/>
                  <a:pt x="2206686" y="14003"/>
                  <a:pt x="2384694" y="0"/>
                </a:cubicBezTo>
                <a:cubicBezTo>
                  <a:pt x="2562702" y="-14003"/>
                  <a:pt x="2833026" y="22651"/>
                  <a:pt x="2966483" y="0"/>
                </a:cubicBezTo>
                <a:cubicBezTo>
                  <a:pt x="3099940" y="-22651"/>
                  <a:pt x="3529468" y="-34334"/>
                  <a:pt x="3720890" y="0"/>
                </a:cubicBezTo>
                <a:cubicBezTo>
                  <a:pt x="3912312" y="34334"/>
                  <a:pt x="4111703" y="-24366"/>
                  <a:pt x="4245139" y="0"/>
                </a:cubicBezTo>
                <a:cubicBezTo>
                  <a:pt x="4378575" y="24366"/>
                  <a:pt x="4749974" y="-27245"/>
                  <a:pt x="4999547" y="0"/>
                </a:cubicBezTo>
                <a:cubicBezTo>
                  <a:pt x="5249120" y="27245"/>
                  <a:pt x="5532438" y="-3866"/>
                  <a:pt x="5753954" y="0"/>
                </a:cubicBezTo>
                <a:cubicBezTo>
                  <a:pt x="5758277" y="191407"/>
                  <a:pt x="5747190" y="332229"/>
                  <a:pt x="5753954" y="584775"/>
                </a:cubicBezTo>
                <a:cubicBezTo>
                  <a:pt x="5760718" y="837322"/>
                  <a:pt x="5735605" y="953096"/>
                  <a:pt x="5753954" y="1169551"/>
                </a:cubicBezTo>
                <a:cubicBezTo>
                  <a:pt x="5772303" y="1386006"/>
                  <a:pt x="5776271" y="1464703"/>
                  <a:pt x="5753954" y="1754326"/>
                </a:cubicBezTo>
                <a:cubicBezTo>
                  <a:pt x="5624286" y="1766209"/>
                  <a:pt x="5420564" y="1769695"/>
                  <a:pt x="5287244" y="1754326"/>
                </a:cubicBezTo>
                <a:cubicBezTo>
                  <a:pt x="5153924" y="1738958"/>
                  <a:pt x="4701157" y="1769705"/>
                  <a:pt x="4532837" y="1754326"/>
                </a:cubicBezTo>
                <a:cubicBezTo>
                  <a:pt x="4364517" y="1738947"/>
                  <a:pt x="4203957" y="1749255"/>
                  <a:pt x="4008588" y="1754326"/>
                </a:cubicBezTo>
                <a:cubicBezTo>
                  <a:pt x="3813219" y="1759397"/>
                  <a:pt x="3677774" y="1773397"/>
                  <a:pt x="3369260" y="1754326"/>
                </a:cubicBezTo>
                <a:cubicBezTo>
                  <a:pt x="3060746" y="1735255"/>
                  <a:pt x="2785726" y="1722909"/>
                  <a:pt x="2614852" y="1754326"/>
                </a:cubicBezTo>
                <a:cubicBezTo>
                  <a:pt x="2443978" y="1785743"/>
                  <a:pt x="2163721" y="1723282"/>
                  <a:pt x="1975524" y="1754326"/>
                </a:cubicBezTo>
                <a:cubicBezTo>
                  <a:pt x="1787327" y="1785370"/>
                  <a:pt x="1699347" y="1741503"/>
                  <a:pt x="1508815" y="1754326"/>
                </a:cubicBezTo>
                <a:cubicBezTo>
                  <a:pt x="1318283" y="1767149"/>
                  <a:pt x="1142473" y="1767656"/>
                  <a:pt x="984565" y="1754326"/>
                </a:cubicBezTo>
                <a:cubicBezTo>
                  <a:pt x="826657" y="1740997"/>
                  <a:pt x="321902" y="1735114"/>
                  <a:pt x="0" y="1754326"/>
                </a:cubicBezTo>
                <a:cubicBezTo>
                  <a:pt x="2031" y="1490256"/>
                  <a:pt x="10598" y="1393982"/>
                  <a:pt x="0" y="1169551"/>
                </a:cubicBezTo>
                <a:cubicBezTo>
                  <a:pt x="-10598" y="945121"/>
                  <a:pt x="10790" y="846701"/>
                  <a:pt x="0" y="584775"/>
                </a:cubicBezTo>
                <a:cubicBezTo>
                  <a:pt x="-10790" y="322849"/>
                  <a:pt x="-19177" y="241707"/>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solidFill>
                  <a:srgbClr val="05255D"/>
                </a:solidFill>
              </a:rPr>
              <a:t>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21" name="object 11">
            <a:extLst>
              <a:ext uri="{FF2B5EF4-FFF2-40B4-BE49-F238E27FC236}">
                <a16:creationId xmlns:a16="http://schemas.microsoft.com/office/drawing/2014/main" id="{7BF518F1-7C69-0486-D785-45F0E1956B44}"/>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2" name="object 11">
            <a:extLst>
              <a:ext uri="{FF2B5EF4-FFF2-40B4-BE49-F238E27FC236}">
                <a16:creationId xmlns:a16="http://schemas.microsoft.com/office/drawing/2014/main" id="{08288B37-38E1-871C-D1D7-6CA365D4CD7C}"/>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71</a:t>
            </a:r>
            <a:endParaRPr sz="1200">
              <a:latin typeface="Arial"/>
              <a:cs typeface="Arial"/>
            </a:endParaRPr>
          </a:p>
        </p:txBody>
      </p:sp>
    </p:spTree>
    <p:extLst>
      <p:ext uri="{BB962C8B-B14F-4D97-AF65-F5344CB8AC3E}">
        <p14:creationId xmlns:p14="http://schemas.microsoft.com/office/powerpoint/2010/main" val="39036569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35EEE-1161-08E9-CC7D-22FB348B16AB}"/>
            </a:ext>
          </a:extLst>
        </p:cNvPr>
        <p:cNvGrpSpPr/>
        <p:nvPr/>
      </p:nvGrpSpPr>
      <p:grpSpPr>
        <a:xfrm>
          <a:off x="0" y="0"/>
          <a:ext cx="0" cy="0"/>
          <a:chOff x="0" y="0"/>
          <a:chExt cx="0" cy="0"/>
        </a:xfrm>
      </p:grpSpPr>
      <p:sp>
        <p:nvSpPr>
          <p:cNvPr id="2" name="object 11">
            <a:extLst>
              <a:ext uri="{FF2B5EF4-FFF2-40B4-BE49-F238E27FC236}">
                <a16:creationId xmlns:a16="http://schemas.microsoft.com/office/drawing/2014/main" id="{5425A747-1809-CD0B-108D-FBB17583D09F}"/>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72</a:t>
            </a:r>
            <a:endParaRPr sz="1200">
              <a:latin typeface="Arial"/>
              <a:cs typeface="Arial"/>
            </a:endParaRPr>
          </a:p>
        </p:txBody>
      </p:sp>
    </p:spTree>
    <p:extLst>
      <p:ext uri="{BB962C8B-B14F-4D97-AF65-F5344CB8AC3E}">
        <p14:creationId xmlns:p14="http://schemas.microsoft.com/office/powerpoint/2010/main" val="32622284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E03AD-DA0F-29A9-464E-5ECD4B681EC7}"/>
            </a:ext>
          </a:extLst>
        </p:cNvPr>
        <p:cNvGrpSpPr/>
        <p:nvPr/>
      </p:nvGrpSpPr>
      <p:grpSpPr>
        <a:xfrm>
          <a:off x="0" y="0"/>
          <a:ext cx="0" cy="0"/>
          <a:chOff x="0" y="0"/>
          <a:chExt cx="0" cy="0"/>
        </a:xfrm>
      </p:grpSpPr>
      <p:sp>
        <p:nvSpPr>
          <p:cNvPr id="2" name="object 11">
            <a:extLst>
              <a:ext uri="{FF2B5EF4-FFF2-40B4-BE49-F238E27FC236}">
                <a16:creationId xmlns:a16="http://schemas.microsoft.com/office/drawing/2014/main" id="{64D8BCBD-CE12-5303-F947-3B0F7B3E8DBD}"/>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73</a:t>
            </a:r>
            <a:endParaRPr sz="1200">
              <a:latin typeface="Arial"/>
              <a:cs typeface="Arial"/>
            </a:endParaRPr>
          </a:p>
        </p:txBody>
      </p:sp>
    </p:spTree>
    <p:extLst>
      <p:ext uri="{BB962C8B-B14F-4D97-AF65-F5344CB8AC3E}">
        <p14:creationId xmlns:p14="http://schemas.microsoft.com/office/powerpoint/2010/main" val="26681205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51958-7EBA-7E99-AA36-8C9E43F3FF76}"/>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BD649D56-2948-228B-CE15-739399DBC1D6}"/>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868B5AD9-95B7-CA28-B2F6-FBA69D24A082}"/>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13" name="object 2">
            <a:extLst>
              <a:ext uri="{FF2B5EF4-FFF2-40B4-BE49-F238E27FC236}">
                <a16:creationId xmlns:a16="http://schemas.microsoft.com/office/drawing/2014/main" id="{A5A971A1-B004-5FC4-D87B-4737ADE3236C}"/>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Extra Pages</a:t>
            </a:r>
            <a:endParaRPr lang="en-US" sz="2000" b="1">
              <a:latin typeface="Arial Narrow" panose="020B0604020202020204" pitchFamily="34" charset="0"/>
              <a:cs typeface="Arial Narrow" panose="020B0604020202020204" pitchFamily="34" charset="0"/>
            </a:endParaRPr>
          </a:p>
        </p:txBody>
      </p:sp>
      <p:sp>
        <p:nvSpPr>
          <p:cNvPr id="20" name="TextBox 19">
            <a:extLst>
              <a:ext uri="{FF2B5EF4-FFF2-40B4-BE49-F238E27FC236}">
                <a16:creationId xmlns:a16="http://schemas.microsoft.com/office/drawing/2014/main" id="{EE269F19-7E5A-C59E-961D-3C5E620AB087}"/>
              </a:ext>
            </a:extLst>
          </p:cNvPr>
          <p:cNvSpPr txBox="1"/>
          <p:nvPr/>
        </p:nvSpPr>
        <p:spPr>
          <a:xfrm>
            <a:off x="534488" y="1250255"/>
            <a:ext cx="5784668" cy="8125301"/>
          </a:xfrm>
          <a:custGeom>
            <a:avLst/>
            <a:gdLst>
              <a:gd name="csX0" fmla="*/ 0 w 5784668"/>
              <a:gd name="csY0" fmla="*/ 0 h 8125301"/>
              <a:gd name="csX1" fmla="*/ 642741 w 5784668"/>
              <a:gd name="csY1" fmla="*/ 0 h 8125301"/>
              <a:gd name="csX2" fmla="*/ 1285482 w 5784668"/>
              <a:gd name="csY2" fmla="*/ 0 h 8125301"/>
              <a:gd name="csX3" fmla="*/ 2043916 w 5784668"/>
              <a:gd name="csY3" fmla="*/ 0 h 8125301"/>
              <a:gd name="csX4" fmla="*/ 2628810 w 5784668"/>
              <a:gd name="csY4" fmla="*/ 0 h 8125301"/>
              <a:gd name="csX5" fmla="*/ 3213704 w 5784668"/>
              <a:gd name="csY5" fmla="*/ 0 h 8125301"/>
              <a:gd name="csX6" fmla="*/ 3856445 w 5784668"/>
              <a:gd name="csY6" fmla="*/ 0 h 8125301"/>
              <a:gd name="csX7" fmla="*/ 4557033 w 5784668"/>
              <a:gd name="csY7" fmla="*/ 0 h 8125301"/>
              <a:gd name="csX8" fmla="*/ 5784668 w 5784668"/>
              <a:gd name="csY8" fmla="*/ 0 h 8125301"/>
              <a:gd name="csX9" fmla="*/ 5784668 w 5784668"/>
              <a:gd name="csY9" fmla="*/ 758361 h 8125301"/>
              <a:gd name="csX10" fmla="*/ 5784668 w 5784668"/>
              <a:gd name="csY10" fmla="*/ 1354217 h 8125301"/>
              <a:gd name="csX11" fmla="*/ 5784668 w 5784668"/>
              <a:gd name="csY11" fmla="*/ 1868819 h 8125301"/>
              <a:gd name="csX12" fmla="*/ 5784668 w 5784668"/>
              <a:gd name="csY12" fmla="*/ 2545928 h 8125301"/>
              <a:gd name="csX13" fmla="*/ 5784668 w 5784668"/>
              <a:gd name="csY13" fmla="*/ 3304289 h 8125301"/>
              <a:gd name="csX14" fmla="*/ 5784668 w 5784668"/>
              <a:gd name="csY14" fmla="*/ 4143904 h 8125301"/>
              <a:gd name="csX15" fmla="*/ 5784668 w 5784668"/>
              <a:gd name="csY15" fmla="*/ 4902265 h 8125301"/>
              <a:gd name="csX16" fmla="*/ 5784668 w 5784668"/>
              <a:gd name="csY16" fmla="*/ 5741879 h 8125301"/>
              <a:gd name="csX17" fmla="*/ 5784668 w 5784668"/>
              <a:gd name="csY17" fmla="*/ 6500241 h 8125301"/>
              <a:gd name="csX18" fmla="*/ 5784668 w 5784668"/>
              <a:gd name="csY18" fmla="*/ 7014843 h 8125301"/>
              <a:gd name="csX19" fmla="*/ 5784668 w 5784668"/>
              <a:gd name="csY19" fmla="*/ 8125301 h 8125301"/>
              <a:gd name="csX20" fmla="*/ 5199774 w 5784668"/>
              <a:gd name="csY20" fmla="*/ 8125301 h 8125301"/>
              <a:gd name="csX21" fmla="*/ 4557033 w 5784668"/>
              <a:gd name="csY21" fmla="*/ 8125301 h 8125301"/>
              <a:gd name="csX22" fmla="*/ 4087832 w 5784668"/>
              <a:gd name="csY22" fmla="*/ 8125301 h 8125301"/>
              <a:gd name="csX23" fmla="*/ 3502938 w 5784668"/>
              <a:gd name="csY23" fmla="*/ 8125301 h 8125301"/>
              <a:gd name="csX24" fmla="*/ 2802350 w 5784668"/>
              <a:gd name="csY24" fmla="*/ 8125301 h 8125301"/>
              <a:gd name="csX25" fmla="*/ 2275303 w 5784668"/>
              <a:gd name="csY25" fmla="*/ 8125301 h 8125301"/>
              <a:gd name="csX26" fmla="*/ 1516868 w 5784668"/>
              <a:gd name="csY26" fmla="*/ 8125301 h 8125301"/>
              <a:gd name="csX27" fmla="*/ 758434 w 5784668"/>
              <a:gd name="csY27" fmla="*/ 8125301 h 8125301"/>
              <a:gd name="csX28" fmla="*/ 0 w 5784668"/>
              <a:gd name="csY28" fmla="*/ 8125301 h 8125301"/>
              <a:gd name="csX29" fmla="*/ 0 w 5784668"/>
              <a:gd name="csY29" fmla="*/ 7285687 h 8125301"/>
              <a:gd name="csX30" fmla="*/ 0 w 5784668"/>
              <a:gd name="csY30" fmla="*/ 6608578 h 8125301"/>
              <a:gd name="csX31" fmla="*/ 0 w 5784668"/>
              <a:gd name="csY31" fmla="*/ 6093976 h 8125301"/>
              <a:gd name="csX32" fmla="*/ 0 w 5784668"/>
              <a:gd name="csY32" fmla="*/ 5579373 h 8125301"/>
              <a:gd name="csX33" fmla="*/ 0 w 5784668"/>
              <a:gd name="csY33" fmla="*/ 5064771 h 8125301"/>
              <a:gd name="csX34" fmla="*/ 0 w 5784668"/>
              <a:gd name="csY34" fmla="*/ 4550169 h 8125301"/>
              <a:gd name="csX35" fmla="*/ 0 w 5784668"/>
              <a:gd name="csY35" fmla="*/ 3954313 h 8125301"/>
              <a:gd name="csX36" fmla="*/ 0 w 5784668"/>
              <a:gd name="csY36" fmla="*/ 3439711 h 8125301"/>
              <a:gd name="csX37" fmla="*/ 0 w 5784668"/>
              <a:gd name="csY37" fmla="*/ 2843855 h 8125301"/>
              <a:gd name="csX38" fmla="*/ 0 w 5784668"/>
              <a:gd name="csY38" fmla="*/ 2085494 h 8125301"/>
              <a:gd name="csX39" fmla="*/ 0 w 5784668"/>
              <a:gd name="csY39" fmla="*/ 1570892 h 8125301"/>
              <a:gd name="csX40" fmla="*/ 0 w 5784668"/>
              <a:gd name="csY40" fmla="*/ 1137542 h 8125301"/>
              <a:gd name="csX41" fmla="*/ 0 w 5784668"/>
              <a:gd name="csY41" fmla="*/ 0 h 81253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5784668" h="8125301" fill="none" extrusionOk="0">
                <a:moveTo>
                  <a:pt x="0" y="0"/>
                </a:moveTo>
                <a:cubicBezTo>
                  <a:pt x="182617" y="9546"/>
                  <a:pt x="423762" y="5118"/>
                  <a:pt x="642741" y="0"/>
                </a:cubicBezTo>
                <a:cubicBezTo>
                  <a:pt x="861720" y="-5118"/>
                  <a:pt x="1139627" y="-31177"/>
                  <a:pt x="1285482" y="0"/>
                </a:cubicBezTo>
                <a:cubicBezTo>
                  <a:pt x="1431337" y="31177"/>
                  <a:pt x="1669799" y="23698"/>
                  <a:pt x="2043916" y="0"/>
                </a:cubicBezTo>
                <a:cubicBezTo>
                  <a:pt x="2418033" y="-23698"/>
                  <a:pt x="2370284" y="6712"/>
                  <a:pt x="2628810" y="0"/>
                </a:cubicBezTo>
                <a:cubicBezTo>
                  <a:pt x="2887336" y="-6712"/>
                  <a:pt x="2953441" y="-27015"/>
                  <a:pt x="3213704" y="0"/>
                </a:cubicBezTo>
                <a:cubicBezTo>
                  <a:pt x="3473967" y="27015"/>
                  <a:pt x="3693963" y="21860"/>
                  <a:pt x="3856445" y="0"/>
                </a:cubicBezTo>
                <a:cubicBezTo>
                  <a:pt x="4018927" y="-21860"/>
                  <a:pt x="4306279" y="18790"/>
                  <a:pt x="4557033" y="0"/>
                </a:cubicBezTo>
                <a:cubicBezTo>
                  <a:pt x="4807787" y="-18790"/>
                  <a:pt x="5345526" y="34735"/>
                  <a:pt x="5784668" y="0"/>
                </a:cubicBezTo>
                <a:cubicBezTo>
                  <a:pt x="5799084" y="178997"/>
                  <a:pt x="5780846" y="396298"/>
                  <a:pt x="5784668" y="758361"/>
                </a:cubicBezTo>
                <a:cubicBezTo>
                  <a:pt x="5788490" y="1120424"/>
                  <a:pt x="5785523" y="1231833"/>
                  <a:pt x="5784668" y="1354217"/>
                </a:cubicBezTo>
                <a:cubicBezTo>
                  <a:pt x="5783813" y="1476601"/>
                  <a:pt x="5784783" y="1759793"/>
                  <a:pt x="5784668" y="1868819"/>
                </a:cubicBezTo>
                <a:cubicBezTo>
                  <a:pt x="5784553" y="1977845"/>
                  <a:pt x="5752837" y="2368602"/>
                  <a:pt x="5784668" y="2545928"/>
                </a:cubicBezTo>
                <a:cubicBezTo>
                  <a:pt x="5816499" y="2723254"/>
                  <a:pt x="5790169" y="2931705"/>
                  <a:pt x="5784668" y="3304289"/>
                </a:cubicBezTo>
                <a:cubicBezTo>
                  <a:pt x="5779167" y="3676873"/>
                  <a:pt x="5795324" y="3870599"/>
                  <a:pt x="5784668" y="4143904"/>
                </a:cubicBezTo>
                <a:cubicBezTo>
                  <a:pt x="5774012" y="4417210"/>
                  <a:pt x="5808784" y="4704313"/>
                  <a:pt x="5784668" y="4902265"/>
                </a:cubicBezTo>
                <a:cubicBezTo>
                  <a:pt x="5760552" y="5100217"/>
                  <a:pt x="5814448" y="5566564"/>
                  <a:pt x="5784668" y="5741879"/>
                </a:cubicBezTo>
                <a:cubicBezTo>
                  <a:pt x="5754888" y="5917194"/>
                  <a:pt x="5783251" y="6237635"/>
                  <a:pt x="5784668" y="6500241"/>
                </a:cubicBezTo>
                <a:cubicBezTo>
                  <a:pt x="5786085" y="6762847"/>
                  <a:pt x="5784121" y="6771138"/>
                  <a:pt x="5784668" y="7014843"/>
                </a:cubicBezTo>
                <a:cubicBezTo>
                  <a:pt x="5785215" y="7258548"/>
                  <a:pt x="5800865" y="7634227"/>
                  <a:pt x="5784668" y="8125301"/>
                </a:cubicBezTo>
                <a:cubicBezTo>
                  <a:pt x="5665825" y="8103620"/>
                  <a:pt x="5454572" y="8107781"/>
                  <a:pt x="5199774" y="8125301"/>
                </a:cubicBezTo>
                <a:cubicBezTo>
                  <a:pt x="4944976" y="8142821"/>
                  <a:pt x="4820609" y="8100957"/>
                  <a:pt x="4557033" y="8125301"/>
                </a:cubicBezTo>
                <a:cubicBezTo>
                  <a:pt x="4293457" y="8149645"/>
                  <a:pt x="4318483" y="8142722"/>
                  <a:pt x="4087832" y="8125301"/>
                </a:cubicBezTo>
                <a:cubicBezTo>
                  <a:pt x="3857181" y="8107880"/>
                  <a:pt x="3709028" y="8096796"/>
                  <a:pt x="3502938" y="8125301"/>
                </a:cubicBezTo>
                <a:cubicBezTo>
                  <a:pt x="3296848" y="8153806"/>
                  <a:pt x="2992681" y="8125281"/>
                  <a:pt x="2802350" y="8125301"/>
                </a:cubicBezTo>
                <a:cubicBezTo>
                  <a:pt x="2612019" y="8125321"/>
                  <a:pt x="2503531" y="8114346"/>
                  <a:pt x="2275303" y="8125301"/>
                </a:cubicBezTo>
                <a:cubicBezTo>
                  <a:pt x="2047075" y="8136256"/>
                  <a:pt x="1809339" y="8105767"/>
                  <a:pt x="1516868" y="8125301"/>
                </a:cubicBezTo>
                <a:cubicBezTo>
                  <a:pt x="1224397" y="8144835"/>
                  <a:pt x="1023542" y="8135132"/>
                  <a:pt x="758434" y="8125301"/>
                </a:cubicBezTo>
                <a:cubicBezTo>
                  <a:pt x="493326" y="8115470"/>
                  <a:pt x="275785" y="8128360"/>
                  <a:pt x="0" y="8125301"/>
                </a:cubicBezTo>
                <a:cubicBezTo>
                  <a:pt x="39304" y="7773309"/>
                  <a:pt x="26639" y="7476499"/>
                  <a:pt x="0" y="7285687"/>
                </a:cubicBezTo>
                <a:cubicBezTo>
                  <a:pt x="-26639" y="7094875"/>
                  <a:pt x="27734" y="6922810"/>
                  <a:pt x="0" y="6608578"/>
                </a:cubicBezTo>
                <a:cubicBezTo>
                  <a:pt x="-27734" y="6294346"/>
                  <a:pt x="-2619" y="6329016"/>
                  <a:pt x="0" y="6093976"/>
                </a:cubicBezTo>
                <a:cubicBezTo>
                  <a:pt x="2619" y="5858936"/>
                  <a:pt x="6657" y="5798982"/>
                  <a:pt x="0" y="5579373"/>
                </a:cubicBezTo>
                <a:cubicBezTo>
                  <a:pt x="-6657" y="5359764"/>
                  <a:pt x="-2031" y="5208769"/>
                  <a:pt x="0" y="5064771"/>
                </a:cubicBezTo>
                <a:cubicBezTo>
                  <a:pt x="2031" y="4920773"/>
                  <a:pt x="-24847" y="4658116"/>
                  <a:pt x="0" y="4550169"/>
                </a:cubicBezTo>
                <a:cubicBezTo>
                  <a:pt x="24847" y="4442222"/>
                  <a:pt x="27663" y="4208265"/>
                  <a:pt x="0" y="3954313"/>
                </a:cubicBezTo>
                <a:cubicBezTo>
                  <a:pt x="-27663" y="3700361"/>
                  <a:pt x="-15596" y="3647844"/>
                  <a:pt x="0" y="3439711"/>
                </a:cubicBezTo>
                <a:cubicBezTo>
                  <a:pt x="15596" y="3231578"/>
                  <a:pt x="-16774" y="3011733"/>
                  <a:pt x="0" y="2843855"/>
                </a:cubicBezTo>
                <a:cubicBezTo>
                  <a:pt x="16774" y="2675977"/>
                  <a:pt x="32008" y="2451003"/>
                  <a:pt x="0" y="2085494"/>
                </a:cubicBezTo>
                <a:cubicBezTo>
                  <a:pt x="-32008" y="1719985"/>
                  <a:pt x="3848" y="1727949"/>
                  <a:pt x="0" y="1570892"/>
                </a:cubicBezTo>
                <a:cubicBezTo>
                  <a:pt x="-3848" y="1413835"/>
                  <a:pt x="4811" y="1300029"/>
                  <a:pt x="0" y="1137542"/>
                </a:cubicBezTo>
                <a:cubicBezTo>
                  <a:pt x="-4811" y="975055"/>
                  <a:pt x="41524" y="332239"/>
                  <a:pt x="0" y="0"/>
                </a:cubicBezTo>
                <a:close/>
              </a:path>
              <a:path w="5784668" h="8125301" stroke="0" extrusionOk="0">
                <a:moveTo>
                  <a:pt x="0" y="0"/>
                </a:moveTo>
                <a:cubicBezTo>
                  <a:pt x="279612" y="-6047"/>
                  <a:pt x="461497" y="20069"/>
                  <a:pt x="584894" y="0"/>
                </a:cubicBezTo>
                <a:cubicBezTo>
                  <a:pt x="708291" y="-20069"/>
                  <a:pt x="911837" y="-1725"/>
                  <a:pt x="1054095" y="0"/>
                </a:cubicBezTo>
                <a:cubicBezTo>
                  <a:pt x="1196353" y="1725"/>
                  <a:pt x="1546330" y="20228"/>
                  <a:pt x="1812529" y="0"/>
                </a:cubicBezTo>
                <a:cubicBezTo>
                  <a:pt x="2078728" y="-20228"/>
                  <a:pt x="2271998" y="15479"/>
                  <a:pt x="2397424" y="0"/>
                </a:cubicBezTo>
                <a:cubicBezTo>
                  <a:pt x="2522850" y="-15479"/>
                  <a:pt x="2836647" y="-25455"/>
                  <a:pt x="2982318" y="0"/>
                </a:cubicBezTo>
                <a:cubicBezTo>
                  <a:pt x="3127989" y="25455"/>
                  <a:pt x="3395132" y="37873"/>
                  <a:pt x="3740752" y="0"/>
                </a:cubicBezTo>
                <a:cubicBezTo>
                  <a:pt x="4086372" y="-37873"/>
                  <a:pt x="4028752" y="1843"/>
                  <a:pt x="4267800" y="0"/>
                </a:cubicBezTo>
                <a:cubicBezTo>
                  <a:pt x="4506848" y="-1843"/>
                  <a:pt x="4666428" y="1200"/>
                  <a:pt x="5026234" y="0"/>
                </a:cubicBezTo>
                <a:cubicBezTo>
                  <a:pt x="5386040" y="-1200"/>
                  <a:pt x="5593129" y="184"/>
                  <a:pt x="5784668" y="0"/>
                </a:cubicBezTo>
                <a:cubicBezTo>
                  <a:pt x="5769513" y="137566"/>
                  <a:pt x="5789075" y="360539"/>
                  <a:pt x="5784668" y="677108"/>
                </a:cubicBezTo>
                <a:cubicBezTo>
                  <a:pt x="5780261" y="993677"/>
                  <a:pt x="5773912" y="1084893"/>
                  <a:pt x="5784668" y="1354217"/>
                </a:cubicBezTo>
                <a:cubicBezTo>
                  <a:pt x="5795424" y="1623541"/>
                  <a:pt x="5789619" y="1869418"/>
                  <a:pt x="5784668" y="2112578"/>
                </a:cubicBezTo>
                <a:cubicBezTo>
                  <a:pt x="5779717" y="2355738"/>
                  <a:pt x="5801174" y="2422409"/>
                  <a:pt x="5784668" y="2545928"/>
                </a:cubicBezTo>
                <a:cubicBezTo>
                  <a:pt x="5768163" y="2669447"/>
                  <a:pt x="5774566" y="2938113"/>
                  <a:pt x="5784668" y="3223036"/>
                </a:cubicBezTo>
                <a:cubicBezTo>
                  <a:pt x="5794770" y="3507959"/>
                  <a:pt x="5773096" y="3602987"/>
                  <a:pt x="5784668" y="3900144"/>
                </a:cubicBezTo>
                <a:cubicBezTo>
                  <a:pt x="5796240" y="4197301"/>
                  <a:pt x="5787291" y="4295148"/>
                  <a:pt x="5784668" y="4577253"/>
                </a:cubicBezTo>
                <a:cubicBezTo>
                  <a:pt x="5782045" y="4859358"/>
                  <a:pt x="5816713" y="5052021"/>
                  <a:pt x="5784668" y="5335614"/>
                </a:cubicBezTo>
                <a:cubicBezTo>
                  <a:pt x="5752623" y="5619207"/>
                  <a:pt x="5783975" y="5910173"/>
                  <a:pt x="5784668" y="6093976"/>
                </a:cubicBezTo>
                <a:cubicBezTo>
                  <a:pt x="5785361" y="6277779"/>
                  <a:pt x="5790122" y="6599105"/>
                  <a:pt x="5784668" y="6852337"/>
                </a:cubicBezTo>
                <a:cubicBezTo>
                  <a:pt x="5779214" y="7105569"/>
                  <a:pt x="5786988" y="7103883"/>
                  <a:pt x="5784668" y="7285687"/>
                </a:cubicBezTo>
                <a:cubicBezTo>
                  <a:pt x="5782349" y="7467491"/>
                  <a:pt x="5750685" y="7776578"/>
                  <a:pt x="5784668" y="8125301"/>
                </a:cubicBezTo>
                <a:cubicBezTo>
                  <a:pt x="5532138" y="8145216"/>
                  <a:pt x="5254190" y="8119983"/>
                  <a:pt x="5084080" y="8125301"/>
                </a:cubicBezTo>
                <a:cubicBezTo>
                  <a:pt x="4913970" y="8130619"/>
                  <a:pt x="4686618" y="8150628"/>
                  <a:pt x="4557033" y="8125301"/>
                </a:cubicBezTo>
                <a:cubicBezTo>
                  <a:pt x="4427448" y="8099974"/>
                  <a:pt x="4224907" y="8112421"/>
                  <a:pt x="3914292" y="8125301"/>
                </a:cubicBezTo>
                <a:cubicBezTo>
                  <a:pt x="3603677" y="8138181"/>
                  <a:pt x="3578989" y="8141692"/>
                  <a:pt x="3445091" y="8125301"/>
                </a:cubicBezTo>
                <a:cubicBezTo>
                  <a:pt x="3311193" y="8108910"/>
                  <a:pt x="3155685" y="8129230"/>
                  <a:pt x="2975890" y="8125301"/>
                </a:cubicBezTo>
                <a:cubicBezTo>
                  <a:pt x="2796095" y="8121372"/>
                  <a:pt x="2539091" y="8146045"/>
                  <a:pt x="2333149" y="8125301"/>
                </a:cubicBezTo>
                <a:cubicBezTo>
                  <a:pt x="2127207" y="8104557"/>
                  <a:pt x="1981526" y="8099596"/>
                  <a:pt x="1806102" y="8125301"/>
                </a:cubicBezTo>
                <a:cubicBezTo>
                  <a:pt x="1630678" y="8151006"/>
                  <a:pt x="1253795" y="8097970"/>
                  <a:pt x="1105514" y="8125301"/>
                </a:cubicBezTo>
                <a:cubicBezTo>
                  <a:pt x="957233" y="8152632"/>
                  <a:pt x="800574" y="8115283"/>
                  <a:pt x="578467" y="8125301"/>
                </a:cubicBezTo>
                <a:cubicBezTo>
                  <a:pt x="356360" y="8135319"/>
                  <a:pt x="137786" y="8100967"/>
                  <a:pt x="0" y="8125301"/>
                </a:cubicBezTo>
                <a:cubicBezTo>
                  <a:pt x="16135" y="8013465"/>
                  <a:pt x="-13412" y="7797602"/>
                  <a:pt x="0" y="7691952"/>
                </a:cubicBezTo>
                <a:cubicBezTo>
                  <a:pt x="13412" y="7586302"/>
                  <a:pt x="22418" y="7428721"/>
                  <a:pt x="0" y="7177349"/>
                </a:cubicBezTo>
                <a:cubicBezTo>
                  <a:pt x="-22418" y="6925977"/>
                  <a:pt x="37245" y="6592011"/>
                  <a:pt x="0" y="6418988"/>
                </a:cubicBezTo>
                <a:cubicBezTo>
                  <a:pt x="-37245" y="6245965"/>
                  <a:pt x="18314" y="5787023"/>
                  <a:pt x="0" y="5579373"/>
                </a:cubicBezTo>
                <a:cubicBezTo>
                  <a:pt x="-18314" y="5371724"/>
                  <a:pt x="14316" y="5189954"/>
                  <a:pt x="0" y="4983518"/>
                </a:cubicBezTo>
                <a:cubicBezTo>
                  <a:pt x="-14316" y="4777083"/>
                  <a:pt x="-14338" y="4341510"/>
                  <a:pt x="0" y="4143904"/>
                </a:cubicBezTo>
                <a:cubicBezTo>
                  <a:pt x="14338" y="3946298"/>
                  <a:pt x="8291" y="3793573"/>
                  <a:pt x="0" y="3629301"/>
                </a:cubicBezTo>
                <a:cubicBezTo>
                  <a:pt x="-8291" y="3465029"/>
                  <a:pt x="8204" y="3292747"/>
                  <a:pt x="0" y="3195952"/>
                </a:cubicBezTo>
                <a:cubicBezTo>
                  <a:pt x="-8204" y="3099157"/>
                  <a:pt x="3819" y="2923791"/>
                  <a:pt x="0" y="2762602"/>
                </a:cubicBezTo>
                <a:cubicBezTo>
                  <a:pt x="-3819" y="2601413"/>
                  <a:pt x="-2332" y="2209394"/>
                  <a:pt x="0" y="2004241"/>
                </a:cubicBezTo>
                <a:cubicBezTo>
                  <a:pt x="2332" y="1799088"/>
                  <a:pt x="11284" y="1763510"/>
                  <a:pt x="0" y="1570892"/>
                </a:cubicBezTo>
                <a:cubicBezTo>
                  <a:pt x="-11284" y="1378274"/>
                  <a:pt x="25295" y="1091501"/>
                  <a:pt x="0" y="893783"/>
                </a:cubicBezTo>
                <a:cubicBezTo>
                  <a:pt x="-25295" y="696065"/>
                  <a:pt x="-29988" y="218790"/>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21" name="object 11">
            <a:extLst>
              <a:ext uri="{FF2B5EF4-FFF2-40B4-BE49-F238E27FC236}">
                <a16:creationId xmlns:a16="http://schemas.microsoft.com/office/drawing/2014/main" id="{57C37501-951F-C127-24A3-0FB3E9A53C92}"/>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2" name="object 11">
            <a:extLst>
              <a:ext uri="{FF2B5EF4-FFF2-40B4-BE49-F238E27FC236}">
                <a16:creationId xmlns:a16="http://schemas.microsoft.com/office/drawing/2014/main" id="{450E9709-0205-67E7-B4F8-BAFCE66CEA3F}"/>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74</a:t>
            </a:r>
            <a:endParaRPr sz="1200">
              <a:latin typeface="Arial"/>
              <a:cs typeface="Arial"/>
            </a:endParaRPr>
          </a:p>
        </p:txBody>
      </p:sp>
      <p:pic>
        <p:nvPicPr>
          <p:cNvPr id="8" name="Graphic 7" descr="Document with solid fill">
            <a:extLst>
              <a:ext uri="{FF2B5EF4-FFF2-40B4-BE49-F238E27FC236}">
                <a16:creationId xmlns:a16="http://schemas.microsoft.com/office/drawing/2014/main" id="{C87B3297-E5AD-7C3C-5B3E-1A12F45137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4897" y="675248"/>
            <a:ext cx="525855" cy="525855"/>
          </a:xfrm>
          <a:prstGeom prst="rect">
            <a:avLst/>
          </a:prstGeom>
        </p:spPr>
      </p:pic>
    </p:spTree>
    <p:extLst>
      <p:ext uri="{BB962C8B-B14F-4D97-AF65-F5344CB8AC3E}">
        <p14:creationId xmlns:p14="http://schemas.microsoft.com/office/powerpoint/2010/main" val="30261212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805B7-3889-1A92-4ECE-B656D6E6A61A}"/>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180CDB3B-9222-05A4-1A38-630CF4B141B5}"/>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D006E5D6-4B59-6D9B-4142-E4B66BB2093E}"/>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sp>
        <p:nvSpPr>
          <p:cNvPr id="13" name="object 2">
            <a:extLst>
              <a:ext uri="{FF2B5EF4-FFF2-40B4-BE49-F238E27FC236}">
                <a16:creationId xmlns:a16="http://schemas.microsoft.com/office/drawing/2014/main" id="{32BBD028-AA63-33B0-2AAD-44F5AF88346B}"/>
              </a:ext>
            </a:extLst>
          </p:cNvPr>
          <p:cNvSpPr txBox="1"/>
          <p:nvPr/>
        </p:nvSpPr>
        <p:spPr>
          <a:xfrm>
            <a:off x="1506465" y="351872"/>
            <a:ext cx="3810000" cy="259686"/>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Extra Pages</a:t>
            </a:r>
            <a:endParaRPr lang="en-US" sz="2000" b="1">
              <a:latin typeface="Arial Narrow" panose="020B0604020202020204" pitchFamily="34" charset="0"/>
              <a:cs typeface="Arial Narrow" panose="020B0604020202020204" pitchFamily="34" charset="0"/>
            </a:endParaRPr>
          </a:p>
        </p:txBody>
      </p:sp>
      <p:sp>
        <p:nvSpPr>
          <p:cNvPr id="20" name="TextBox 19">
            <a:extLst>
              <a:ext uri="{FF2B5EF4-FFF2-40B4-BE49-F238E27FC236}">
                <a16:creationId xmlns:a16="http://schemas.microsoft.com/office/drawing/2014/main" id="{CBF9E60E-5D75-6CD8-38B1-B7054047E93B}"/>
              </a:ext>
            </a:extLst>
          </p:cNvPr>
          <p:cNvSpPr txBox="1"/>
          <p:nvPr/>
        </p:nvSpPr>
        <p:spPr>
          <a:xfrm>
            <a:off x="534488" y="1250255"/>
            <a:ext cx="5784668" cy="8125301"/>
          </a:xfrm>
          <a:custGeom>
            <a:avLst/>
            <a:gdLst>
              <a:gd name="csX0" fmla="*/ 0 w 5784668"/>
              <a:gd name="csY0" fmla="*/ 0 h 8125301"/>
              <a:gd name="csX1" fmla="*/ 642741 w 5784668"/>
              <a:gd name="csY1" fmla="*/ 0 h 8125301"/>
              <a:gd name="csX2" fmla="*/ 1285482 w 5784668"/>
              <a:gd name="csY2" fmla="*/ 0 h 8125301"/>
              <a:gd name="csX3" fmla="*/ 2043916 w 5784668"/>
              <a:gd name="csY3" fmla="*/ 0 h 8125301"/>
              <a:gd name="csX4" fmla="*/ 2628810 w 5784668"/>
              <a:gd name="csY4" fmla="*/ 0 h 8125301"/>
              <a:gd name="csX5" fmla="*/ 3213704 w 5784668"/>
              <a:gd name="csY5" fmla="*/ 0 h 8125301"/>
              <a:gd name="csX6" fmla="*/ 3856445 w 5784668"/>
              <a:gd name="csY6" fmla="*/ 0 h 8125301"/>
              <a:gd name="csX7" fmla="*/ 4557033 w 5784668"/>
              <a:gd name="csY7" fmla="*/ 0 h 8125301"/>
              <a:gd name="csX8" fmla="*/ 5784668 w 5784668"/>
              <a:gd name="csY8" fmla="*/ 0 h 8125301"/>
              <a:gd name="csX9" fmla="*/ 5784668 w 5784668"/>
              <a:gd name="csY9" fmla="*/ 758361 h 8125301"/>
              <a:gd name="csX10" fmla="*/ 5784668 w 5784668"/>
              <a:gd name="csY10" fmla="*/ 1354217 h 8125301"/>
              <a:gd name="csX11" fmla="*/ 5784668 w 5784668"/>
              <a:gd name="csY11" fmla="*/ 1868819 h 8125301"/>
              <a:gd name="csX12" fmla="*/ 5784668 w 5784668"/>
              <a:gd name="csY12" fmla="*/ 2545928 h 8125301"/>
              <a:gd name="csX13" fmla="*/ 5784668 w 5784668"/>
              <a:gd name="csY13" fmla="*/ 3304289 h 8125301"/>
              <a:gd name="csX14" fmla="*/ 5784668 w 5784668"/>
              <a:gd name="csY14" fmla="*/ 4143904 h 8125301"/>
              <a:gd name="csX15" fmla="*/ 5784668 w 5784668"/>
              <a:gd name="csY15" fmla="*/ 4902265 h 8125301"/>
              <a:gd name="csX16" fmla="*/ 5784668 w 5784668"/>
              <a:gd name="csY16" fmla="*/ 5741879 h 8125301"/>
              <a:gd name="csX17" fmla="*/ 5784668 w 5784668"/>
              <a:gd name="csY17" fmla="*/ 6500241 h 8125301"/>
              <a:gd name="csX18" fmla="*/ 5784668 w 5784668"/>
              <a:gd name="csY18" fmla="*/ 7014843 h 8125301"/>
              <a:gd name="csX19" fmla="*/ 5784668 w 5784668"/>
              <a:gd name="csY19" fmla="*/ 8125301 h 8125301"/>
              <a:gd name="csX20" fmla="*/ 5199774 w 5784668"/>
              <a:gd name="csY20" fmla="*/ 8125301 h 8125301"/>
              <a:gd name="csX21" fmla="*/ 4557033 w 5784668"/>
              <a:gd name="csY21" fmla="*/ 8125301 h 8125301"/>
              <a:gd name="csX22" fmla="*/ 4087832 w 5784668"/>
              <a:gd name="csY22" fmla="*/ 8125301 h 8125301"/>
              <a:gd name="csX23" fmla="*/ 3502938 w 5784668"/>
              <a:gd name="csY23" fmla="*/ 8125301 h 8125301"/>
              <a:gd name="csX24" fmla="*/ 2802350 w 5784668"/>
              <a:gd name="csY24" fmla="*/ 8125301 h 8125301"/>
              <a:gd name="csX25" fmla="*/ 2275303 w 5784668"/>
              <a:gd name="csY25" fmla="*/ 8125301 h 8125301"/>
              <a:gd name="csX26" fmla="*/ 1516868 w 5784668"/>
              <a:gd name="csY26" fmla="*/ 8125301 h 8125301"/>
              <a:gd name="csX27" fmla="*/ 758434 w 5784668"/>
              <a:gd name="csY27" fmla="*/ 8125301 h 8125301"/>
              <a:gd name="csX28" fmla="*/ 0 w 5784668"/>
              <a:gd name="csY28" fmla="*/ 8125301 h 8125301"/>
              <a:gd name="csX29" fmla="*/ 0 w 5784668"/>
              <a:gd name="csY29" fmla="*/ 7285687 h 8125301"/>
              <a:gd name="csX30" fmla="*/ 0 w 5784668"/>
              <a:gd name="csY30" fmla="*/ 6608578 h 8125301"/>
              <a:gd name="csX31" fmla="*/ 0 w 5784668"/>
              <a:gd name="csY31" fmla="*/ 6093976 h 8125301"/>
              <a:gd name="csX32" fmla="*/ 0 w 5784668"/>
              <a:gd name="csY32" fmla="*/ 5579373 h 8125301"/>
              <a:gd name="csX33" fmla="*/ 0 w 5784668"/>
              <a:gd name="csY33" fmla="*/ 5064771 h 8125301"/>
              <a:gd name="csX34" fmla="*/ 0 w 5784668"/>
              <a:gd name="csY34" fmla="*/ 4550169 h 8125301"/>
              <a:gd name="csX35" fmla="*/ 0 w 5784668"/>
              <a:gd name="csY35" fmla="*/ 3954313 h 8125301"/>
              <a:gd name="csX36" fmla="*/ 0 w 5784668"/>
              <a:gd name="csY36" fmla="*/ 3439711 h 8125301"/>
              <a:gd name="csX37" fmla="*/ 0 w 5784668"/>
              <a:gd name="csY37" fmla="*/ 2843855 h 8125301"/>
              <a:gd name="csX38" fmla="*/ 0 w 5784668"/>
              <a:gd name="csY38" fmla="*/ 2085494 h 8125301"/>
              <a:gd name="csX39" fmla="*/ 0 w 5784668"/>
              <a:gd name="csY39" fmla="*/ 1570892 h 8125301"/>
              <a:gd name="csX40" fmla="*/ 0 w 5784668"/>
              <a:gd name="csY40" fmla="*/ 1137542 h 8125301"/>
              <a:gd name="csX41" fmla="*/ 0 w 5784668"/>
              <a:gd name="csY41" fmla="*/ 0 h 81253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5784668" h="8125301" fill="none" extrusionOk="0">
                <a:moveTo>
                  <a:pt x="0" y="0"/>
                </a:moveTo>
                <a:cubicBezTo>
                  <a:pt x="182617" y="9546"/>
                  <a:pt x="423762" y="5118"/>
                  <a:pt x="642741" y="0"/>
                </a:cubicBezTo>
                <a:cubicBezTo>
                  <a:pt x="861720" y="-5118"/>
                  <a:pt x="1139627" y="-31177"/>
                  <a:pt x="1285482" y="0"/>
                </a:cubicBezTo>
                <a:cubicBezTo>
                  <a:pt x="1431337" y="31177"/>
                  <a:pt x="1669799" y="23698"/>
                  <a:pt x="2043916" y="0"/>
                </a:cubicBezTo>
                <a:cubicBezTo>
                  <a:pt x="2418033" y="-23698"/>
                  <a:pt x="2370284" y="6712"/>
                  <a:pt x="2628810" y="0"/>
                </a:cubicBezTo>
                <a:cubicBezTo>
                  <a:pt x="2887336" y="-6712"/>
                  <a:pt x="2953441" y="-27015"/>
                  <a:pt x="3213704" y="0"/>
                </a:cubicBezTo>
                <a:cubicBezTo>
                  <a:pt x="3473967" y="27015"/>
                  <a:pt x="3693963" y="21860"/>
                  <a:pt x="3856445" y="0"/>
                </a:cubicBezTo>
                <a:cubicBezTo>
                  <a:pt x="4018927" y="-21860"/>
                  <a:pt x="4306279" y="18790"/>
                  <a:pt x="4557033" y="0"/>
                </a:cubicBezTo>
                <a:cubicBezTo>
                  <a:pt x="4807787" y="-18790"/>
                  <a:pt x="5345526" y="34735"/>
                  <a:pt x="5784668" y="0"/>
                </a:cubicBezTo>
                <a:cubicBezTo>
                  <a:pt x="5799084" y="178997"/>
                  <a:pt x="5780846" y="396298"/>
                  <a:pt x="5784668" y="758361"/>
                </a:cubicBezTo>
                <a:cubicBezTo>
                  <a:pt x="5788490" y="1120424"/>
                  <a:pt x="5785523" y="1231833"/>
                  <a:pt x="5784668" y="1354217"/>
                </a:cubicBezTo>
                <a:cubicBezTo>
                  <a:pt x="5783813" y="1476601"/>
                  <a:pt x="5784783" y="1759793"/>
                  <a:pt x="5784668" y="1868819"/>
                </a:cubicBezTo>
                <a:cubicBezTo>
                  <a:pt x="5784553" y="1977845"/>
                  <a:pt x="5752837" y="2368602"/>
                  <a:pt x="5784668" y="2545928"/>
                </a:cubicBezTo>
                <a:cubicBezTo>
                  <a:pt x="5816499" y="2723254"/>
                  <a:pt x="5790169" y="2931705"/>
                  <a:pt x="5784668" y="3304289"/>
                </a:cubicBezTo>
                <a:cubicBezTo>
                  <a:pt x="5779167" y="3676873"/>
                  <a:pt x="5795324" y="3870599"/>
                  <a:pt x="5784668" y="4143904"/>
                </a:cubicBezTo>
                <a:cubicBezTo>
                  <a:pt x="5774012" y="4417210"/>
                  <a:pt x="5808784" y="4704313"/>
                  <a:pt x="5784668" y="4902265"/>
                </a:cubicBezTo>
                <a:cubicBezTo>
                  <a:pt x="5760552" y="5100217"/>
                  <a:pt x="5814448" y="5566564"/>
                  <a:pt x="5784668" y="5741879"/>
                </a:cubicBezTo>
                <a:cubicBezTo>
                  <a:pt x="5754888" y="5917194"/>
                  <a:pt x="5783251" y="6237635"/>
                  <a:pt x="5784668" y="6500241"/>
                </a:cubicBezTo>
                <a:cubicBezTo>
                  <a:pt x="5786085" y="6762847"/>
                  <a:pt x="5784121" y="6771138"/>
                  <a:pt x="5784668" y="7014843"/>
                </a:cubicBezTo>
                <a:cubicBezTo>
                  <a:pt x="5785215" y="7258548"/>
                  <a:pt x="5800865" y="7634227"/>
                  <a:pt x="5784668" y="8125301"/>
                </a:cubicBezTo>
                <a:cubicBezTo>
                  <a:pt x="5665825" y="8103620"/>
                  <a:pt x="5454572" y="8107781"/>
                  <a:pt x="5199774" y="8125301"/>
                </a:cubicBezTo>
                <a:cubicBezTo>
                  <a:pt x="4944976" y="8142821"/>
                  <a:pt x="4820609" y="8100957"/>
                  <a:pt x="4557033" y="8125301"/>
                </a:cubicBezTo>
                <a:cubicBezTo>
                  <a:pt x="4293457" y="8149645"/>
                  <a:pt x="4318483" y="8142722"/>
                  <a:pt x="4087832" y="8125301"/>
                </a:cubicBezTo>
                <a:cubicBezTo>
                  <a:pt x="3857181" y="8107880"/>
                  <a:pt x="3709028" y="8096796"/>
                  <a:pt x="3502938" y="8125301"/>
                </a:cubicBezTo>
                <a:cubicBezTo>
                  <a:pt x="3296848" y="8153806"/>
                  <a:pt x="2992681" y="8125281"/>
                  <a:pt x="2802350" y="8125301"/>
                </a:cubicBezTo>
                <a:cubicBezTo>
                  <a:pt x="2612019" y="8125321"/>
                  <a:pt x="2503531" y="8114346"/>
                  <a:pt x="2275303" y="8125301"/>
                </a:cubicBezTo>
                <a:cubicBezTo>
                  <a:pt x="2047075" y="8136256"/>
                  <a:pt x="1809339" y="8105767"/>
                  <a:pt x="1516868" y="8125301"/>
                </a:cubicBezTo>
                <a:cubicBezTo>
                  <a:pt x="1224397" y="8144835"/>
                  <a:pt x="1023542" y="8135132"/>
                  <a:pt x="758434" y="8125301"/>
                </a:cubicBezTo>
                <a:cubicBezTo>
                  <a:pt x="493326" y="8115470"/>
                  <a:pt x="275785" y="8128360"/>
                  <a:pt x="0" y="8125301"/>
                </a:cubicBezTo>
                <a:cubicBezTo>
                  <a:pt x="39304" y="7773309"/>
                  <a:pt x="26639" y="7476499"/>
                  <a:pt x="0" y="7285687"/>
                </a:cubicBezTo>
                <a:cubicBezTo>
                  <a:pt x="-26639" y="7094875"/>
                  <a:pt x="27734" y="6922810"/>
                  <a:pt x="0" y="6608578"/>
                </a:cubicBezTo>
                <a:cubicBezTo>
                  <a:pt x="-27734" y="6294346"/>
                  <a:pt x="-2619" y="6329016"/>
                  <a:pt x="0" y="6093976"/>
                </a:cubicBezTo>
                <a:cubicBezTo>
                  <a:pt x="2619" y="5858936"/>
                  <a:pt x="6657" y="5798982"/>
                  <a:pt x="0" y="5579373"/>
                </a:cubicBezTo>
                <a:cubicBezTo>
                  <a:pt x="-6657" y="5359764"/>
                  <a:pt x="-2031" y="5208769"/>
                  <a:pt x="0" y="5064771"/>
                </a:cubicBezTo>
                <a:cubicBezTo>
                  <a:pt x="2031" y="4920773"/>
                  <a:pt x="-24847" y="4658116"/>
                  <a:pt x="0" y="4550169"/>
                </a:cubicBezTo>
                <a:cubicBezTo>
                  <a:pt x="24847" y="4442222"/>
                  <a:pt x="27663" y="4208265"/>
                  <a:pt x="0" y="3954313"/>
                </a:cubicBezTo>
                <a:cubicBezTo>
                  <a:pt x="-27663" y="3700361"/>
                  <a:pt x="-15596" y="3647844"/>
                  <a:pt x="0" y="3439711"/>
                </a:cubicBezTo>
                <a:cubicBezTo>
                  <a:pt x="15596" y="3231578"/>
                  <a:pt x="-16774" y="3011733"/>
                  <a:pt x="0" y="2843855"/>
                </a:cubicBezTo>
                <a:cubicBezTo>
                  <a:pt x="16774" y="2675977"/>
                  <a:pt x="32008" y="2451003"/>
                  <a:pt x="0" y="2085494"/>
                </a:cubicBezTo>
                <a:cubicBezTo>
                  <a:pt x="-32008" y="1719985"/>
                  <a:pt x="3848" y="1727949"/>
                  <a:pt x="0" y="1570892"/>
                </a:cubicBezTo>
                <a:cubicBezTo>
                  <a:pt x="-3848" y="1413835"/>
                  <a:pt x="4811" y="1300029"/>
                  <a:pt x="0" y="1137542"/>
                </a:cubicBezTo>
                <a:cubicBezTo>
                  <a:pt x="-4811" y="975055"/>
                  <a:pt x="41524" y="332239"/>
                  <a:pt x="0" y="0"/>
                </a:cubicBezTo>
                <a:close/>
              </a:path>
              <a:path w="5784668" h="8125301" stroke="0" extrusionOk="0">
                <a:moveTo>
                  <a:pt x="0" y="0"/>
                </a:moveTo>
                <a:cubicBezTo>
                  <a:pt x="279612" y="-6047"/>
                  <a:pt x="461497" y="20069"/>
                  <a:pt x="584894" y="0"/>
                </a:cubicBezTo>
                <a:cubicBezTo>
                  <a:pt x="708291" y="-20069"/>
                  <a:pt x="911837" y="-1725"/>
                  <a:pt x="1054095" y="0"/>
                </a:cubicBezTo>
                <a:cubicBezTo>
                  <a:pt x="1196353" y="1725"/>
                  <a:pt x="1546330" y="20228"/>
                  <a:pt x="1812529" y="0"/>
                </a:cubicBezTo>
                <a:cubicBezTo>
                  <a:pt x="2078728" y="-20228"/>
                  <a:pt x="2271998" y="15479"/>
                  <a:pt x="2397424" y="0"/>
                </a:cubicBezTo>
                <a:cubicBezTo>
                  <a:pt x="2522850" y="-15479"/>
                  <a:pt x="2836647" y="-25455"/>
                  <a:pt x="2982318" y="0"/>
                </a:cubicBezTo>
                <a:cubicBezTo>
                  <a:pt x="3127989" y="25455"/>
                  <a:pt x="3395132" y="37873"/>
                  <a:pt x="3740752" y="0"/>
                </a:cubicBezTo>
                <a:cubicBezTo>
                  <a:pt x="4086372" y="-37873"/>
                  <a:pt x="4028752" y="1843"/>
                  <a:pt x="4267800" y="0"/>
                </a:cubicBezTo>
                <a:cubicBezTo>
                  <a:pt x="4506848" y="-1843"/>
                  <a:pt x="4666428" y="1200"/>
                  <a:pt x="5026234" y="0"/>
                </a:cubicBezTo>
                <a:cubicBezTo>
                  <a:pt x="5386040" y="-1200"/>
                  <a:pt x="5593129" y="184"/>
                  <a:pt x="5784668" y="0"/>
                </a:cubicBezTo>
                <a:cubicBezTo>
                  <a:pt x="5769513" y="137566"/>
                  <a:pt x="5789075" y="360539"/>
                  <a:pt x="5784668" y="677108"/>
                </a:cubicBezTo>
                <a:cubicBezTo>
                  <a:pt x="5780261" y="993677"/>
                  <a:pt x="5773912" y="1084893"/>
                  <a:pt x="5784668" y="1354217"/>
                </a:cubicBezTo>
                <a:cubicBezTo>
                  <a:pt x="5795424" y="1623541"/>
                  <a:pt x="5789619" y="1869418"/>
                  <a:pt x="5784668" y="2112578"/>
                </a:cubicBezTo>
                <a:cubicBezTo>
                  <a:pt x="5779717" y="2355738"/>
                  <a:pt x="5801174" y="2422409"/>
                  <a:pt x="5784668" y="2545928"/>
                </a:cubicBezTo>
                <a:cubicBezTo>
                  <a:pt x="5768163" y="2669447"/>
                  <a:pt x="5774566" y="2938113"/>
                  <a:pt x="5784668" y="3223036"/>
                </a:cubicBezTo>
                <a:cubicBezTo>
                  <a:pt x="5794770" y="3507959"/>
                  <a:pt x="5773096" y="3602987"/>
                  <a:pt x="5784668" y="3900144"/>
                </a:cubicBezTo>
                <a:cubicBezTo>
                  <a:pt x="5796240" y="4197301"/>
                  <a:pt x="5787291" y="4295148"/>
                  <a:pt x="5784668" y="4577253"/>
                </a:cubicBezTo>
                <a:cubicBezTo>
                  <a:pt x="5782045" y="4859358"/>
                  <a:pt x="5816713" y="5052021"/>
                  <a:pt x="5784668" y="5335614"/>
                </a:cubicBezTo>
                <a:cubicBezTo>
                  <a:pt x="5752623" y="5619207"/>
                  <a:pt x="5783975" y="5910173"/>
                  <a:pt x="5784668" y="6093976"/>
                </a:cubicBezTo>
                <a:cubicBezTo>
                  <a:pt x="5785361" y="6277779"/>
                  <a:pt x="5790122" y="6599105"/>
                  <a:pt x="5784668" y="6852337"/>
                </a:cubicBezTo>
                <a:cubicBezTo>
                  <a:pt x="5779214" y="7105569"/>
                  <a:pt x="5786988" y="7103883"/>
                  <a:pt x="5784668" y="7285687"/>
                </a:cubicBezTo>
                <a:cubicBezTo>
                  <a:pt x="5782349" y="7467491"/>
                  <a:pt x="5750685" y="7776578"/>
                  <a:pt x="5784668" y="8125301"/>
                </a:cubicBezTo>
                <a:cubicBezTo>
                  <a:pt x="5532138" y="8145216"/>
                  <a:pt x="5254190" y="8119983"/>
                  <a:pt x="5084080" y="8125301"/>
                </a:cubicBezTo>
                <a:cubicBezTo>
                  <a:pt x="4913970" y="8130619"/>
                  <a:pt x="4686618" y="8150628"/>
                  <a:pt x="4557033" y="8125301"/>
                </a:cubicBezTo>
                <a:cubicBezTo>
                  <a:pt x="4427448" y="8099974"/>
                  <a:pt x="4224907" y="8112421"/>
                  <a:pt x="3914292" y="8125301"/>
                </a:cubicBezTo>
                <a:cubicBezTo>
                  <a:pt x="3603677" y="8138181"/>
                  <a:pt x="3578989" y="8141692"/>
                  <a:pt x="3445091" y="8125301"/>
                </a:cubicBezTo>
                <a:cubicBezTo>
                  <a:pt x="3311193" y="8108910"/>
                  <a:pt x="3155685" y="8129230"/>
                  <a:pt x="2975890" y="8125301"/>
                </a:cubicBezTo>
                <a:cubicBezTo>
                  <a:pt x="2796095" y="8121372"/>
                  <a:pt x="2539091" y="8146045"/>
                  <a:pt x="2333149" y="8125301"/>
                </a:cubicBezTo>
                <a:cubicBezTo>
                  <a:pt x="2127207" y="8104557"/>
                  <a:pt x="1981526" y="8099596"/>
                  <a:pt x="1806102" y="8125301"/>
                </a:cubicBezTo>
                <a:cubicBezTo>
                  <a:pt x="1630678" y="8151006"/>
                  <a:pt x="1253795" y="8097970"/>
                  <a:pt x="1105514" y="8125301"/>
                </a:cubicBezTo>
                <a:cubicBezTo>
                  <a:pt x="957233" y="8152632"/>
                  <a:pt x="800574" y="8115283"/>
                  <a:pt x="578467" y="8125301"/>
                </a:cubicBezTo>
                <a:cubicBezTo>
                  <a:pt x="356360" y="8135319"/>
                  <a:pt x="137786" y="8100967"/>
                  <a:pt x="0" y="8125301"/>
                </a:cubicBezTo>
                <a:cubicBezTo>
                  <a:pt x="16135" y="8013465"/>
                  <a:pt x="-13412" y="7797602"/>
                  <a:pt x="0" y="7691952"/>
                </a:cubicBezTo>
                <a:cubicBezTo>
                  <a:pt x="13412" y="7586302"/>
                  <a:pt x="22418" y="7428721"/>
                  <a:pt x="0" y="7177349"/>
                </a:cubicBezTo>
                <a:cubicBezTo>
                  <a:pt x="-22418" y="6925977"/>
                  <a:pt x="37245" y="6592011"/>
                  <a:pt x="0" y="6418988"/>
                </a:cubicBezTo>
                <a:cubicBezTo>
                  <a:pt x="-37245" y="6245965"/>
                  <a:pt x="18314" y="5787023"/>
                  <a:pt x="0" y="5579373"/>
                </a:cubicBezTo>
                <a:cubicBezTo>
                  <a:pt x="-18314" y="5371724"/>
                  <a:pt x="14316" y="5189954"/>
                  <a:pt x="0" y="4983518"/>
                </a:cubicBezTo>
                <a:cubicBezTo>
                  <a:pt x="-14316" y="4777083"/>
                  <a:pt x="-14338" y="4341510"/>
                  <a:pt x="0" y="4143904"/>
                </a:cubicBezTo>
                <a:cubicBezTo>
                  <a:pt x="14338" y="3946298"/>
                  <a:pt x="8291" y="3793573"/>
                  <a:pt x="0" y="3629301"/>
                </a:cubicBezTo>
                <a:cubicBezTo>
                  <a:pt x="-8291" y="3465029"/>
                  <a:pt x="8204" y="3292747"/>
                  <a:pt x="0" y="3195952"/>
                </a:cubicBezTo>
                <a:cubicBezTo>
                  <a:pt x="-8204" y="3099157"/>
                  <a:pt x="3819" y="2923791"/>
                  <a:pt x="0" y="2762602"/>
                </a:cubicBezTo>
                <a:cubicBezTo>
                  <a:pt x="-3819" y="2601413"/>
                  <a:pt x="-2332" y="2209394"/>
                  <a:pt x="0" y="2004241"/>
                </a:cubicBezTo>
                <a:cubicBezTo>
                  <a:pt x="2332" y="1799088"/>
                  <a:pt x="11284" y="1763510"/>
                  <a:pt x="0" y="1570892"/>
                </a:cubicBezTo>
                <a:cubicBezTo>
                  <a:pt x="-11284" y="1378274"/>
                  <a:pt x="25295" y="1091501"/>
                  <a:pt x="0" y="893783"/>
                </a:cubicBezTo>
                <a:cubicBezTo>
                  <a:pt x="-25295" y="696065"/>
                  <a:pt x="-29988" y="218790"/>
                  <a:pt x="0" y="0"/>
                </a:cubicBezTo>
                <a:close/>
              </a:path>
            </a:pathLst>
          </a:custGeom>
          <a:solidFill>
            <a:schemeClr val="bg1"/>
          </a:solidFill>
          <a:ln>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GB"/>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21" name="object 11">
            <a:extLst>
              <a:ext uri="{FF2B5EF4-FFF2-40B4-BE49-F238E27FC236}">
                <a16:creationId xmlns:a16="http://schemas.microsoft.com/office/drawing/2014/main" id="{A73D4E80-E2C0-A36F-603A-DA362A13C771}"/>
              </a:ext>
            </a:extLst>
          </p:cNvPr>
          <p:cNvSpPr txBox="1"/>
          <p:nvPr/>
        </p:nvSpPr>
        <p:spPr>
          <a:xfrm>
            <a:off x="538843" y="9621348"/>
            <a:ext cx="1981055"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2" name="object 11">
            <a:extLst>
              <a:ext uri="{FF2B5EF4-FFF2-40B4-BE49-F238E27FC236}">
                <a16:creationId xmlns:a16="http://schemas.microsoft.com/office/drawing/2014/main" id="{336FBC90-A3B8-344C-5538-8C784EA56991}"/>
              </a:ext>
            </a:extLst>
          </p:cNvPr>
          <p:cNvSpPr txBox="1"/>
          <p:nvPr/>
        </p:nvSpPr>
        <p:spPr>
          <a:xfrm>
            <a:off x="5562600" y="9621837"/>
            <a:ext cx="756556"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75</a:t>
            </a:r>
            <a:endParaRPr sz="1200">
              <a:latin typeface="Arial"/>
              <a:cs typeface="Arial"/>
            </a:endParaRPr>
          </a:p>
        </p:txBody>
      </p:sp>
      <p:pic>
        <p:nvPicPr>
          <p:cNvPr id="8" name="Graphic 7" descr="Document with solid fill">
            <a:extLst>
              <a:ext uri="{FF2B5EF4-FFF2-40B4-BE49-F238E27FC236}">
                <a16:creationId xmlns:a16="http://schemas.microsoft.com/office/drawing/2014/main" id="{49F2E077-E86F-8935-E2BA-6EC7E24EA0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4897" y="675248"/>
            <a:ext cx="525855" cy="525855"/>
          </a:xfrm>
          <a:prstGeom prst="rect">
            <a:avLst/>
          </a:prstGeom>
        </p:spPr>
      </p:pic>
    </p:spTree>
    <p:extLst>
      <p:ext uri="{BB962C8B-B14F-4D97-AF65-F5344CB8AC3E}">
        <p14:creationId xmlns:p14="http://schemas.microsoft.com/office/powerpoint/2010/main" val="25223399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D0C1F-750C-821B-785E-AC4558071F6B}"/>
            </a:ext>
          </a:extLst>
        </p:cNvPr>
        <p:cNvGrpSpPr/>
        <p:nvPr/>
      </p:nvGrpSpPr>
      <p:grpSpPr>
        <a:xfrm>
          <a:off x="0" y="0"/>
          <a:ext cx="0" cy="0"/>
          <a:chOff x="0" y="0"/>
          <a:chExt cx="0" cy="0"/>
        </a:xfrm>
      </p:grpSpPr>
    </p:spTree>
    <p:extLst>
      <p:ext uri="{BB962C8B-B14F-4D97-AF65-F5344CB8AC3E}">
        <p14:creationId xmlns:p14="http://schemas.microsoft.com/office/powerpoint/2010/main" val="1825838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B14C3-C973-C562-0885-0ED43E6F69EC}"/>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84430D38-9CDF-2F40-A653-8A52A9378B26}"/>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BAF7BB8C-DF1E-7662-5612-1DF9854D9A76}"/>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endParaRPr/>
          </a:p>
        </p:txBody>
      </p:sp>
      <p:pic>
        <p:nvPicPr>
          <p:cNvPr id="8" name="Graphic 7" descr="Waning crescent moon with solid fill">
            <a:extLst>
              <a:ext uri="{FF2B5EF4-FFF2-40B4-BE49-F238E27FC236}">
                <a16:creationId xmlns:a16="http://schemas.microsoft.com/office/drawing/2014/main" id="{37F9CC38-960A-937A-524A-F4C6AB363A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1840" y="701810"/>
            <a:ext cx="516880" cy="516880"/>
          </a:xfrm>
          <a:prstGeom prst="rect">
            <a:avLst/>
          </a:prstGeom>
        </p:spPr>
      </p:pic>
      <p:sp>
        <p:nvSpPr>
          <p:cNvPr id="13" name="TextBox 12">
            <a:extLst>
              <a:ext uri="{FF2B5EF4-FFF2-40B4-BE49-F238E27FC236}">
                <a16:creationId xmlns:a16="http://schemas.microsoft.com/office/drawing/2014/main" id="{98542833-560D-5C29-3FD5-3AA8B9EA8C6E}"/>
              </a:ext>
            </a:extLst>
          </p:cNvPr>
          <p:cNvSpPr txBox="1"/>
          <p:nvPr/>
        </p:nvSpPr>
        <p:spPr>
          <a:xfrm>
            <a:off x="538842" y="1300750"/>
            <a:ext cx="5780314" cy="584775"/>
          </a:xfrm>
          <a:prstGeom prst="rect">
            <a:avLst/>
          </a:prstGeom>
          <a:noFill/>
        </p:spPr>
        <p:txBody>
          <a:bodyPr wrap="square" rtlCol="0">
            <a:spAutoFit/>
          </a:bodyPr>
          <a:lstStyle/>
          <a:p>
            <a:pPr algn="l"/>
            <a:r>
              <a:rPr lang="en-GB" sz="1600" b="1">
                <a:solidFill>
                  <a:srgbClr val="001F5B"/>
                </a:solidFill>
                <a:latin typeface="Arial"/>
                <a:cs typeface="Arial"/>
              </a:rPr>
              <a:t>Activity: Choose a Moon Base Site</a:t>
            </a:r>
          </a:p>
          <a:p>
            <a:pPr algn="l"/>
            <a:endParaRPr lang="en-GB" sz="1600">
              <a:solidFill>
                <a:srgbClr val="001F5B"/>
              </a:solidFill>
              <a:latin typeface="Arial"/>
              <a:cs typeface="Arial"/>
            </a:endParaRPr>
          </a:p>
        </p:txBody>
      </p:sp>
      <p:pic>
        <p:nvPicPr>
          <p:cNvPr id="6" name="Picture 5" descr="A full moon with text on it&#10;&#10;AI-generated content may be incorrect.">
            <a:extLst>
              <a:ext uri="{FF2B5EF4-FFF2-40B4-BE49-F238E27FC236}">
                <a16:creationId xmlns:a16="http://schemas.microsoft.com/office/drawing/2014/main" id="{B78C3942-2583-71C5-22E5-9660C0C116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885" y="2447395"/>
            <a:ext cx="5686271" cy="5686271"/>
          </a:xfrm>
          <a:prstGeom prst="rect">
            <a:avLst/>
          </a:prstGeom>
        </p:spPr>
      </p:pic>
      <p:sp>
        <p:nvSpPr>
          <p:cNvPr id="2" name="object 2">
            <a:extLst>
              <a:ext uri="{FF2B5EF4-FFF2-40B4-BE49-F238E27FC236}">
                <a16:creationId xmlns:a16="http://schemas.microsoft.com/office/drawing/2014/main" id="{F437AD22-C153-C175-4A9D-622913F272E4}"/>
              </a:ext>
            </a:extLst>
          </p:cNvPr>
          <p:cNvSpPr txBox="1"/>
          <p:nvPr/>
        </p:nvSpPr>
        <p:spPr>
          <a:xfrm>
            <a:off x="1308100" y="395722"/>
            <a:ext cx="4254500" cy="259674"/>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Where Should We Build a Moon Base?</a:t>
            </a:r>
            <a:endParaRPr lang="en-US" sz="2000" b="1">
              <a:latin typeface="Arial Narrow" panose="020B0604020202020204" pitchFamily="34" charset="0"/>
              <a:cs typeface="Arial Narrow" panose="020B0604020202020204" pitchFamily="34" charset="0"/>
            </a:endParaRPr>
          </a:p>
        </p:txBody>
      </p:sp>
      <p:sp>
        <p:nvSpPr>
          <p:cNvPr id="16" name="object 11">
            <a:extLst>
              <a:ext uri="{FF2B5EF4-FFF2-40B4-BE49-F238E27FC236}">
                <a16:creationId xmlns:a16="http://schemas.microsoft.com/office/drawing/2014/main" id="{C625B2F9-3ED4-56CD-5B78-9961A9399583}"/>
              </a:ext>
            </a:extLst>
          </p:cNvPr>
          <p:cNvSpPr txBox="1"/>
          <p:nvPr/>
        </p:nvSpPr>
        <p:spPr>
          <a:xfrm>
            <a:off x="538842" y="9621837"/>
            <a:ext cx="1809114"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17" name="object 11">
            <a:extLst>
              <a:ext uri="{FF2B5EF4-FFF2-40B4-BE49-F238E27FC236}">
                <a16:creationId xmlns:a16="http://schemas.microsoft.com/office/drawing/2014/main" id="{CB308EC6-5788-E1BA-BE0F-55A499435828}"/>
              </a:ext>
            </a:extLst>
          </p:cNvPr>
          <p:cNvSpPr txBox="1"/>
          <p:nvPr/>
        </p:nvSpPr>
        <p:spPr>
          <a:xfrm>
            <a:off x="5031722" y="9637225"/>
            <a:ext cx="1305722"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6</a:t>
            </a:r>
            <a:endParaRPr sz="1200">
              <a:latin typeface="Arial"/>
              <a:cs typeface="Arial"/>
            </a:endParaRPr>
          </a:p>
        </p:txBody>
      </p:sp>
      <p:pic>
        <p:nvPicPr>
          <p:cNvPr id="5" name="Graphic 4" descr="Marker with solid fill">
            <a:extLst>
              <a:ext uri="{FF2B5EF4-FFF2-40B4-BE49-F238E27FC236}">
                <a16:creationId xmlns:a16="http://schemas.microsoft.com/office/drawing/2014/main" id="{38227D49-71DC-04F7-7524-FE2C4B6320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41411" y="1178320"/>
            <a:ext cx="457200" cy="457200"/>
          </a:xfrm>
          <a:prstGeom prst="rect">
            <a:avLst/>
          </a:prstGeom>
        </p:spPr>
      </p:pic>
      <p:sp>
        <p:nvSpPr>
          <p:cNvPr id="7" name="TextBox 6">
            <a:extLst>
              <a:ext uri="{FF2B5EF4-FFF2-40B4-BE49-F238E27FC236}">
                <a16:creationId xmlns:a16="http://schemas.microsoft.com/office/drawing/2014/main" id="{8E377273-71DB-DEDE-2959-A3965FFE312E}"/>
              </a:ext>
            </a:extLst>
          </p:cNvPr>
          <p:cNvSpPr txBox="1"/>
          <p:nvPr/>
        </p:nvSpPr>
        <p:spPr>
          <a:xfrm>
            <a:off x="538842" y="1631943"/>
            <a:ext cx="5813996" cy="523220"/>
          </a:xfrm>
          <a:prstGeom prst="rect">
            <a:avLst/>
          </a:prstGeom>
          <a:noFill/>
        </p:spPr>
        <p:txBody>
          <a:bodyPr wrap="square" rtlCol="0">
            <a:spAutoFit/>
          </a:bodyPr>
          <a:lstStyle/>
          <a:p>
            <a:pPr algn="l" rtl="0"/>
            <a:r>
              <a:rPr lang="en-GB" sz="1400" dirty="0">
                <a:solidFill>
                  <a:srgbClr val="001F5B"/>
                </a:solidFill>
                <a:latin typeface="Arial"/>
                <a:cs typeface="Arial"/>
              </a:rPr>
              <a:t>On the Moon map below, circle (or draw an arrow to point to) the place where you think your Moon base should go</a:t>
            </a:r>
            <a:endParaRPr lang="en-US" sz="1400" dirty="0">
              <a:solidFill>
                <a:srgbClr val="001F5B"/>
              </a:solidFill>
              <a:latin typeface="Arial"/>
              <a:cs typeface="Arial"/>
            </a:endParaRPr>
          </a:p>
        </p:txBody>
      </p:sp>
    </p:spTree>
    <p:extLst>
      <p:ext uri="{BB962C8B-B14F-4D97-AF65-F5344CB8AC3E}">
        <p14:creationId xmlns:p14="http://schemas.microsoft.com/office/powerpoint/2010/main" val="2927262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4389E-BAD8-9AC2-52BE-E139EBBB34E3}"/>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B715B55B-74E7-D17D-0649-4C85EC04BADB}"/>
              </a:ext>
            </a:extLst>
          </p:cNvPr>
          <p:cNvSpPr/>
          <p:nvPr/>
        </p:nvSpPr>
        <p:spPr>
          <a:xfrm>
            <a:off x="233362" y="1004950"/>
            <a:ext cx="2915920" cy="0"/>
          </a:xfrm>
          <a:custGeom>
            <a:avLst/>
            <a:gdLst/>
            <a:ahLst/>
            <a:cxnLst/>
            <a:rect l="l" t="t" r="r" b="b"/>
            <a:pathLst>
              <a:path w="2915920">
                <a:moveTo>
                  <a:pt x="0" y="0"/>
                </a:moveTo>
                <a:lnTo>
                  <a:pt x="2915475" y="0"/>
                </a:lnTo>
              </a:path>
            </a:pathLst>
          </a:custGeom>
          <a:ln w="6350">
            <a:solidFill>
              <a:srgbClr val="001F5B"/>
            </a:solidFill>
          </a:ln>
        </p:spPr>
        <p:txBody>
          <a:bodyPr wrap="square" lIns="0" tIns="0" rIns="0" bIns="0" rtlCol="0"/>
          <a:lstStyle/>
          <a:p>
            <a:endParaRPr/>
          </a:p>
        </p:txBody>
      </p:sp>
      <p:sp>
        <p:nvSpPr>
          <p:cNvPr id="4" name="object 4">
            <a:extLst>
              <a:ext uri="{FF2B5EF4-FFF2-40B4-BE49-F238E27FC236}">
                <a16:creationId xmlns:a16="http://schemas.microsoft.com/office/drawing/2014/main" id="{29C12F23-7AA2-5A50-D17A-E7A0EDF803AE}"/>
              </a:ext>
            </a:extLst>
          </p:cNvPr>
          <p:cNvSpPr/>
          <p:nvPr/>
        </p:nvSpPr>
        <p:spPr>
          <a:xfrm>
            <a:off x="3719576" y="1004950"/>
            <a:ext cx="2915920" cy="0"/>
          </a:xfrm>
          <a:custGeom>
            <a:avLst/>
            <a:gdLst/>
            <a:ahLst/>
            <a:cxnLst/>
            <a:rect l="l" t="t" r="r" b="b"/>
            <a:pathLst>
              <a:path w="2915920">
                <a:moveTo>
                  <a:pt x="0" y="0"/>
                </a:moveTo>
                <a:lnTo>
                  <a:pt x="2915412" y="0"/>
                </a:lnTo>
              </a:path>
            </a:pathLst>
          </a:custGeom>
          <a:ln w="6350">
            <a:solidFill>
              <a:srgbClr val="001F5B"/>
            </a:solidFill>
          </a:ln>
        </p:spPr>
        <p:txBody>
          <a:bodyPr wrap="square" lIns="0" tIns="0" rIns="0" bIns="0" rtlCol="0"/>
          <a:lstStyle/>
          <a:p>
            <a:pPr algn="l" rtl="0"/>
            <a:endParaRPr/>
          </a:p>
        </p:txBody>
      </p:sp>
      <p:pic>
        <p:nvPicPr>
          <p:cNvPr id="8" name="Graphic 7" descr="Waning crescent moon with solid fill">
            <a:extLst>
              <a:ext uri="{FF2B5EF4-FFF2-40B4-BE49-F238E27FC236}">
                <a16:creationId xmlns:a16="http://schemas.microsoft.com/office/drawing/2014/main" id="{873C9A3F-58B3-E1B3-0521-C89D8CAE9C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1840" y="701810"/>
            <a:ext cx="516880" cy="516880"/>
          </a:xfrm>
          <a:prstGeom prst="rect">
            <a:avLst/>
          </a:prstGeom>
        </p:spPr>
      </p:pic>
      <p:sp>
        <p:nvSpPr>
          <p:cNvPr id="14" name="TextBox 13">
            <a:extLst>
              <a:ext uri="{FF2B5EF4-FFF2-40B4-BE49-F238E27FC236}">
                <a16:creationId xmlns:a16="http://schemas.microsoft.com/office/drawing/2014/main" id="{CA01F115-75C3-EFC2-664B-A1E8BE99AFAA}"/>
              </a:ext>
            </a:extLst>
          </p:cNvPr>
          <p:cNvSpPr txBox="1"/>
          <p:nvPr/>
        </p:nvSpPr>
        <p:spPr>
          <a:xfrm>
            <a:off x="538842" y="4817236"/>
            <a:ext cx="5798602" cy="881075"/>
          </a:xfrm>
          <a:prstGeom prst="rect">
            <a:avLst/>
          </a:prstGeom>
          <a:noFill/>
        </p:spPr>
        <p:txBody>
          <a:bodyPr wrap="square" rtlCol="0">
            <a:spAutoFit/>
          </a:bodyPr>
          <a:lstStyle/>
          <a:p>
            <a:pPr algn="l">
              <a:lnSpc>
                <a:spcPct val="120000"/>
              </a:lnSpc>
            </a:pPr>
            <a:r>
              <a:rPr lang="en-GB" sz="1600" b="1">
                <a:solidFill>
                  <a:srgbClr val="001F5B"/>
                </a:solidFill>
                <a:latin typeface="Arial"/>
                <a:cs typeface="Arial"/>
              </a:rPr>
              <a:t>Activity: Taking a Moon Observation</a:t>
            </a:r>
            <a:endParaRPr lang="en-GB" sz="1600">
              <a:solidFill>
                <a:srgbClr val="001F5B"/>
              </a:solidFill>
              <a:latin typeface="Arial"/>
              <a:cs typeface="Arial"/>
            </a:endParaRPr>
          </a:p>
          <a:p>
            <a:pPr>
              <a:lnSpc>
                <a:spcPct val="120000"/>
              </a:lnSpc>
            </a:pPr>
            <a:r>
              <a:rPr lang="en-GB" sz="1400">
                <a:solidFill>
                  <a:srgbClr val="001F5B"/>
                </a:solidFill>
                <a:latin typeface="Arial"/>
                <a:cs typeface="Arial"/>
              </a:rPr>
              <a:t>Write your username and password given to you by your teacher in the table below to log in to The Schools’ Observatory website.</a:t>
            </a:r>
          </a:p>
        </p:txBody>
      </p:sp>
      <p:graphicFrame>
        <p:nvGraphicFramePr>
          <p:cNvPr id="17" name="Table 16">
            <a:extLst>
              <a:ext uri="{FF2B5EF4-FFF2-40B4-BE49-F238E27FC236}">
                <a16:creationId xmlns:a16="http://schemas.microsoft.com/office/drawing/2014/main" id="{6B1EDD5A-02BB-B79D-70E0-EA109A2E3C95}"/>
              </a:ext>
            </a:extLst>
          </p:cNvPr>
          <p:cNvGraphicFramePr>
            <a:graphicFrameLocks noGrp="1"/>
          </p:cNvGraphicFramePr>
          <p:nvPr/>
        </p:nvGraphicFramePr>
        <p:xfrm>
          <a:off x="830192" y="5779467"/>
          <a:ext cx="5197616" cy="962118"/>
        </p:xfrm>
        <a:graphic>
          <a:graphicData uri="http://schemas.openxmlformats.org/drawingml/2006/table">
            <a:tbl>
              <a:tblPr firstRow="1" bandRow="1">
                <a:tableStyleId>{5C22544A-7EE6-4342-B048-85BDC9FD1C3A}</a:tableStyleId>
              </a:tblPr>
              <a:tblGrid>
                <a:gridCol w="2598808">
                  <a:extLst>
                    <a:ext uri="{9D8B030D-6E8A-4147-A177-3AD203B41FA5}">
                      <a16:colId xmlns:a16="http://schemas.microsoft.com/office/drawing/2014/main" val="3638417139"/>
                    </a:ext>
                  </a:extLst>
                </a:gridCol>
                <a:gridCol w="2598808">
                  <a:extLst>
                    <a:ext uri="{9D8B030D-6E8A-4147-A177-3AD203B41FA5}">
                      <a16:colId xmlns:a16="http://schemas.microsoft.com/office/drawing/2014/main" val="1202085490"/>
                    </a:ext>
                  </a:extLst>
                </a:gridCol>
              </a:tblGrid>
              <a:tr h="363245">
                <a:tc>
                  <a:txBody>
                    <a:bodyPr/>
                    <a:lstStyle/>
                    <a:p>
                      <a:pPr algn="ctr"/>
                      <a:r>
                        <a:rPr lang="en-US" sz="1600" b="1" i="0" dirty="0">
                          <a:latin typeface="Arial" panose="020B0604020202020204" pitchFamily="34" charset="0"/>
                          <a:cs typeface="Arial" panose="020B0604020202020204" pitchFamily="34" charset="0"/>
                        </a:rPr>
                        <a:t>My username</a:t>
                      </a:r>
                    </a:p>
                  </a:txBody>
                  <a:tcPr/>
                </a:tc>
                <a:tc>
                  <a:txBody>
                    <a:bodyPr/>
                    <a:lstStyle/>
                    <a:p>
                      <a:pPr marL="0" algn="ctr" rtl="0"/>
                      <a:r>
                        <a:rPr lang="en-US" sz="1600" b="1" i="0">
                          <a:latin typeface="Arial" panose="020B0604020202020204" pitchFamily="34" charset="0"/>
                          <a:cs typeface="Arial" panose="020B0604020202020204" pitchFamily="34" charset="0"/>
                        </a:rPr>
                        <a:t>My password</a:t>
                      </a:r>
                    </a:p>
                  </a:txBody>
                  <a:tcPr/>
                </a:tc>
                <a:extLst>
                  <a:ext uri="{0D108BD9-81ED-4DB2-BD59-A6C34878D82A}">
                    <a16:rowId xmlns:a16="http://schemas.microsoft.com/office/drawing/2014/main" val="2903287392"/>
                  </a:ext>
                </a:extLst>
              </a:tr>
              <a:tr h="598873">
                <a:tc>
                  <a:txBody>
                    <a:bodyPr/>
                    <a:lstStyle/>
                    <a:p>
                      <a:pPr marL="0" algn="l" rtl="0"/>
                      <a:endParaRPr lang="en-US"/>
                    </a:p>
                  </a:txBody>
                  <a:tcPr/>
                </a:tc>
                <a:tc>
                  <a:txBody>
                    <a:bodyPr/>
                    <a:lstStyle/>
                    <a:p>
                      <a:pPr marL="0" algn="l" rtl="0"/>
                      <a:endParaRPr lang="en-US" dirty="0"/>
                    </a:p>
                  </a:txBody>
                  <a:tcPr/>
                </a:tc>
                <a:extLst>
                  <a:ext uri="{0D108BD9-81ED-4DB2-BD59-A6C34878D82A}">
                    <a16:rowId xmlns:a16="http://schemas.microsoft.com/office/drawing/2014/main" val="1702891306"/>
                  </a:ext>
                </a:extLst>
              </a:tr>
            </a:tbl>
          </a:graphicData>
        </a:graphic>
      </p:graphicFrame>
      <p:sp>
        <p:nvSpPr>
          <p:cNvPr id="18" name="TextBox 17">
            <a:extLst>
              <a:ext uri="{FF2B5EF4-FFF2-40B4-BE49-F238E27FC236}">
                <a16:creationId xmlns:a16="http://schemas.microsoft.com/office/drawing/2014/main" id="{B5656B99-67B9-7AC3-2939-D5BBF24FEC11}"/>
              </a:ext>
            </a:extLst>
          </p:cNvPr>
          <p:cNvSpPr txBox="1"/>
          <p:nvPr/>
        </p:nvSpPr>
        <p:spPr>
          <a:xfrm>
            <a:off x="557130" y="7235019"/>
            <a:ext cx="5780314" cy="1169551"/>
          </a:xfrm>
          <a:prstGeom prst="rect">
            <a:avLst/>
          </a:prstGeom>
          <a:noFill/>
        </p:spPr>
        <p:txBody>
          <a:bodyPr wrap="square" rtlCol="0">
            <a:spAutoFit/>
          </a:bodyPr>
          <a:lstStyle/>
          <a:p>
            <a:r>
              <a:rPr lang="en-GB" sz="1400">
                <a:solidFill>
                  <a:srgbClr val="001F5B"/>
                </a:solidFill>
                <a:latin typeface="Arial"/>
                <a:cs typeface="Arial"/>
              </a:rPr>
              <a:t>Follow the instructions given to you to take an observation of your Moon base site. </a:t>
            </a:r>
          </a:p>
          <a:p>
            <a:endParaRPr lang="en-GB" sz="1400">
              <a:solidFill>
                <a:srgbClr val="001F5B"/>
              </a:solidFill>
              <a:latin typeface="Arial"/>
              <a:cs typeface="Arial"/>
            </a:endParaRPr>
          </a:p>
          <a:p>
            <a:endParaRPr lang="en-GB" sz="1400">
              <a:solidFill>
                <a:srgbClr val="001F5B"/>
              </a:solidFill>
              <a:latin typeface="Arial"/>
              <a:cs typeface="Arial"/>
            </a:endParaRPr>
          </a:p>
          <a:p>
            <a:r>
              <a:rPr lang="en-GB" sz="1400">
                <a:solidFill>
                  <a:srgbClr val="001F5B"/>
                </a:solidFill>
                <a:latin typeface="Arial"/>
                <a:cs typeface="Arial"/>
              </a:rPr>
              <a:t>Name of Moon section:</a:t>
            </a:r>
          </a:p>
        </p:txBody>
      </p:sp>
      <p:pic>
        <p:nvPicPr>
          <p:cNvPr id="26" name="Graphic 25" descr="Telescope with solid fill">
            <a:extLst>
              <a:ext uri="{FF2B5EF4-FFF2-40B4-BE49-F238E27FC236}">
                <a16:creationId xmlns:a16="http://schemas.microsoft.com/office/drawing/2014/main" id="{43394978-BA11-A448-863F-692EB3BCB4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4286" y="4532591"/>
            <a:ext cx="594360" cy="594360"/>
          </a:xfrm>
          <a:prstGeom prst="rect">
            <a:avLst/>
          </a:prstGeom>
        </p:spPr>
      </p:pic>
      <p:sp>
        <p:nvSpPr>
          <p:cNvPr id="6" name="object 2">
            <a:extLst>
              <a:ext uri="{FF2B5EF4-FFF2-40B4-BE49-F238E27FC236}">
                <a16:creationId xmlns:a16="http://schemas.microsoft.com/office/drawing/2014/main" id="{2339E59F-BC05-1596-FCB8-3B5EDED8A9BE}"/>
              </a:ext>
            </a:extLst>
          </p:cNvPr>
          <p:cNvSpPr txBox="1"/>
          <p:nvPr/>
        </p:nvSpPr>
        <p:spPr>
          <a:xfrm>
            <a:off x="1308100" y="395722"/>
            <a:ext cx="4254500" cy="259674"/>
          </a:xfrm>
          <a:prstGeom prst="rect">
            <a:avLst/>
          </a:prstGeom>
        </p:spPr>
        <p:txBody>
          <a:bodyPr vert="horz" wrap="square" lIns="0" tIns="15875" rIns="0" bIns="0" rtlCol="0">
            <a:spAutoFit/>
          </a:bodyPr>
          <a:lstStyle/>
          <a:p>
            <a:pPr algn="ctr">
              <a:lnSpc>
                <a:spcPts val="1900"/>
              </a:lnSpc>
              <a:spcBef>
                <a:spcPts val="125"/>
              </a:spcBef>
            </a:pPr>
            <a:r>
              <a:rPr lang="en-US" sz="2000" b="1">
                <a:solidFill>
                  <a:srgbClr val="001F5B"/>
                </a:solidFill>
                <a:latin typeface="Arial Narrow" panose="020B0604020202020204" pitchFamily="34" charset="0"/>
                <a:cs typeface="Arial Narrow" panose="020B0604020202020204" pitchFamily="34" charset="0"/>
              </a:rPr>
              <a:t>Where Should We Build a Moon Base?</a:t>
            </a:r>
            <a:endParaRPr lang="en-US" sz="2000" b="1">
              <a:latin typeface="Arial Narrow" panose="020B0604020202020204" pitchFamily="34" charset="0"/>
              <a:cs typeface="Arial Narrow" panose="020B0604020202020204" pitchFamily="34" charset="0"/>
            </a:endParaRPr>
          </a:p>
        </p:txBody>
      </p:sp>
      <p:sp>
        <p:nvSpPr>
          <p:cNvPr id="16" name="Rectangle 15">
            <a:extLst>
              <a:ext uri="{FF2B5EF4-FFF2-40B4-BE49-F238E27FC236}">
                <a16:creationId xmlns:a16="http://schemas.microsoft.com/office/drawing/2014/main" id="{13372CEF-BBEE-BA99-5CAF-D56B1CBCAB52}"/>
              </a:ext>
            </a:extLst>
          </p:cNvPr>
          <p:cNvSpPr/>
          <p:nvPr/>
        </p:nvSpPr>
        <p:spPr>
          <a:xfrm>
            <a:off x="2520018" y="7958492"/>
            <a:ext cx="3802186" cy="527234"/>
          </a:xfrm>
          <a:custGeom>
            <a:avLst/>
            <a:gdLst>
              <a:gd name="csX0" fmla="*/ 0 w 3802186"/>
              <a:gd name="csY0" fmla="*/ 0 h 527234"/>
              <a:gd name="csX1" fmla="*/ 557654 w 3802186"/>
              <a:gd name="csY1" fmla="*/ 0 h 527234"/>
              <a:gd name="csX2" fmla="*/ 1191352 w 3802186"/>
              <a:gd name="csY2" fmla="*/ 0 h 527234"/>
              <a:gd name="csX3" fmla="*/ 1901093 w 3802186"/>
              <a:gd name="csY3" fmla="*/ 0 h 527234"/>
              <a:gd name="csX4" fmla="*/ 2610834 w 3802186"/>
              <a:gd name="csY4" fmla="*/ 0 h 527234"/>
              <a:gd name="csX5" fmla="*/ 3130466 w 3802186"/>
              <a:gd name="csY5" fmla="*/ 0 h 527234"/>
              <a:gd name="csX6" fmla="*/ 3802186 w 3802186"/>
              <a:gd name="csY6" fmla="*/ 0 h 527234"/>
              <a:gd name="csX7" fmla="*/ 3802186 w 3802186"/>
              <a:gd name="csY7" fmla="*/ 527234 h 527234"/>
              <a:gd name="csX8" fmla="*/ 3130466 w 3802186"/>
              <a:gd name="csY8" fmla="*/ 527234 h 527234"/>
              <a:gd name="csX9" fmla="*/ 2420725 w 3802186"/>
              <a:gd name="csY9" fmla="*/ 527234 h 527234"/>
              <a:gd name="csX10" fmla="*/ 1749006 w 3802186"/>
              <a:gd name="csY10" fmla="*/ 527234 h 527234"/>
              <a:gd name="csX11" fmla="*/ 1039264 w 3802186"/>
              <a:gd name="csY11" fmla="*/ 527234 h 527234"/>
              <a:gd name="csX12" fmla="*/ 0 w 3802186"/>
              <a:gd name="csY12" fmla="*/ 527234 h 527234"/>
              <a:gd name="csX13" fmla="*/ 0 w 3802186"/>
              <a:gd name="csY13" fmla="*/ 0 h 5272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802186" h="527234" fill="none" extrusionOk="0">
                <a:moveTo>
                  <a:pt x="0" y="0"/>
                </a:moveTo>
                <a:cubicBezTo>
                  <a:pt x="136841" y="-13243"/>
                  <a:pt x="307427" y="3282"/>
                  <a:pt x="557654" y="0"/>
                </a:cubicBezTo>
                <a:cubicBezTo>
                  <a:pt x="807881" y="-3282"/>
                  <a:pt x="910629" y="20426"/>
                  <a:pt x="1191352" y="0"/>
                </a:cubicBezTo>
                <a:cubicBezTo>
                  <a:pt x="1472075" y="-20426"/>
                  <a:pt x="1652567" y="34508"/>
                  <a:pt x="1901093" y="0"/>
                </a:cubicBezTo>
                <a:cubicBezTo>
                  <a:pt x="2149619" y="-34508"/>
                  <a:pt x="2321176" y="6218"/>
                  <a:pt x="2610834" y="0"/>
                </a:cubicBezTo>
                <a:cubicBezTo>
                  <a:pt x="2900492" y="-6218"/>
                  <a:pt x="3017839" y="-7573"/>
                  <a:pt x="3130466" y="0"/>
                </a:cubicBezTo>
                <a:cubicBezTo>
                  <a:pt x="3243093" y="7573"/>
                  <a:pt x="3591019" y="13862"/>
                  <a:pt x="3802186" y="0"/>
                </a:cubicBezTo>
                <a:cubicBezTo>
                  <a:pt x="3814875" y="256850"/>
                  <a:pt x="3775942" y="304155"/>
                  <a:pt x="3802186" y="527234"/>
                </a:cubicBezTo>
                <a:cubicBezTo>
                  <a:pt x="3531677" y="512809"/>
                  <a:pt x="3466151" y="544024"/>
                  <a:pt x="3130466" y="527234"/>
                </a:cubicBezTo>
                <a:cubicBezTo>
                  <a:pt x="2794781" y="510444"/>
                  <a:pt x="2680382" y="513898"/>
                  <a:pt x="2420725" y="527234"/>
                </a:cubicBezTo>
                <a:cubicBezTo>
                  <a:pt x="2161068" y="540570"/>
                  <a:pt x="2049853" y="514602"/>
                  <a:pt x="1749006" y="527234"/>
                </a:cubicBezTo>
                <a:cubicBezTo>
                  <a:pt x="1448159" y="539866"/>
                  <a:pt x="1228461" y="512781"/>
                  <a:pt x="1039264" y="527234"/>
                </a:cubicBezTo>
                <a:cubicBezTo>
                  <a:pt x="850067" y="541687"/>
                  <a:pt x="341762" y="531838"/>
                  <a:pt x="0" y="527234"/>
                </a:cubicBezTo>
                <a:cubicBezTo>
                  <a:pt x="1740" y="334696"/>
                  <a:pt x="7130" y="126010"/>
                  <a:pt x="0" y="0"/>
                </a:cubicBezTo>
                <a:close/>
              </a:path>
              <a:path w="3802186" h="527234" stroke="0" extrusionOk="0">
                <a:moveTo>
                  <a:pt x="0" y="0"/>
                </a:moveTo>
                <a:cubicBezTo>
                  <a:pt x="179274" y="15136"/>
                  <a:pt x="512135" y="-6236"/>
                  <a:pt x="671720" y="0"/>
                </a:cubicBezTo>
                <a:cubicBezTo>
                  <a:pt x="831305" y="6236"/>
                  <a:pt x="1067658" y="-677"/>
                  <a:pt x="1381461" y="0"/>
                </a:cubicBezTo>
                <a:cubicBezTo>
                  <a:pt x="1695264" y="677"/>
                  <a:pt x="1790197" y="23494"/>
                  <a:pt x="1901093" y="0"/>
                </a:cubicBezTo>
                <a:cubicBezTo>
                  <a:pt x="2011989" y="-23494"/>
                  <a:pt x="2305298" y="-22613"/>
                  <a:pt x="2534791" y="0"/>
                </a:cubicBezTo>
                <a:cubicBezTo>
                  <a:pt x="2764284" y="22613"/>
                  <a:pt x="2918199" y="-13807"/>
                  <a:pt x="3130466" y="0"/>
                </a:cubicBezTo>
                <a:cubicBezTo>
                  <a:pt x="3342733" y="13807"/>
                  <a:pt x="3609403" y="9851"/>
                  <a:pt x="3802186" y="0"/>
                </a:cubicBezTo>
                <a:cubicBezTo>
                  <a:pt x="3802369" y="131432"/>
                  <a:pt x="3788332" y="309636"/>
                  <a:pt x="3802186" y="527234"/>
                </a:cubicBezTo>
                <a:cubicBezTo>
                  <a:pt x="3619572" y="535053"/>
                  <a:pt x="3367461" y="504142"/>
                  <a:pt x="3206510" y="527234"/>
                </a:cubicBezTo>
                <a:cubicBezTo>
                  <a:pt x="3045559" y="550326"/>
                  <a:pt x="2932057" y="545160"/>
                  <a:pt x="2686878" y="527234"/>
                </a:cubicBezTo>
                <a:cubicBezTo>
                  <a:pt x="2441699" y="509308"/>
                  <a:pt x="2250269" y="500577"/>
                  <a:pt x="1977137" y="527234"/>
                </a:cubicBezTo>
                <a:cubicBezTo>
                  <a:pt x="1704005" y="553891"/>
                  <a:pt x="1554614" y="532929"/>
                  <a:pt x="1381461" y="527234"/>
                </a:cubicBezTo>
                <a:cubicBezTo>
                  <a:pt x="1208308" y="521539"/>
                  <a:pt x="884789" y="502179"/>
                  <a:pt x="709741" y="527234"/>
                </a:cubicBezTo>
                <a:cubicBezTo>
                  <a:pt x="534693" y="552289"/>
                  <a:pt x="216370" y="523306"/>
                  <a:pt x="0" y="527234"/>
                </a:cubicBezTo>
                <a:cubicBezTo>
                  <a:pt x="19868" y="315627"/>
                  <a:pt x="-1519" y="126764"/>
                  <a:pt x="0" y="0"/>
                </a:cubicBezTo>
                <a:close/>
              </a:path>
            </a:pathLst>
          </a:custGeom>
          <a:solidFill>
            <a:schemeClr val="bg1"/>
          </a:solidFill>
          <a:ln>
            <a:extLst>
              <a:ext uri="{C807C97D-BFC1-408E-A445-0C87EB9F89A2}">
                <ask:lineSketchStyleProps xmlns:ask="http://schemas.microsoft.com/office/drawing/2018/sketchyshapes" sd="36746415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lnSpc>
                <a:spcPct val="150000"/>
              </a:lnSpc>
            </a:pPr>
            <a:endParaRPr lang="en-US" sz="1800">
              <a:latin typeface="Arial" panose="020B0604020202020204" pitchFamily="34" charset="0"/>
              <a:ea typeface="Open Sans" pitchFamily="2" charset="0"/>
              <a:cs typeface="Arial" panose="020B0604020202020204" pitchFamily="34" charset="0"/>
            </a:endParaRPr>
          </a:p>
        </p:txBody>
      </p:sp>
      <p:sp>
        <p:nvSpPr>
          <p:cNvPr id="19" name="object 11">
            <a:extLst>
              <a:ext uri="{FF2B5EF4-FFF2-40B4-BE49-F238E27FC236}">
                <a16:creationId xmlns:a16="http://schemas.microsoft.com/office/drawing/2014/main" id="{7786C739-907D-5A51-1A90-DDA46E63BC84}"/>
              </a:ext>
            </a:extLst>
          </p:cNvPr>
          <p:cNvSpPr txBox="1"/>
          <p:nvPr/>
        </p:nvSpPr>
        <p:spPr>
          <a:xfrm>
            <a:off x="538842" y="9621837"/>
            <a:ext cx="1809114" cy="171201"/>
          </a:xfrm>
          <a:prstGeom prst="rect">
            <a:avLst/>
          </a:prstGeom>
        </p:spPr>
        <p:txBody>
          <a:bodyPr vert="horz" wrap="square" lIns="0" tIns="1905" rIns="0" bIns="0" rtlCol="0">
            <a:spAutoFit/>
          </a:bodyPr>
          <a:lstStyle/>
          <a:p>
            <a:pPr marL="12700">
              <a:lnSpc>
                <a:spcPct val="100000"/>
              </a:lnSpc>
              <a:spcBef>
                <a:spcPts val="15"/>
              </a:spcBef>
            </a:pPr>
            <a:r>
              <a:rPr sz="1100" spc="-10" err="1">
                <a:solidFill>
                  <a:srgbClr val="8592AD"/>
                </a:solidFill>
                <a:latin typeface="Arial"/>
                <a:cs typeface="Arial"/>
              </a:rPr>
              <a:t>www.schoolsobservatory.org</a:t>
            </a:r>
            <a:endParaRPr sz="1100">
              <a:latin typeface="Arial"/>
              <a:cs typeface="Arial"/>
            </a:endParaRPr>
          </a:p>
        </p:txBody>
      </p:sp>
      <p:sp>
        <p:nvSpPr>
          <p:cNvPr id="21" name="object 11">
            <a:extLst>
              <a:ext uri="{FF2B5EF4-FFF2-40B4-BE49-F238E27FC236}">
                <a16:creationId xmlns:a16="http://schemas.microsoft.com/office/drawing/2014/main" id="{8CFA5313-D4C7-AB63-FDDD-98DB7530AD9F}"/>
              </a:ext>
            </a:extLst>
          </p:cNvPr>
          <p:cNvSpPr txBox="1"/>
          <p:nvPr/>
        </p:nvSpPr>
        <p:spPr>
          <a:xfrm>
            <a:off x="5031722" y="9637225"/>
            <a:ext cx="1305722" cy="186590"/>
          </a:xfrm>
          <a:prstGeom prst="rect">
            <a:avLst/>
          </a:prstGeom>
        </p:spPr>
        <p:txBody>
          <a:bodyPr vert="horz" wrap="square" lIns="0" tIns="1905" rIns="0" bIns="0" rtlCol="0">
            <a:spAutoFit/>
          </a:bodyPr>
          <a:lstStyle/>
          <a:p>
            <a:pPr marL="12700" algn="r">
              <a:lnSpc>
                <a:spcPct val="100000"/>
              </a:lnSpc>
              <a:spcBef>
                <a:spcPts val="15"/>
              </a:spcBef>
            </a:pPr>
            <a:r>
              <a:rPr lang="en-GB" sz="1200" spc="-10">
                <a:solidFill>
                  <a:srgbClr val="8592AD"/>
                </a:solidFill>
                <a:latin typeface="Arial"/>
                <a:cs typeface="Arial"/>
              </a:rPr>
              <a:t>7</a:t>
            </a:r>
            <a:endParaRPr sz="1200">
              <a:latin typeface="Arial"/>
              <a:cs typeface="Arial"/>
            </a:endParaRPr>
          </a:p>
        </p:txBody>
      </p:sp>
      <p:grpSp>
        <p:nvGrpSpPr>
          <p:cNvPr id="7" name="Group 6">
            <a:extLst>
              <a:ext uri="{FF2B5EF4-FFF2-40B4-BE49-F238E27FC236}">
                <a16:creationId xmlns:a16="http://schemas.microsoft.com/office/drawing/2014/main" id="{0126D474-EB64-9C96-CB8A-0CDAE838B107}"/>
              </a:ext>
            </a:extLst>
          </p:cNvPr>
          <p:cNvGrpSpPr/>
          <p:nvPr/>
        </p:nvGrpSpPr>
        <p:grpSpPr>
          <a:xfrm>
            <a:off x="557130" y="1218690"/>
            <a:ext cx="5783307" cy="3040832"/>
            <a:chOff x="557130" y="1074410"/>
            <a:chExt cx="5783307" cy="3040832"/>
          </a:xfrm>
        </p:grpSpPr>
        <p:grpSp>
          <p:nvGrpSpPr>
            <p:cNvPr id="5" name="Group 4">
              <a:extLst>
                <a:ext uri="{FF2B5EF4-FFF2-40B4-BE49-F238E27FC236}">
                  <a16:creationId xmlns:a16="http://schemas.microsoft.com/office/drawing/2014/main" id="{A6517934-0C1B-CDF0-AA0A-1F21C7730050}"/>
                </a:ext>
              </a:extLst>
            </p:cNvPr>
            <p:cNvGrpSpPr/>
            <p:nvPr/>
          </p:nvGrpSpPr>
          <p:grpSpPr>
            <a:xfrm>
              <a:off x="560123" y="1074410"/>
              <a:ext cx="5780314" cy="3040832"/>
              <a:chOff x="560123" y="1074410"/>
              <a:chExt cx="5780314" cy="3040832"/>
            </a:xfrm>
          </p:grpSpPr>
          <p:sp>
            <p:nvSpPr>
              <p:cNvPr id="2" name="TextBox 1">
                <a:extLst>
                  <a:ext uri="{FF2B5EF4-FFF2-40B4-BE49-F238E27FC236}">
                    <a16:creationId xmlns:a16="http://schemas.microsoft.com/office/drawing/2014/main" id="{9ADAC83A-BA27-919B-A9FD-358C064FD662}"/>
                  </a:ext>
                </a:extLst>
              </p:cNvPr>
              <p:cNvSpPr txBox="1"/>
              <p:nvPr/>
            </p:nvSpPr>
            <p:spPr>
              <a:xfrm>
                <a:off x="560123" y="1323907"/>
                <a:ext cx="5780314" cy="338554"/>
              </a:xfrm>
              <a:prstGeom prst="rect">
                <a:avLst/>
              </a:prstGeom>
              <a:noFill/>
            </p:spPr>
            <p:txBody>
              <a:bodyPr wrap="square" rtlCol="0">
                <a:spAutoFit/>
              </a:bodyPr>
              <a:lstStyle/>
              <a:p>
                <a:r>
                  <a:rPr lang="en-GB" sz="1600" b="1">
                    <a:solidFill>
                      <a:srgbClr val="001F5B"/>
                    </a:solidFill>
                    <a:latin typeface="Arial"/>
                    <a:cs typeface="Arial"/>
                  </a:rPr>
                  <a:t>Why did you choose this site? </a:t>
                </a:r>
                <a:endParaRPr lang="en-US" sz="1600" b="1">
                  <a:solidFill>
                    <a:srgbClr val="001F5B"/>
                  </a:solidFill>
                  <a:latin typeface="Arial"/>
                  <a:cs typeface="Arial"/>
                </a:endParaRPr>
              </a:p>
            </p:txBody>
          </p:sp>
          <p:pic>
            <p:nvPicPr>
              <p:cNvPr id="20" name="Graphic 19" descr="Clipboard with solid fill">
                <a:extLst>
                  <a:ext uri="{FF2B5EF4-FFF2-40B4-BE49-F238E27FC236}">
                    <a16:creationId xmlns:a16="http://schemas.microsoft.com/office/drawing/2014/main" id="{656A822A-25E6-7447-1016-6BC65FE139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10642" y="1074410"/>
                <a:ext cx="562574" cy="562574"/>
              </a:xfrm>
              <a:prstGeom prst="rect">
                <a:avLst/>
              </a:prstGeom>
            </p:spPr>
          </p:pic>
          <p:sp>
            <p:nvSpPr>
              <p:cNvPr id="25" name="Rectangle 24">
                <a:extLst>
                  <a:ext uri="{FF2B5EF4-FFF2-40B4-BE49-F238E27FC236}">
                    <a16:creationId xmlns:a16="http://schemas.microsoft.com/office/drawing/2014/main" id="{B0E69020-A7C9-2159-0C19-C60A747E741C}"/>
                  </a:ext>
                </a:extLst>
              </p:cNvPr>
              <p:cNvSpPr/>
              <p:nvPr/>
            </p:nvSpPr>
            <p:spPr>
              <a:xfrm>
                <a:off x="612139" y="2077639"/>
                <a:ext cx="5710065" cy="2037603"/>
              </a:xfrm>
              <a:custGeom>
                <a:avLst/>
                <a:gdLst>
                  <a:gd name="csX0" fmla="*/ 0 w 5710065"/>
                  <a:gd name="csY0" fmla="*/ 0 h 2037603"/>
                  <a:gd name="csX1" fmla="*/ 463150 w 5710065"/>
                  <a:gd name="csY1" fmla="*/ 0 h 2037603"/>
                  <a:gd name="csX2" fmla="*/ 1211803 w 5710065"/>
                  <a:gd name="csY2" fmla="*/ 0 h 2037603"/>
                  <a:gd name="csX3" fmla="*/ 1903355 w 5710065"/>
                  <a:gd name="csY3" fmla="*/ 0 h 2037603"/>
                  <a:gd name="csX4" fmla="*/ 2366505 w 5710065"/>
                  <a:gd name="csY4" fmla="*/ 0 h 2037603"/>
                  <a:gd name="csX5" fmla="*/ 2943856 w 5710065"/>
                  <a:gd name="csY5" fmla="*/ 0 h 2037603"/>
                  <a:gd name="csX6" fmla="*/ 3692509 w 5710065"/>
                  <a:gd name="csY6" fmla="*/ 0 h 2037603"/>
                  <a:gd name="csX7" fmla="*/ 4326960 w 5710065"/>
                  <a:gd name="csY7" fmla="*/ 0 h 2037603"/>
                  <a:gd name="csX8" fmla="*/ 5018513 w 5710065"/>
                  <a:gd name="csY8" fmla="*/ 0 h 2037603"/>
                  <a:gd name="csX9" fmla="*/ 5710065 w 5710065"/>
                  <a:gd name="csY9" fmla="*/ 0 h 2037603"/>
                  <a:gd name="csX10" fmla="*/ 5710065 w 5710065"/>
                  <a:gd name="csY10" fmla="*/ 679201 h 2037603"/>
                  <a:gd name="csX11" fmla="*/ 5710065 w 5710065"/>
                  <a:gd name="csY11" fmla="*/ 1378778 h 2037603"/>
                  <a:gd name="csX12" fmla="*/ 5710065 w 5710065"/>
                  <a:gd name="csY12" fmla="*/ 2037603 h 2037603"/>
                  <a:gd name="csX13" fmla="*/ 5246915 w 5710065"/>
                  <a:gd name="csY13" fmla="*/ 2037603 h 2037603"/>
                  <a:gd name="csX14" fmla="*/ 4783766 w 5710065"/>
                  <a:gd name="csY14" fmla="*/ 2037603 h 2037603"/>
                  <a:gd name="csX15" fmla="*/ 4092213 w 5710065"/>
                  <a:gd name="csY15" fmla="*/ 2037603 h 2037603"/>
                  <a:gd name="csX16" fmla="*/ 3629064 w 5710065"/>
                  <a:gd name="csY16" fmla="*/ 2037603 h 2037603"/>
                  <a:gd name="csX17" fmla="*/ 2994612 w 5710065"/>
                  <a:gd name="csY17" fmla="*/ 2037603 h 2037603"/>
                  <a:gd name="csX18" fmla="*/ 2474362 w 5710065"/>
                  <a:gd name="csY18" fmla="*/ 2037603 h 2037603"/>
                  <a:gd name="csX19" fmla="*/ 1839910 w 5710065"/>
                  <a:gd name="csY19" fmla="*/ 2037603 h 2037603"/>
                  <a:gd name="csX20" fmla="*/ 1205458 w 5710065"/>
                  <a:gd name="csY20" fmla="*/ 2037603 h 2037603"/>
                  <a:gd name="csX21" fmla="*/ 571006 w 5710065"/>
                  <a:gd name="csY21" fmla="*/ 2037603 h 2037603"/>
                  <a:gd name="csX22" fmla="*/ 0 w 5710065"/>
                  <a:gd name="csY22" fmla="*/ 2037603 h 2037603"/>
                  <a:gd name="csX23" fmla="*/ 0 w 5710065"/>
                  <a:gd name="csY23" fmla="*/ 1378778 h 2037603"/>
                  <a:gd name="csX24" fmla="*/ 0 w 5710065"/>
                  <a:gd name="csY24" fmla="*/ 699577 h 2037603"/>
                  <a:gd name="csX25" fmla="*/ 0 w 5710065"/>
                  <a:gd name="csY25" fmla="*/ 0 h 20376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710065" h="2037603" fill="none" extrusionOk="0">
                    <a:moveTo>
                      <a:pt x="0" y="0"/>
                    </a:moveTo>
                    <a:cubicBezTo>
                      <a:pt x="102944" y="13807"/>
                      <a:pt x="326627" y="-8864"/>
                      <a:pt x="463150" y="0"/>
                    </a:cubicBezTo>
                    <a:cubicBezTo>
                      <a:pt x="599673" y="8864"/>
                      <a:pt x="924637" y="-24870"/>
                      <a:pt x="1211803" y="0"/>
                    </a:cubicBezTo>
                    <a:cubicBezTo>
                      <a:pt x="1498969" y="24870"/>
                      <a:pt x="1649588" y="-33900"/>
                      <a:pt x="1903355" y="0"/>
                    </a:cubicBezTo>
                    <a:cubicBezTo>
                      <a:pt x="2157122" y="33900"/>
                      <a:pt x="2189695" y="-8250"/>
                      <a:pt x="2366505" y="0"/>
                    </a:cubicBezTo>
                    <a:cubicBezTo>
                      <a:pt x="2543315" y="8250"/>
                      <a:pt x="2745282" y="21603"/>
                      <a:pt x="2943856" y="0"/>
                    </a:cubicBezTo>
                    <a:cubicBezTo>
                      <a:pt x="3142430" y="-21603"/>
                      <a:pt x="3395686" y="3216"/>
                      <a:pt x="3692509" y="0"/>
                    </a:cubicBezTo>
                    <a:cubicBezTo>
                      <a:pt x="3989332" y="-3216"/>
                      <a:pt x="4091427" y="-23678"/>
                      <a:pt x="4326960" y="0"/>
                    </a:cubicBezTo>
                    <a:cubicBezTo>
                      <a:pt x="4562493" y="23678"/>
                      <a:pt x="4743316" y="4410"/>
                      <a:pt x="5018513" y="0"/>
                    </a:cubicBezTo>
                    <a:cubicBezTo>
                      <a:pt x="5293710" y="-4410"/>
                      <a:pt x="5521289" y="-25490"/>
                      <a:pt x="5710065" y="0"/>
                    </a:cubicBezTo>
                    <a:cubicBezTo>
                      <a:pt x="5725859" y="220082"/>
                      <a:pt x="5723045" y="472037"/>
                      <a:pt x="5710065" y="679201"/>
                    </a:cubicBezTo>
                    <a:cubicBezTo>
                      <a:pt x="5697085" y="886365"/>
                      <a:pt x="5682004" y="1190739"/>
                      <a:pt x="5710065" y="1378778"/>
                    </a:cubicBezTo>
                    <a:cubicBezTo>
                      <a:pt x="5738126" y="1566817"/>
                      <a:pt x="5710730" y="1764078"/>
                      <a:pt x="5710065" y="2037603"/>
                    </a:cubicBezTo>
                    <a:cubicBezTo>
                      <a:pt x="5587048" y="2037785"/>
                      <a:pt x="5418691" y="2032521"/>
                      <a:pt x="5246915" y="2037603"/>
                    </a:cubicBezTo>
                    <a:cubicBezTo>
                      <a:pt x="5075139" y="2042686"/>
                      <a:pt x="4917801" y="2047579"/>
                      <a:pt x="4783766" y="2037603"/>
                    </a:cubicBezTo>
                    <a:cubicBezTo>
                      <a:pt x="4649731" y="2027627"/>
                      <a:pt x="4244425" y="2016009"/>
                      <a:pt x="4092213" y="2037603"/>
                    </a:cubicBezTo>
                    <a:cubicBezTo>
                      <a:pt x="3940001" y="2059197"/>
                      <a:pt x="3798191" y="2034137"/>
                      <a:pt x="3629064" y="2037603"/>
                    </a:cubicBezTo>
                    <a:cubicBezTo>
                      <a:pt x="3459937" y="2041069"/>
                      <a:pt x="3208406" y="2032250"/>
                      <a:pt x="2994612" y="2037603"/>
                    </a:cubicBezTo>
                    <a:cubicBezTo>
                      <a:pt x="2780818" y="2042956"/>
                      <a:pt x="2606568" y="2035428"/>
                      <a:pt x="2474362" y="2037603"/>
                    </a:cubicBezTo>
                    <a:cubicBezTo>
                      <a:pt x="2342156" y="2039779"/>
                      <a:pt x="2141955" y="2033496"/>
                      <a:pt x="1839910" y="2037603"/>
                    </a:cubicBezTo>
                    <a:cubicBezTo>
                      <a:pt x="1537865" y="2041710"/>
                      <a:pt x="1489460" y="2011165"/>
                      <a:pt x="1205458" y="2037603"/>
                    </a:cubicBezTo>
                    <a:cubicBezTo>
                      <a:pt x="921456" y="2064041"/>
                      <a:pt x="709362" y="2061539"/>
                      <a:pt x="571006" y="2037603"/>
                    </a:cubicBezTo>
                    <a:cubicBezTo>
                      <a:pt x="432650" y="2013667"/>
                      <a:pt x="215683" y="2039121"/>
                      <a:pt x="0" y="2037603"/>
                    </a:cubicBezTo>
                    <a:cubicBezTo>
                      <a:pt x="-481" y="1901407"/>
                      <a:pt x="4896" y="1510638"/>
                      <a:pt x="0" y="1378778"/>
                    </a:cubicBezTo>
                    <a:cubicBezTo>
                      <a:pt x="-4896" y="1246919"/>
                      <a:pt x="24553" y="902726"/>
                      <a:pt x="0" y="699577"/>
                    </a:cubicBezTo>
                    <a:cubicBezTo>
                      <a:pt x="-24553" y="496428"/>
                      <a:pt x="29621" y="338793"/>
                      <a:pt x="0" y="0"/>
                    </a:cubicBezTo>
                    <a:close/>
                  </a:path>
                  <a:path w="5710065" h="2037603" stroke="0" extrusionOk="0">
                    <a:moveTo>
                      <a:pt x="0" y="0"/>
                    </a:moveTo>
                    <a:cubicBezTo>
                      <a:pt x="259136" y="13468"/>
                      <a:pt x="368227" y="2635"/>
                      <a:pt x="577351" y="0"/>
                    </a:cubicBezTo>
                    <a:cubicBezTo>
                      <a:pt x="786475" y="-2635"/>
                      <a:pt x="912413" y="7217"/>
                      <a:pt x="1040501" y="0"/>
                    </a:cubicBezTo>
                    <a:cubicBezTo>
                      <a:pt x="1168589" y="-7217"/>
                      <a:pt x="1502354" y="6229"/>
                      <a:pt x="1789154" y="0"/>
                    </a:cubicBezTo>
                    <a:cubicBezTo>
                      <a:pt x="2075954" y="-6229"/>
                      <a:pt x="2227016" y="-20048"/>
                      <a:pt x="2366505" y="0"/>
                    </a:cubicBezTo>
                    <a:cubicBezTo>
                      <a:pt x="2505994" y="20048"/>
                      <a:pt x="2808356" y="-26170"/>
                      <a:pt x="2943856" y="0"/>
                    </a:cubicBezTo>
                    <a:cubicBezTo>
                      <a:pt x="3079356" y="26170"/>
                      <a:pt x="3375368" y="-14933"/>
                      <a:pt x="3692509" y="0"/>
                    </a:cubicBezTo>
                    <a:cubicBezTo>
                      <a:pt x="4009650" y="14933"/>
                      <a:pt x="4029163" y="-2786"/>
                      <a:pt x="4212759" y="0"/>
                    </a:cubicBezTo>
                    <a:cubicBezTo>
                      <a:pt x="4396355" y="2786"/>
                      <a:pt x="4774373" y="32744"/>
                      <a:pt x="4961412" y="0"/>
                    </a:cubicBezTo>
                    <a:cubicBezTo>
                      <a:pt x="5148451" y="-32744"/>
                      <a:pt x="5417240" y="-12924"/>
                      <a:pt x="5710065" y="0"/>
                    </a:cubicBezTo>
                    <a:cubicBezTo>
                      <a:pt x="5731924" y="336389"/>
                      <a:pt x="5706883" y="383364"/>
                      <a:pt x="5710065" y="679201"/>
                    </a:cubicBezTo>
                    <a:cubicBezTo>
                      <a:pt x="5713247" y="975038"/>
                      <a:pt x="5713370" y="1115041"/>
                      <a:pt x="5710065" y="1358402"/>
                    </a:cubicBezTo>
                    <a:cubicBezTo>
                      <a:pt x="5706760" y="1601763"/>
                      <a:pt x="5692944" y="1740437"/>
                      <a:pt x="5710065" y="2037603"/>
                    </a:cubicBezTo>
                    <a:cubicBezTo>
                      <a:pt x="5481559" y="2018279"/>
                      <a:pt x="5435737" y="2021702"/>
                      <a:pt x="5246915" y="2037603"/>
                    </a:cubicBezTo>
                    <a:cubicBezTo>
                      <a:pt x="5058093" y="2053505"/>
                      <a:pt x="4802443" y="2047798"/>
                      <a:pt x="4498262" y="2037603"/>
                    </a:cubicBezTo>
                    <a:cubicBezTo>
                      <a:pt x="4194081" y="2027408"/>
                      <a:pt x="4114548" y="2052170"/>
                      <a:pt x="3978012" y="2037603"/>
                    </a:cubicBezTo>
                    <a:cubicBezTo>
                      <a:pt x="3841476" y="2023037"/>
                      <a:pt x="3562545" y="2042241"/>
                      <a:pt x="3343560" y="2037603"/>
                    </a:cubicBezTo>
                    <a:cubicBezTo>
                      <a:pt x="3124575" y="2032965"/>
                      <a:pt x="2763800" y="2008286"/>
                      <a:pt x="2594907" y="2037603"/>
                    </a:cubicBezTo>
                    <a:cubicBezTo>
                      <a:pt x="2426014" y="2066920"/>
                      <a:pt x="2240815" y="2053591"/>
                      <a:pt x="1960456" y="2037603"/>
                    </a:cubicBezTo>
                    <a:cubicBezTo>
                      <a:pt x="1680097" y="2021615"/>
                      <a:pt x="1724021" y="2034293"/>
                      <a:pt x="1497306" y="2037603"/>
                    </a:cubicBezTo>
                    <a:cubicBezTo>
                      <a:pt x="1270591" y="2040914"/>
                      <a:pt x="1181756" y="2062158"/>
                      <a:pt x="977056" y="2037603"/>
                    </a:cubicBezTo>
                    <a:cubicBezTo>
                      <a:pt x="772356" y="2013049"/>
                      <a:pt x="338691" y="2007461"/>
                      <a:pt x="0" y="2037603"/>
                    </a:cubicBezTo>
                    <a:cubicBezTo>
                      <a:pt x="27937" y="1870954"/>
                      <a:pt x="-24059" y="1669817"/>
                      <a:pt x="0" y="1358402"/>
                    </a:cubicBezTo>
                    <a:cubicBezTo>
                      <a:pt x="24059" y="1046987"/>
                      <a:pt x="25132" y="932893"/>
                      <a:pt x="0" y="679201"/>
                    </a:cubicBezTo>
                    <a:cubicBezTo>
                      <a:pt x="-25132" y="425509"/>
                      <a:pt x="17282" y="184701"/>
                      <a:pt x="0" y="0"/>
                    </a:cubicBezTo>
                    <a:close/>
                  </a:path>
                </a:pathLst>
              </a:custGeom>
              <a:solidFill>
                <a:schemeClr val="bg1"/>
              </a:solidFill>
              <a:ln w="9525">
                <a:solidFill>
                  <a:srgbClr val="00205B"/>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algn="l" rtl="0">
                  <a:lnSpc>
                    <a:spcPct val="200000"/>
                  </a:lnSpc>
                </a:pPr>
                <a:r>
                  <a:rPr lang="en-US" sz="1400">
                    <a:solidFill>
                      <a:srgbClr val="00205B"/>
                    </a:solidFill>
                    <a:latin typeface="Arial" panose="020B0604020202020204" pitchFamily="34" charset="0"/>
                    <a:cs typeface="Arial" panose="020B0604020202020204" pitchFamily="34" charset="0"/>
                  </a:rPr>
                  <a:t>I chose this site because it is…</a:t>
                </a:r>
              </a:p>
              <a:p>
                <a:pPr algn="l" rtl="0">
                  <a:lnSpc>
                    <a:spcPct val="200000"/>
                  </a:lnSpc>
                </a:pPr>
                <a:endParaRPr lang="en-US" sz="1400">
                  <a:solidFill>
                    <a:srgbClr val="00205B"/>
                  </a:solidFill>
                  <a:latin typeface="Arial" panose="020B0604020202020204" pitchFamily="34" charset="0"/>
                  <a:cs typeface="Arial" panose="020B0604020202020204" pitchFamily="34" charset="0"/>
                </a:endParaRPr>
              </a:p>
              <a:p>
                <a:pPr algn="l" rtl="0">
                  <a:lnSpc>
                    <a:spcPct val="200000"/>
                  </a:lnSpc>
                </a:pPr>
                <a:r>
                  <a:rPr lang="en-US" sz="1400">
                    <a:solidFill>
                      <a:srgbClr val="00205B"/>
                    </a:solidFill>
                    <a:latin typeface="Arial" panose="020B0604020202020204" pitchFamily="34" charset="0"/>
                    <a:cs typeface="Arial" panose="020B0604020202020204" pitchFamily="34" charset="0"/>
                  </a:rPr>
                  <a:t>And it is near a…</a:t>
                </a:r>
              </a:p>
            </p:txBody>
          </p:sp>
          <p:sp>
            <p:nvSpPr>
              <p:cNvPr id="23" name="Rectangle 22">
                <a:extLst>
                  <a:ext uri="{FF2B5EF4-FFF2-40B4-BE49-F238E27FC236}">
                    <a16:creationId xmlns:a16="http://schemas.microsoft.com/office/drawing/2014/main" id="{9B343485-D7A0-41BD-D7FE-074ADC3FB29E}"/>
                  </a:ext>
                </a:extLst>
              </p:cNvPr>
              <p:cNvSpPr/>
              <p:nvPr/>
            </p:nvSpPr>
            <p:spPr>
              <a:xfrm>
                <a:off x="2809006" y="3439558"/>
                <a:ext cx="1750229" cy="411480"/>
              </a:xfrm>
              <a:custGeom>
                <a:avLst/>
                <a:gdLst>
                  <a:gd name="csX0" fmla="*/ 0 w 1750229"/>
                  <a:gd name="csY0" fmla="*/ 0 h 411480"/>
                  <a:gd name="csX1" fmla="*/ 618414 w 1750229"/>
                  <a:gd name="csY1" fmla="*/ 0 h 411480"/>
                  <a:gd name="csX2" fmla="*/ 1219326 w 1750229"/>
                  <a:gd name="csY2" fmla="*/ 0 h 411480"/>
                  <a:gd name="csX3" fmla="*/ 1750229 w 1750229"/>
                  <a:gd name="csY3" fmla="*/ 0 h 411480"/>
                  <a:gd name="csX4" fmla="*/ 1750229 w 1750229"/>
                  <a:gd name="csY4" fmla="*/ 411480 h 411480"/>
                  <a:gd name="csX5" fmla="*/ 1201824 w 1750229"/>
                  <a:gd name="csY5" fmla="*/ 411480 h 411480"/>
                  <a:gd name="csX6" fmla="*/ 618414 w 1750229"/>
                  <a:gd name="csY6" fmla="*/ 411480 h 411480"/>
                  <a:gd name="csX7" fmla="*/ 0 w 1750229"/>
                  <a:gd name="csY7" fmla="*/ 411480 h 411480"/>
                  <a:gd name="csX8" fmla="*/ 0 w 1750229"/>
                  <a:gd name="csY8" fmla="*/ 0 h 4114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750229" h="411480" fill="none" extrusionOk="0">
                    <a:moveTo>
                      <a:pt x="0" y="0"/>
                    </a:moveTo>
                    <a:cubicBezTo>
                      <a:pt x="266142" y="-1824"/>
                      <a:pt x="485630" y="-23336"/>
                      <a:pt x="618414" y="0"/>
                    </a:cubicBezTo>
                    <a:cubicBezTo>
                      <a:pt x="751198" y="23336"/>
                      <a:pt x="994793" y="24876"/>
                      <a:pt x="1219326" y="0"/>
                    </a:cubicBezTo>
                    <a:cubicBezTo>
                      <a:pt x="1443859" y="-24876"/>
                      <a:pt x="1501052" y="-14108"/>
                      <a:pt x="1750229" y="0"/>
                    </a:cubicBezTo>
                    <a:cubicBezTo>
                      <a:pt x="1733796" y="127910"/>
                      <a:pt x="1762002" y="319144"/>
                      <a:pt x="1750229" y="411480"/>
                    </a:cubicBezTo>
                    <a:cubicBezTo>
                      <a:pt x="1544518" y="402574"/>
                      <a:pt x="1426963" y="408080"/>
                      <a:pt x="1201824" y="411480"/>
                    </a:cubicBezTo>
                    <a:cubicBezTo>
                      <a:pt x="976686" y="414880"/>
                      <a:pt x="736222" y="403438"/>
                      <a:pt x="618414" y="411480"/>
                    </a:cubicBezTo>
                    <a:cubicBezTo>
                      <a:pt x="500606" y="419523"/>
                      <a:pt x="269564" y="390725"/>
                      <a:pt x="0" y="411480"/>
                    </a:cubicBezTo>
                    <a:cubicBezTo>
                      <a:pt x="-13914" y="221765"/>
                      <a:pt x="12139" y="199477"/>
                      <a:pt x="0" y="0"/>
                    </a:cubicBezTo>
                    <a:close/>
                  </a:path>
                  <a:path w="1750229" h="411480" stroke="0" extrusionOk="0">
                    <a:moveTo>
                      <a:pt x="0" y="0"/>
                    </a:moveTo>
                    <a:cubicBezTo>
                      <a:pt x="199315" y="12719"/>
                      <a:pt x="351776" y="8474"/>
                      <a:pt x="565907" y="0"/>
                    </a:cubicBezTo>
                    <a:cubicBezTo>
                      <a:pt x="780038" y="-8474"/>
                      <a:pt x="966799" y="-18338"/>
                      <a:pt x="1096810" y="0"/>
                    </a:cubicBezTo>
                    <a:cubicBezTo>
                      <a:pt x="1226821" y="18338"/>
                      <a:pt x="1562446" y="23994"/>
                      <a:pt x="1750229" y="0"/>
                    </a:cubicBezTo>
                    <a:cubicBezTo>
                      <a:pt x="1738322" y="99947"/>
                      <a:pt x="1768939" y="278675"/>
                      <a:pt x="1750229" y="411480"/>
                    </a:cubicBezTo>
                    <a:cubicBezTo>
                      <a:pt x="1562544" y="429478"/>
                      <a:pt x="1434201" y="401369"/>
                      <a:pt x="1201824" y="411480"/>
                    </a:cubicBezTo>
                    <a:cubicBezTo>
                      <a:pt x="969448" y="421591"/>
                      <a:pt x="771847" y="412351"/>
                      <a:pt x="583410" y="411480"/>
                    </a:cubicBezTo>
                    <a:cubicBezTo>
                      <a:pt x="394973" y="410609"/>
                      <a:pt x="118562" y="408732"/>
                      <a:pt x="0" y="411480"/>
                    </a:cubicBezTo>
                    <a:cubicBezTo>
                      <a:pt x="-12987" y="265676"/>
                      <a:pt x="12919" y="88165"/>
                      <a:pt x="0" y="0"/>
                    </a:cubicBezTo>
                    <a:close/>
                  </a:path>
                </a:pathLst>
              </a:custGeom>
              <a:solidFill>
                <a:schemeClr val="bg1"/>
              </a:solidFill>
              <a:ln w="9525">
                <a:solidFill>
                  <a:schemeClr val="accent1">
                    <a:lumMod val="7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1400" b="1">
                    <a:solidFill>
                      <a:srgbClr val="00205B"/>
                    </a:solidFill>
                    <a:latin typeface="Arial" panose="020B0604020202020204" pitchFamily="34" charset="0"/>
                    <a:cs typeface="Arial" panose="020B0604020202020204" pitchFamily="34" charset="0"/>
                  </a:rPr>
                  <a:t>Mountain (mons)</a:t>
                </a:r>
              </a:p>
            </p:txBody>
          </p:sp>
          <p:sp>
            <p:nvSpPr>
              <p:cNvPr id="24" name="Rectangle 23">
                <a:extLst>
                  <a:ext uri="{FF2B5EF4-FFF2-40B4-BE49-F238E27FC236}">
                    <a16:creationId xmlns:a16="http://schemas.microsoft.com/office/drawing/2014/main" id="{A2DCAE1F-3916-3916-6D1D-0702DD33D144}"/>
                  </a:ext>
                </a:extLst>
              </p:cNvPr>
              <p:cNvSpPr/>
              <p:nvPr/>
            </p:nvSpPr>
            <p:spPr>
              <a:xfrm>
                <a:off x="4781158" y="3436953"/>
                <a:ext cx="875687" cy="411480"/>
              </a:xfrm>
              <a:custGeom>
                <a:avLst/>
                <a:gdLst>
                  <a:gd name="csX0" fmla="*/ 0 w 875687"/>
                  <a:gd name="csY0" fmla="*/ 0 h 411480"/>
                  <a:gd name="csX1" fmla="*/ 455357 w 875687"/>
                  <a:gd name="csY1" fmla="*/ 0 h 411480"/>
                  <a:gd name="csX2" fmla="*/ 875687 w 875687"/>
                  <a:gd name="csY2" fmla="*/ 0 h 411480"/>
                  <a:gd name="csX3" fmla="*/ 875687 w 875687"/>
                  <a:gd name="csY3" fmla="*/ 411480 h 411480"/>
                  <a:gd name="csX4" fmla="*/ 446600 w 875687"/>
                  <a:gd name="csY4" fmla="*/ 411480 h 411480"/>
                  <a:gd name="csX5" fmla="*/ 0 w 875687"/>
                  <a:gd name="csY5" fmla="*/ 411480 h 411480"/>
                  <a:gd name="csX6" fmla="*/ 0 w 875687"/>
                  <a:gd name="csY6" fmla="*/ 0 h 41148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75687" h="411480" fill="none" extrusionOk="0">
                    <a:moveTo>
                      <a:pt x="0" y="0"/>
                    </a:moveTo>
                    <a:cubicBezTo>
                      <a:pt x="100613" y="9989"/>
                      <a:pt x="329881" y="-3681"/>
                      <a:pt x="455357" y="0"/>
                    </a:cubicBezTo>
                    <a:cubicBezTo>
                      <a:pt x="580833" y="3681"/>
                      <a:pt x="742729" y="4388"/>
                      <a:pt x="875687" y="0"/>
                    </a:cubicBezTo>
                    <a:cubicBezTo>
                      <a:pt x="865118" y="100039"/>
                      <a:pt x="883359" y="236824"/>
                      <a:pt x="875687" y="411480"/>
                    </a:cubicBezTo>
                    <a:cubicBezTo>
                      <a:pt x="750181" y="395071"/>
                      <a:pt x="584813" y="399001"/>
                      <a:pt x="446600" y="411480"/>
                    </a:cubicBezTo>
                    <a:cubicBezTo>
                      <a:pt x="308387" y="423959"/>
                      <a:pt x="96810" y="413191"/>
                      <a:pt x="0" y="411480"/>
                    </a:cubicBezTo>
                    <a:cubicBezTo>
                      <a:pt x="-6069" y="250117"/>
                      <a:pt x="11505" y="97079"/>
                      <a:pt x="0" y="0"/>
                    </a:cubicBezTo>
                    <a:close/>
                  </a:path>
                  <a:path w="875687" h="411480" stroke="0" extrusionOk="0">
                    <a:moveTo>
                      <a:pt x="0" y="0"/>
                    </a:moveTo>
                    <a:cubicBezTo>
                      <a:pt x="211409" y="-613"/>
                      <a:pt x="332181" y="-9470"/>
                      <a:pt x="429087" y="0"/>
                    </a:cubicBezTo>
                    <a:cubicBezTo>
                      <a:pt x="525993" y="9470"/>
                      <a:pt x="709840" y="16519"/>
                      <a:pt x="875687" y="0"/>
                    </a:cubicBezTo>
                    <a:cubicBezTo>
                      <a:pt x="892728" y="203141"/>
                      <a:pt x="866980" y="276476"/>
                      <a:pt x="875687" y="411480"/>
                    </a:cubicBezTo>
                    <a:cubicBezTo>
                      <a:pt x="734036" y="412218"/>
                      <a:pt x="636059" y="390699"/>
                      <a:pt x="437844" y="411480"/>
                    </a:cubicBezTo>
                    <a:cubicBezTo>
                      <a:pt x="239629" y="432261"/>
                      <a:pt x="154786" y="413800"/>
                      <a:pt x="0" y="411480"/>
                    </a:cubicBezTo>
                    <a:cubicBezTo>
                      <a:pt x="-7075" y="322377"/>
                      <a:pt x="18717" y="127371"/>
                      <a:pt x="0" y="0"/>
                    </a:cubicBezTo>
                    <a:close/>
                  </a:path>
                </a:pathLst>
              </a:custGeom>
              <a:solidFill>
                <a:schemeClr val="bg1"/>
              </a:solidFill>
              <a:ln w="9525">
                <a:solidFill>
                  <a:schemeClr val="accent1">
                    <a:lumMod val="7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1400" b="1">
                    <a:solidFill>
                      <a:srgbClr val="00205B"/>
                    </a:solidFill>
                    <a:latin typeface="Arial" panose="020B0604020202020204" pitchFamily="34" charset="0"/>
                    <a:cs typeface="Arial" panose="020B0604020202020204" pitchFamily="34" charset="0"/>
                  </a:rPr>
                  <a:t>crater</a:t>
                </a:r>
              </a:p>
            </p:txBody>
          </p:sp>
          <p:sp>
            <p:nvSpPr>
              <p:cNvPr id="11" name="Rectangle 10">
                <a:extLst>
                  <a:ext uri="{FF2B5EF4-FFF2-40B4-BE49-F238E27FC236}">
                    <a16:creationId xmlns:a16="http://schemas.microsoft.com/office/drawing/2014/main" id="{86B19E9F-C77B-56A4-D864-A4739F4D1EBD}"/>
                  </a:ext>
                </a:extLst>
              </p:cNvPr>
              <p:cNvSpPr/>
              <p:nvPr/>
            </p:nvSpPr>
            <p:spPr>
              <a:xfrm>
                <a:off x="1271417" y="2579404"/>
                <a:ext cx="632311" cy="411480"/>
              </a:xfrm>
              <a:custGeom>
                <a:avLst/>
                <a:gdLst>
                  <a:gd name="csX0" fmla="*/ 0 w 632311"/>
                  <a:gd name="csY0" fmla="*/ 0 h 411480"/>
                  <a:gd name="csX1" fmla="*/ 632311 w 632311"/>
                  <a:gd name="csY1" fmla="*/ 0 h 411480"/>
                  <a:gd name="csX2" fmla="*/ 632311 w 632311"/>
                  <a:gd name="csY2" fmla="*/ 411480 h 411480"/>
                  <a:gd name="csX3" fmla="*/ 0 w 632311"/>
                  <a:gd name="csY3" fmla="*/ 411480 h 411480"/>
                  <a:gd name="csX4" fmla="*/ 0 w 632311"/>
                  <a:gd name="csY4" fmla="*/ 0 h 411480"/>
                </a:gdLst>
                <a:ahLst/>
                <a:cxnLst>
                  <a:cxn ang="0">
                    <a:pos x="csX0" y="csY0"/>
                  </a:cxn>
                  <a:cxn ang="0">
                    <a:pos x="csX1" y="csY1"/>
                  </a:cxn>
                  <a:cxn ang="0">
                    <a:pos x="csX2" y="csY2"/>
                  </a:cxn>
                  <a:cxn ang="0">
                    <a:pos x="csX3" y="csY3"/>
                  </a:cxn>
                  <a:cxn ang="0">
                    <a:pos x="csX4" y="csY4"/>
                  </a:cxn>
                </a:cxnLst>
                <a:rect l="l" t="t" r="r" b="b"/>
                <a:pathLst>
                  <a:path w="632311" h="411480" fill="none" extrusionOk="0">
                    <a:moveTo>
                      <a:pt x="0" y="0"/>
                    </a:moveTo>
                    <a:cubicBezTo>
                      <a:pt x="299672" y="-12242"/>
                      <a:pt x="408889" y="9896"/>
                      <a:pt x="632311" y="0"/>
                    </a:cubicBezTo>
                    <a:cubicBezTo>
                      <a:pt x="650048" y="128906"/>
                      <a:pt x="645298" y="269248"/>
                      <a:pt x="632311" y="411480"/>
                    </a:cubicBezTo>
                    <a:cubicBezTo>
                      <a:pt x="410172" y="403447"/>
                      <a:pt x="219480" y="391841"/>
                      <a:pt x="0" y="411480"/>
                    </a:cubicBezTo>
                    <a:cubicBezTo>
                      <a:pt x="15076" y="226288"/>
                      <a:pt x="-11056" y="82496"/>
                      <a:pt x="0" y="0"/>
                    </a:cubicBezTo>
                    <a:close/>
                  </a:path>
                  <a:path w="632311" h="411480" stroke="0" extrusionOk="0">
                    <a:moveTo>
                      <a:pt x="0" y="0"/>
                    </a:moveTo>
                    <a:cubicBezTo>
                      <a:pt x="255696" y="-11395"/>
                      <a:pt x="380094" y="7018"/>
                      <a:pt x="632311" y="0"/>
                    </a:cubicBezTo>
                    <a:cubicBezTo>
                      <a:pt x="624188" y="140434"/>
                      <a:pt x="643085" y="250519"/>
                      <a:pt x="632311" y="411480"/>
                    </a:cubicBezTo>
                    <a:cubicBezTo>
                      <a:pt x="381676" y="422220"/>
                      <a:pt x="249223" y="394858"/>
                      <a:pt x="0" y="411480"/>
                    </a:cubicBezTo>
                    <a:cubicBezTo>
                      <a:pt x="5693" y="229451"/>
                      <a:pt x="19009" y="160552"/>
                      <a:pt x="0" y="0"/>
                    </a:cubicBezTo>
                    <a:close/>
                  </a:path>
                </a:pathLst>
              </a:custGeom>
              <a:solidFill>
                <a:schemeClr val="bg1"/>
              </a:solidFill>
              <a:ln w="9525">
                <a:solidFill>
                  <a:schemeClr val="accent1">
                    <a:lumMod val="7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1400" b="1">
                    <a:solidFill>
                      <a:srgbClr val="00205B"/>
                    </a:solidFill>
                    <a:latin typeface="Arial" panose="020B0604020202020204" pitchFamily="34" charset="0"/>
                    <a:cs typeface="Arial" panose="020B0604020202020204" pitchFamily="34" charset="0"/>
                  </a:rPr>
                  <a:t>flat</a:t>
                </a:r>
              </a:p>
            </p:txBody>
          </p:sp>
          <p:sp>
            <p:nvSpPr>
              <p:cNvPr id="12" name="Rectangle 11">
                <a:extLst>
                  <a:ext uri="{FF2B5EF4-FFF2-40B4-BE49-F238E27FC236}">
                    <a16:creationId xmlns:a16="http://schemas.microsoft.com/office/drawing/2014/main" id="{9A61B098-88BE-8C15-E246-F22332E33470}"/>
                  </a:ext>
                </a:extLst>
              </p:cNvPr>
              <p:cNvSpPr/>
              <p:nvPr/>
            </p:nvSpPr>
            <p:spPr>
              <a:xfrm>
                <a:off x="2034639" y="2589704"/>
                <a:ext cx="1081997" cy="411480"/>
              </a:xfrm>
              <a:custGeom>
                <a:avLst/>
                <a:gdLst>
                  <a:gd name="csX0" fmla="*/ 0 w 1081997"/>
                  <a:gd name="csY0" fmla="*/ 0 h 411480"/>
                  <a:gd name="csX1" fmla="*/ 540999 w 1081997"/>
                  <a:gd name="csY1" fmla="*/ 0 h 411480"/>
                  <a:gd name="csX2" fmla="*/ 1081997 w 1081997"/>
                  <a:gd name="csY2" fmla="*/ 0 h 411480"/>
                  <a:gd name="csX3" fmla="*/ 1081997 w 1081997"/>
                  <a:gd name="csY3" fmla="*/ 411480 h 411480"/>
                  <a:gd name="csX4" fmla="*/ 551818 w 1081997"/>
                  <a:gd name="csY4" fmla="*/ 411480 h 411480"/>
                  <a:gd name="csX5" fmla="*/ 0 w 1081997"/>
                  <a:gd name="csY5" fmla="*/ 411480 h 411480"/>
                  <a:gd name="csX6" fmla="*/ 0 w 1081997"/>
                  <a:gd name="csY6" fmla="*/ 0 h 41148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81997" h="411480" fill="none" extrusionOk="0">
                    <a:moveTo>
                      <a:pt x="0" y="0"/>
                    </a:moveTo>
                    <a:cubicBezTo>
                      <a:pt x="154971" y="-15951"/>
                      <a:pt x="316913" y="-10591"/>
                      <a:pt x="540999" y="0"/>
                    </a:cubicBezTo>
                    <a:cubicBezTo>
                      <a:pt x="765085" y="10591"/>
                      <a:pt x="963712" y="23249"/>
                      <a:pt x="1081997" y="0"/>
                    </a:cubicBezTo>
                    <a:cubicBezTo>
                      <a:pt x="1091435" y="154670"/>
                      <a:pt x="1075755" y="213638"/>
                      <a:pt x="1081997" y="411480"/>
                    </a:cubicBezTo>
                    <a:cubicBezTo>
                      <a:pt x="936400" y="389663"/>
                      <a:pt x="722206" y="392101"/>
                      <a:pt x="551818" y="411480"/>
                    </a:cubicBezTo>
                    <a:cubicBezTo>
                      <a:pt x="381430" y="430859"/>
                      <a:pt x="185501" y="406526"/>
                      <a:pt x="0" y="411480"/>
                    </a:cubicBezTo>
                    <a:cubicBezTo>
                      <a:pt x="-3716" y="326584"/>
                      <a:pt x="8778" y="124757"/>
                      <a:pt x="0" y="0"/>
                    </a:cubicBezTo>
                    <a:close/>
                  </a:path>
                  <a:path w="1081997" h="411480" stroke="0" extrusionOk="0">
                    <a:moveTo>
                      <a:pt x="0" y="0"/>
                    </a:moveTo>
                    <a:cubicBezTo>
                      <a:pt x="121690" y="15119"/>
                      <a:pt x="393874" y="17320"/>
                      <a:pt x="551818" y="0"/>
                    </a:cubicBezTo>
                    <a:cubicBezTo>
                      <a:pt x="709762" y="-17320"/>
                      <a:pt x="834206" y="9360"/>
                      <a:pt x="1081997" y="0"/>
                    </a:cubicBezTo>
                    <a:cubicBezTo>
                      <a:pt x="1078133" y="165809"/>
                      <a:pt x="1087280" y="258034"/>
                      <a:pt x="1081997" y="411480"/>
                    </a:cubicBezTo>
                    <a:cubicBezTo>
                      <a:pt x="878566" y="413713"/>
                      <a:pt x="684235" y="434370"/>
                      <a:pt x="573458" y="411480"/>
                    </a:cubicBezTo>
                    <a:cubicBezTo>
                      <a:pt x="462681" y="388590"/>
                      <a:pt x="141954" y="429272"/>
                      <a:pt x="0" y="411480"/>
                    </a:cubicBezTo>
                    <a:cubicBezTo>
                      <a:pt x="5600" y="276338"/>
                      <a:pt x="-2421" y="129207"/>
                      <a:pt x="0" y="0"/>
                    </a:cubicBezTo>
                    <a:close/>
                  </a:path>
                </a:pathLst>
              </a:custGeom>
              <a:solidFill>
                <a:schemeClr val="bg1"/>
              </a:solidFill>
              <a:ln w="9525">
                <a:solidFill>
                  <a:schemeClr val="accent1">
                    <a:lumMod val="75000"/>
                  </a:schemeClr>
                </a:solidFill>
                <a:extLst>
                  <a:ext uri="{C807C97D-BFC1-408E-A445-0C87EB9F89A2}">
                    <ask:lineSketchStyleProps xmlns:ask="http://schemas.microsoft.com/office/drawing/2018/sketchyshapes" sd="1670402538">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1400" b="1">
                    <a:solidFill>
                      <a:srgbClr val="00205B"/>
                    </a:solidFill>
                    <a:latin typeface="Arial" panose="020B0604020202020204" pitchFamily="34" charset="0"/>
                    <a:cs typeface="Arial" panose="020B0604020202020204" pitchFamily="34" charset="0"/>
                  </a:rPr>
                  <a:t>sheltered</a:t>
                </a:r>
              </a:p>
            </p:txBody>
          </p:sp>
          <p:sp>
            <p:nvSpPr>
              <p:cNvPr id="13" name="Rectangle 12">
                <a:extLst>
                  <a:ext uri="{FF2B5EF4-FFF2-40B4-BE49-F238E27FC236}">
                    <a16:creationId xmlns:a16="http://schemas.microsoft.com/office/drawing/2014/main" id="{C87286AE-6755-7318-AC79-1455C7CFDE33}"/>
                  </a:ext>
                </a:extLst>
              </p:cNvPr>
              <p:cNvSpPr/>
              <p:nvPr/>
            </p:nvSpPr>
            <p:spPr>
              <a:xfrm>
                <a:off x="3296683" y="2593542"/>
                <a:ext cx="632311" cy="411480"/>
              </a:xfrm>
              <a:custGeom>
                <a:avLst/>
                <a:gdLst>
                  <a:gd name="csX0" fmla="*/ 0 w 632311"/>
                  <a:gd name="csY0" fmla="*/ 0 h 411480"/>
                  <a:gd name="csX1" fmla="*/ 632311 w 632311"/>
                  <a:gd name="csY1" fmla="*/ 0 h 411480"/>
                  <a:gd name="csX2" fmla="*/ 632311 w 632311"/>
                  <a:gd name="csY2" fmla="*/ 411480 h 411480"/>
                  <a:gd name="csX3" fmla="*/ 0 w 632311"/>
                  <a:gd name="csY3" fmla="*/ 411480 h 411480"/>
                  <a:gd name="csX4" fmla="*/ 0 w 632311"/>
                  <a:gd name="csY4" fmla="*/ 0 h 411480"/>
                </a:gdLst>
                <a:ahLst/>
                <a:cxnLst>
                  <a:cxn ang="0">
                    <a:pos x="csX0" y="csY0"/>
                  </a:cxn>
                  <a:cxn ang="0">
                    <a:pos x="csX1" y="csY1"/>
                  </a:cxn>
                  <a:cxn ang="0">
                    <a:pos x="csX2" y="csY2"/>
                  </a:cxn>
                  <a:cxn ang="0">
                    <a:pos x="csX3" y="csY3"/>
                  </a:cxn>
                  <a:cxn ang="0">
                    <a:pos x="csX4" y="csY4"/>
                  </a:cxn>
                </a:cxnLst>
                <a:rect l="l" t="t" r="r" b="b"/>
                <a:pathLst>
                  <a:path w="632311" h="411480" fill="none" extrusionOk="0">
                    <a:moveTo>
                      <a:pt x="0" y="0"/>
                    </a:moveTo>
                    <a:cubicBezTo>
                      <a:pt x="302303" y="14475"/>
                      <a:pt x="405095" y="6135"/>
                      <a:pt x="632311" y="0"/>
                    </a:cubicBezTo>
                    <a:cubicBezTo>
                      <a:pt x="641121" y="84995"/>
                      <a:pt x="637372" y="223022"/>
                      <a:pt x="632311" y="411480"/>
                    </a:cubicBezTo>
                    <a:cubicBezTo>
                      <a:pt x="398500" y="419279"/>
                      <a:pt x="298511" y="387366"/>
                      <a:pt x="0" y="411480"/>
                    </a:cubicBezTo>
                    <a:cubicBezTo>
                      <a:pt x="15428" y="301111"/>
                      <a:pt x="-18757" y="160913"/>
                      <a:pt x="0" y="0"/>
                    </a:cubicBezTo>
                    <a:close/>
                  </a:path>
                  <a:path w="632311" h="411480" stroke="0" extrusionOk="0">
                    <a:moveTo>
                      <a:pt x="0" y="0"/>
                    </a:moveTo>
                    <a:cubicBezTo>
                      <a:pt x="168470" y="29572"/>
                      <a:pt x="479846" y="18427"/>
                      <a:pt x="632311" y="0"/>
                    </a:cubicBezTo>
                    <a:cubicBezTo>
                      <a:pt x="613864" y="88349"/>
                      <a:pt x="617702" y="259654"/>
                      <a:pt x="632311" y="411480"/>
                    </a:cubicBezTo>
                    <a:cubicBezTo>
                      <a:pt x="335549" y="417498"/>
                      <a:pt x="240589" y="395373"/>
                      <a:pt x="0" y="411480"/>
                    </a:cubicBezTo>
                    <a:cubicBezTo>
                      <a:pt x="-1155" y="300924"/>
                      <a:pt x="-7271" y="164388"/>
                      <a:pt x="0" y="0"/>
                    </a:cubicBezTo>
                    <a:close/>
                  </a:path>
                </a:pathLst>
              </a:custGeom>
              <a:solidFill>
                <a:schemeClr val="bg1"/>
              </a:solidFill>
              <a:ln w="9525">
                <a:solidFill>
                  <a:schemeClr val="accent1">
                    <a:lumMod val="75000"/>
                  </a:schemeClr>
                </a:solidFill>
                <a:extLst>
                  <a:ext uri="{C807C97D-BFC1-408E-A445-0C87EB9F89A2}">
                    <ask:lineSketchStyleProps xmlns:ask="http://schemas.microsoft.com/office/drawing/2018/sketchyshapes" sd="422356936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1400" b="1">
                    <a:solidFill>
                      <a:srgbClr val="00205B"/>
                    </a:solidFill>
                    <a:latin typeface="Arial" panose="020B0604020202020204" pitchFamily="34" charset="0"/>
                    <a:cs typeface="Arial" panose="020B0604020202020204" pitchFamily="34" charset="0"/>
                  </a:rPr>
                  <a:t>safe</a:t>
                </a:r>
              </a:p>
            </p:txBody>
          </p:sp>
          <p:sp>
            <p:nvSpPr>
              <p:cNvPr id="15" name="Rectangle 14">
                <a:extLst>
                  <a:ext uri="{FF2B5EF4-FFF2-40B4-BE49-F238E27FC236}">
                    <a16:creationId xmlns:a16="http://schemas.microsoft.com/office/drawing/2014/main" id="{31019F59-34C6-68C4-8B1E-7FF6D6984438}"/>
                  </a:ext>
                </a:extLst>
              </p:cNvPr>
              <p:cNvSpPr/>
              <p:nvPr/>
            </p:nvSpPr>
            <p:spPr>
              <a:xfrm>
                <a:off x="4109041" y="2593542"/>
                <a:ext cx="1495215" cy="411480"/>
              </a:xfrm>
              <a:custGeom>
                <a:avLst/>
                <a:gdLst>
                  <a:gd name="csX0" fmla="*/ 0 w 1495215"/>
                  <a:gd name="csY0" fmla="*/ 0 h 411480"/>
                  <a:gd name="csX1" fmla="*/ 453549 w 1495215"/>
                  <a:gd name="csY1" fmla="*/ 0 h 411480"/>
                  <a:gd name="csX2" fmla="*/ 922049 w 1495215"/>
                  <a:gd name="csY2" fmla="*/ 0 h 411480"/>
                  <a:gd name="csX3" fmla="*/ 1495215 w 1495215"/>
                  <a:gd name="csY3" fmla="*/ 0 h 411480"/>
                  <a:gd name="csX4" fmla="*/ 1495215 w 1495215"/>
                  <a:gd name="csY4" fmla="*/ 411480 h 411480"/>
                  <a:gd name="csX5" fmla="*/ 1026714 w 1495215"/>
                  <a:gd name="csY5" fmla="*/ 411480 h 411480"/>
                  <a:gd name="csX6" fmla="*/ 558214 w 1495215"/>
                  <a:gd name="csY6" fmla="*/ 411480 h 411480"/>
                  <a:gd name="csX7" fmla="*/ 0 w 1495215"/>
                  <a:gd name="csY7" fmla="*/ 411480 h 411480"/>
                  <a:gd name="csX8" fmla="*/ 0 w 1495215"/>
                  <a:gd name="csY8" fmla="*/ 0 h 4114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95215" h="411480" fill="none" extrusionOk="0">
                    <a:moveTo>
                      <a:pt x="0" y="0"/>
                    </a:moveTo>
                    <a:cubicBezTo>
                      <a:pt x="125249" y="-18914"/>
                      <a:pt x="289889" y="-21648"/>
                      <a:pt x="453549" y="0"/>
                    </a:cubicBezTo>
                    <a:cubicBezTo>
                      <a:pt x="617209" y="21648"/>
                      <a:pt x="766260" y="-8348"/>
                      <a:pt x="922049" y="0"/>
                    </a:cubicBezTo>
                    <a:cubicBezTo>
                      <a:pt x="1077838" y="8348"/>
                      <a:pt x="1240688" y="-1225"/>
                      <a:pt x="1495215" y="0"/>
                    </a:cubicBezTo>
                    <a:cubicBezTo>
                      <a:pt x="1502772" y="88544"/>
                      <a:pt x="1483891" y="231287"/>
                      <a:pt x="1495215" y="411480"/>
                    </a:cubicBezTo>
                    <a:cubicBezTo>
                      <a:pt x="1369783" y="405607"/>
                      <a:pt x="1255707" y="409704"/>
                      <a:pt x="1026714" y="411480"/>
                    </a:cubicBezTo>
                    <a:cubicBezTo>
                      <a:pt x="797721" y="413256"/>
                      <a:pt x="740377" y="422015"/>
                      <a:pt x="558214" y="411480"/>
                    </a:cubicBezTo>
                    <a:cubicBezTo>
                      <a:pt x="376051" y="400945"/>
                      <a:pt x="171941" y="420997"/>
                      <a:pt x="0" y="411480"/>
                    </a:cubicBezTo>
                    <a:cubicBezTo>
                      <a:pt x="-10295" y="259618"/>
                      <a:pt x="-10423" y="106089"/>
                      <a:pt x="0" y="0"/>
                    </a:cubicBezTo>
                    <a:close/>
                  </a:path>
                  <a:path w="1495215" h="411480" stroke="0" extrusionOk="0">
                    <a:moveTo>
                      <a:pt x="0" y="0"/>
                    </a:moveTo>
                    <a:cubicBezTo>
                      <a:pt x="208563" y="-7449"/>
                      <a:pt x="256963" y="15601"/>
                      <a:pt x="483453" y="0"/>
                    </a:cubicBezTo>
                    <a:cubicBezTo>
                      <a:pt x="709943" y="-15601"/>
                      <a:pt x="844575" y="22483"/>
                      <a:pt x="951954" y="0"/>
                    </a:cubicBezTo>
                    <a:cubicBezTo>
                      <a:pt x="1059333" y="-22483"/>
                      <a:pt x="1248889" y="22035"/>
                      <a:pt x="1495215" y="0"/>
                    </a:cubicBezTo>
                    <a:cubicBezTo>
                      <a:pt x="1490250" y="201086"/>
                      <a:pt x="1479535" y="229678"/>
                      <a:pt x="1495215" y="411480"/>
                    </a:cubicBezTo>
                    <a:cubicBezTo>
                      <a:pt x="1390138" y="426795"/>
                      <a:pt x="1186016" y="415471"/>
                      <a:pt x="1041666" y="411480"/>
                    </a:cubicBezTo>
                    <a:cubicBezTo>
                      <a:pt x="897316" y="407489"/>
                      <a:pt x="712869" y="403447"/>
                      <a:pt x="528309" y="411480"/>
                    </a:cubicBezTo>
                    <a:cubicBezTo>
                      <a:pt x="343749" y="419513"/>
                      <a:pt x="131923" y="422034"/>
                      <a:pt x="0" y="411480"/>
                    </a:cubicBezTo>
                    <a:cubicBezTo>
                      <a:pt x="-20207" y="251249"/>
                      <a:pt x="-10103" y="87879"/>
                      <a:pt x="0" y="0"/>
                    </a:cubicBezTo>
                    <a:close/>
                  </a:path>
                </a:pathLst>
              </a:custGeom>
              <a:solidFill>
                <a:schemeClr val="bg1"/>
              </a:solidFill>
              <a:ln w="9525">
                <a:solidFill>
                  <a:schemeClr val="accent1">
                    <a:lumMod val="75000"/>
                  </a:schemeClr>
                </a:solidFill>
                <a:extLst>
                  <a:ext uri="{C807C97D-BFC1-408E-A445-0C87EB9F89A2}">
                    <ask:lineSketchStyleProps xmlns:ask="http://schemas.microsoft.com/office/drawing/2018/sketchyshapes" sd="412381889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1400" b="1">
                    <a:solidFill>
                      <a:srgbClr val="00205B"/>
                    </a:solidFill>
                    <a:latin typeface="Arial" panose="020B0604020202020204" pitchFamily="34" charset="0"/>
                    <a:cs typeface="Arial" panose="020B0604020202020204" pitchFamily="34" charset="0"/>
                  </a:rPr>
                  <a:t>easy to land on</a:t>
                </a:r>
              </a:p>
            </p:txBody>
          </p:sp>
          <p:sp>
            <p:nvSpPr>
              <p:cNvPr id="22" name="Rectangle 21">
                <a:extLst>
                  <a:ext uri="{FF2B5EF4-FFF2-40B4-BE49-F238E27FC236}">
                    <a16:creationId xmlns:a16="http://schemas.microsoft.com/office/drawing/2014/main" id="{D7A68B21-82CF-B5D3-AC8A-0E16D9CDF35C}"/>
                  </a:ext>
                </a:extLst>
              </p:cNvPr>
              <p:cNvSpPr/>
              <p:nvPr/>
            </p:nvSpPr>
            <p:spPr>
              <a:xfrm>
                <a:off x="1238526" y="3448166"/>
                <a:ext cx="1290119" cy="411480"/>
              </a:xfrm>
              <a:custGeom>
                <a:avLst/>
                <a:gdLst>
                  <a:gd name="csX0" fmla="*/ 0 w 1290119"/>
                  <a:gd name="csY0" fmla="*/ 0 h 411480"/>
                  <a:gd name="csX1" fmla="*/ 632158 w 1290119"/>
                  <a:gd name="csY1" fmla="*/ 0 h 411480"/>
                  <a:gd name="csX2" fmla="*/ 1290119 w 1290119"/>
                  <a:gd name="csY2" fmla="*/ 0 h 411480"/>
                  <a:gd name="csX3" fmla="*/ 1290119 w 1290119"/>
                  <a:gd name="csY3" fmla="*/ 411480 h 411480"/>
                  <a:gd name="csX4" fmla="*/ 619257 w 1290119"/>
                  <a:gd name="csY4" fmla="*/ 411480 h 411480"/>
                  <a:gd name="csX5" fmla="*/ 0 w 1290119"/>
                  <a:gd name="csY5" fmla="*/ 411480 h 411480"/>
                  <a:gd name="csX6" fmla="*/ 0 w 1290119"/>
                  <a:gd name="csY6" fmla="*/ 0 h 41148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90119" h="411480" fill="none" extrusionOk="0">
                    <a:moveTo>
                      <a:pt x="0" y="0"/>
                    </a:moveTo>
                    <a:cubicBezTo>
                      <a:pt x="250096" y="29242"/>
                      <a:pt x="492533" y="6008"/>
                      <a:pt x="632158" y="0"/>
                    </a:cubicBezTo>
                    <a:cubicBezTo>
                      <a:pt x="771783" y="-6008"/>
                      <a:pt x="1059898" y="-618"/>
                      <a:pt x="1290119" y="0"/>
                    </a:cubicBezTo>
                    <a:cubicBezTo>
                      <a:pt x="1292805" y="188746"/>
                      <a:pt x="1278867" y="209791"/>
                      <a:pt x="1290119" y="411480"/>
                    </a:cubicBezTo>
                    <a:cubicBezTo>
                      <a:pt x="1035660" y="428768"/>
                      <a:pt x="866155" y="442557"/>
                      <a:pt x="619257" y="411480"/>
                    </a:cubicBezTo>
                    <a:cubicBezTo>
                      <a:pt x="372359" y="380403"/>
                      <a:pt x="258904" y="411199"/>
                      <a:pt x="0" y="411480"/>
                    </a:cubicBezTo>
                    <a:cubicBezTo>
                      <a:pt x="15500" y="241055"/>
                      <a:pt x="10754" y="192613"/>
                      <a:pt x="0" y="0"/>
                    </a:cubicBezTo>
                    <a:close/>
                  </a:path>
                  <a:path w="1290119" h="411480" stroke="0" extrusionOk="0">
                    <a:moveTo>
                      <a:pt x="0" y="0"/>
                    </a:moveTo>
                    <a:cubicBezTo>
                      <a:pt x="304429" y="-12745"/>
                      <a:pt x="391742" y="19199"/>
                      <a:pt x="657961" y="0"/>
                    </a:cubicBezTo>
                    <a:cubicBezTo>
                      <a:pt x="924180" y="-19199"/>
                      <a:pt x="1019129" y="-29770"/>
                      <a:pt x="1290119" y="0"/>
                    </a:cubicBezTo>
                    <a:cubicBezTo>
                      <a:pt x="1294058" y="191764"/>
                      <a:pt x="1299005" y="282047"/>
                      <a:pt x="1290119" y="411480"/>
                    </a:cubicBezTo>
                    <a:cubicBezTo>
                      <a:pt x="1103882" y="427758"/>
                      <a:pt x="795567" y="408716"/>
                      <a:pt x="670862" y="411480"/>
                    </a:cubicBezTo>
                    <a:cubicBezTo>
                      <a:pt x="546157" y="414244"/>
                      <a:pt x="320106" y="402911"/>
                      <a:pt x="0" y="411480"/>
                    </a:cubicBezTo>
                    <a:cubicBezTo>
                      <a:pt x="-17768" y="215153"/>
                      <a:pt x="12148" y="157596"/>
                      <a:pt x="0" y="0"/>
                    </a:cubicBezTo>
                    <a:close/>
                  </a:path>
                </a:pathLst>
              </a:custGeom>
              <a:solidFill>
                <a:schemeClr val="bg1"/>
              </a:solidFill>
              <a:ln w="9525">
                <a:solidFill>
                  <a:schemeClr val="accent1">
                    <a:lumMod val="75000"/>
                  </a:schemeClr>
                </a:solidFill>
                <a:extLst>
                  <a:ext uri="{C807C97D-BFC1-408E-A445-0C87EB9F89A2}">
                    <ask:lineSketchStyleProps xmlns:ask="http://schemas.microsoft.com/office/drawing/2018/sketchyshapes" sd="205390699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1400" b="1">
                    <a:solidFill>
                      <a:srgbClr val="00205B"/>
                    </a:solidFill>
                    <a:latin typeface="Arial" panose="020B0604020202020204" pitchFamily="34" charset="0"/>
                    <a:cs typeface="Arial" panose="020B0604020202020204" pitchFamily="34" charset="0"/>
                  </a:rPr>
                  <a:t>Sea (mare)</a:t>
                </a:r>
              </a:p>
            </p:txBody>
          </p:sp>
        </p:grpSp>
        <p:sp>
          <p:nvSpPr>
            <p:cNvPr id="27" name="TextBox 26">
              <a:extLst>
                <a:ext uri="{FF2B5EF4-FFF2-40B4-BE49-F238E27FC236}">
                  <a16:creationId xmlns:a16="http://schemas.microsoft.com/office/drawing/2014/main" id="{1CAA94AC-674E-F6B1-C5A4-69EBCB28BDA1}"/>
                </a:ext>
              </a:extLst>
            </p:cNvPr>
            <p:cNvSpPr txBox="1"/>
            <p:nvPr/>
          </p:nvSpPr>
          <p:spPr>
            <a:xfrm>
              <a:off x="557130" y="1616679"/>
              <a:ext cx="5765074" cy="307777"/>
            </a:xfrm>
            <a:prstGeom prst="rect">
              <a:avLst/>
            </a:prstGeom>
            <a:noFill/>
          </p:spPr>
          <p:txBody>
            <a:bodyPr wrap="square" rtlCol="0">
              <a:spAutoFit/>
            </a:bodyPr>
            <a:lstStyle/>
            <a:p>
              <a:pPr algn="l" rtl="0"/>
              <a:r>
                <a:rPr lang="en-GB" sz="1400">
                  <a:solidFill>
                    <a:srgbClr val="001F5B"/>
                  </a:solidFill>
                  <a:latin typeface="Arial"/>
                  <a:cs typeface="Arial"/>
                </a:rPr>
                <a:t>Circle one or more words in the boxes to complete the sentences.</a:t>
              </a:r>
              <a:endParaRPr lang="en-US" sz="1400">
                <a:solidFill>
                  <a:srgbClr val="001F5B"/>
                </a:solidFill>
                <a:latin typeface="Arial"/>
                <a:cs typeface="Arial"/>
              </a:endParaRPr>
            </a:p>
          </p:txBody>
        </p:sp>
      </p:grpSp>
    </p:spTree>
    <p:extLst>
      <p:ext uri="{BB962C8B-B14F-4D97-AF65-F5344CB8AC3E}">
        <p14:creationId xmlns:p14="http://schemas.microsoft.com/office/powerpoint/2010/main" val="12892888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feffa93e-cba6-43bb-8a73-15ac29ca5438" xsi:nil="true"/>
    <lcf76f155ced4ddcb4097134ff3c332f xmlns="feffa93e-cba6-43bb-8a73-15ac29ca5438">
      <Terms xmlns="http://schemas.microsoft.com/office/infopath/2007/PartnerControls"/>
    </lcf76f155ced4ddcb4097134ff3c332f>
    <TaxCatchAll xmlns="bc488e00-68d8-4541-a084-0abf67b939b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B3BEB9A10D8E459BD47AF5D8FA3DB7" ma:contentTypeVersion="19" ma:contentTypeDescription="Create a new document." ma:contentTypeScope="" ma:versionID="b32c0e7ea251376aa44d54b7ea4c3b83">
  <xsd:schema xmlns:xsd="http://www.w3.org/2001/XMLSchema" xmlns:xs="http://www.w3.org/2001/XMLSchema" xmlns:p="http://schemas.microsoft.com/office/2006/metadata/properties" xmlns:ns2="feffa93e-cba6-43bb-8a73-15ac29ca5438" xmlns:ns3="bc488e00-68d8-4541-a084-0abf67b939b2" targetNamespace="http://schemas.microsoft.com/office/2006/metadata/properties" ma:root="true" ma:fieldsID="37c86a66cf738872fc1675622a13fac8" ns2:_="" ns3:_="">
    <xsd:import namespace="feffa93e-cba6-43bb-8a73-15ac29ca5438"/>
    <xsd:import namespace="bc488e00-68d8-4541-a084-0abf67b939b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ffa93e-cba6-43bb-8a73-15ac29ca54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3fea976-0fb7-4036-bc8a-08177e9f587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488e00-68d8-4541-a084-0abf67b939b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084d4fb-5e41-4287-a99d-6d48a46c404c}" ma:internalName="TaxCatchAll" ma:showField="CatchAllData" ma:web="bc488e00-68d8-4541-a084-0abf67b939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CDDAF7-E4C5-4778-A6FC-EC16C8292EAA}">
  <ds:schemaRefs>
    <ds:schemaRef ds:uri="http://schemas.microsoft.com/office/2006/documentManagement/types"/>
    <ds:schemaRef ds:uri="http://www.w3.org/XML/1998/namespace"/>
    <ds:schemaRef ds:uri="feffa93e-cba6-43bb-8a73-15ac29ca5438"/>
    <ds:schemaRef ds:uri="bc488e00-68d8-4541-a084-0abf67b939b2"/>
    <ds:schemaRef ds:uri="http://purl.org/dc/terms/"/>
    <ds:schemaRef ds:uri="http://purl.org/dc/elements/1.1/"/>
    <ds:schemaRef ds:uri="http://purl.org/dc/dcmitype/"/>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A2A3BEDA-485C-4231-A39D-2BD2E311DA5A}">
  <ds:schemaRefs>
    <ds:schemaRef ds:uri="bc488e00-68d8-4541-a084-0abf67b939b2"/>
    <ds:schemaRef ds:uri="feffa93e-cba6-43bb-8a73-15ac29ca54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7F5DFFD-B1A0-45D3-831B-06F5911263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346</TotalTime>
  <Words>6485</Words>
  <Application>Microsoft Macintosh PowerPoint</Application>
  <PresentationFormat>A4 Paper (210x297 mm)</PresentationFormat>
  <Paragraphs>1553</Paragraphs>
  <Slides>78</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Aptos</vt:lpstr>
      <vt:lpstr>Arial</vt:lpstr>
      <vt:lpstr>Arial Narrow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Hurst, Georgia</cp:lastModifiedBy>
  <cp:revision>1</cp:revision>
  <dcterms:created xsi:type="dcterms:W3CDTF">2025-01-22T10:38:54Z</dcterms:created>
  <dcterms:modified xsi:type="dcterms:W3CDTF">2026-03-24T11:45:00Z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2024-12-16T00:00:00Z</vt:filetime>
  </property>
  <property fmtid="{D5CDD505-2E9C-101B-9397-08002B2CF9AE}" pid="3" name="LastSaved">
    <vt:filetime>2025-01-22T00:00:00Z</vt:filetime>
  </property>
  <property fmtid="{D5CDD505-2E9C-101B-9397-08002B2CF9AE}" pid="4" name="MediaServiceImageTags">
    <vt:lpwstr/>
  </property>
  <property fmtid="{D5CDD505-2E9C-101B-9397-08002B2CF9AE}" pid="5" name="ContentTypeId">
    <vt:lpwstr>0x01010097B3BEB9A10D8E459BD47AF5D8FA3DB7</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