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293" r:id="rId5"/>
    <p:sldId id="294" r:id="rId6"/>
    <p:sldId id="313" r:id="rId7"/>
    <p:sldId id="281" r:id="rId8"/>
    <p:sldId id="264" r:id="rId9"/>
    <p:sldId id="314" r:id="rId10"/>
    <p:sldId id="321" r:id="rId11"/>
    <p:sldId id="282" r:id="rId12"/>
    <p:sldId id="283" r:id="rId13"/>
    <p:sldId id="285" r:id="rId14"/>
    <p:sldId id="322" r:id="rId15"/>
    <p:sldId id="284" r:id="rId16"/>
    <p:sldId id="286" r:id="rId17"/>
    <p:sldId id="315" r:id="rId18"/>
    <p:sldId id="317" r:id="rId19"/>
    <p:sldId id="318" r:id="rId20"/>
    <p:sldId id="323" r:id="rId21"/>
    <p:sldId id="278" r:id="rId22"/>
    <p:sldId id="288" r:id="rId23"/>
    <p:sldId id="319" r:id="rId24"/>
    <p:sldId id="290" r:id="rId25"/>
    <p:sldId id="324" r:id="rId26"/>
    <p:sldId id="279" r:id="rId27"/>
    <p:sldId id="325" r:id="rId28"/>
    <p:sldId id="326" r:id="rId29"/>
    <p:sldId id="330" r:id="rId30"/>
    <p:sldId id="331" r:id="rId31"/>
    <p:sldId id="328" r:id="rId32"/>
    <p:sldId id="291" r:id="rId33"/>
    <p:sldId id="327" r:id="rId34"/>
    <p:sldId id="334" r:id="rId35"/>
    <p:sldId id="332" r:id="rId36"/>
    <p:sldId id="333" r:id="rId37"/>
    <p:sldId id="335" r:id="rId38"/>
    <p:sldId id="339" r:id="rId39"/>
    <p:sldId id="336" r:id="rId40"/>
    <p:sldId id="337" r:id="rId41"/>
    <p:sldId id="338" r:id="rId42"/>
    <p:sldId id="340" r:id="rId43"/>
    <p:sldId id="341" r:id="rId44"/>
    <p:sldId id="342" r:id="rId45"/>
    <p:sldId id="343" r:id="rId46"/>
    <p:sldId id="345" r:id="rId47"/>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255D"/>
    <a:srgbClr val="EFF2F5"/>
    <a:srgbClr val="2CD5C4"/>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108D73-5E07-4548-8007-C7FCF32A5833}" v="170" dt="2026-03-09T13:50:54.3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22" autoAdjust="0"/>
    <p:restoredTop sz="81241"/>
  </p:normalViewPr>
  <p:slideViewPr>
    <p:cSldViewPr snapToGrid="0">
      <p:cViewPr varScale="1">
        <p:scale>
          <a:sx n="99" d="100"/>
          <a:sy n="99" d="100"/>
        </p:scale>
        <p:origin x="672" y="176"/>
      </p:cViewPr>
      <p:guideLst/>
    </p:cSldViewPr>
  </p:slideViewPr>
  <p:notesTextViewPr>
    <p:cViewPr>
      <p:scale>
        <a:sx n="1" d="1"/>
        <a:sy n="1" d="1"/>
      </p:scale>
      <p:origin x="0" y="0"/>
    </p:cViewPr>
  </p:notesTextViewPr>
  <p:notesViewPr>
    <p:cSldViewPr snapToGrid="0">
      <p:cViewPr varScale="1">
        <p:scale>
          <a:sx n="116" d="100"/>
          <a:sy n="116" d="100"/>
        </p:scale>
        <p:origin x="3474"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ags" Target="tags/tag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rst, Georgia" userId="e1b54d54-76b2-485a-99fd-ddf0877bea67" providerId="ADAL" clId="{6B3B1F16-9100-59BD-80A2-F36F643518EA}"/>
    <pc:docChg chg="undo custSel addSld delSld modSld sldOrd">
      <pc:chgData name="Hurst, Georgia" userId="e1b54d54-76b2-485a-99fd-ddf0877bea67" providerId="ADAL" clId="{6B3B1F16-9100-59BD-80A2-F36F643518EA}" dt="2026-03-09T14:32:16.291" v="2583" actId="1076"/>
      <pc:docMkLst>
        <pc:docMk/>
      </pc:docMkLst>
      <pc:sldChg chg="addSp modSp mod">
        <pc:chgData name="Hurst, Georgia" userId="e1b54d54-76b2-485a-99fd-ddf0877bea67" providerId="ADAL" clId="{6B3B1F16-9100-59BD-80A2-F36F643518EA}" dt="2026-03-03T15:32:18.103" v="640" actId="1076"/>
        <pc:sldMkLst>
          <pc:docMk/>
          <pc:sldMk cId="1279683475" sldId="264"/>
        </pc:sldMkLst>
        <pc:spChg chg="mod">
          <ac:chgData name="Hurst, Georgia" userId="e1b54d54-76b2-485a-99fd-ddf0877bea67" providerId="ADAL" clId="{6B3B1F16-9100-59BD-80A2-F36F643518EA}" dt="2026-03-03T13:33:32.152" v="455"/>
          <ac:spMkLst>
            <pc:docMk/>
            <pc:sldMk cId="1279683475" sldId="264"/>
            <ac:spMk id="2" creationId="{26B65C9B-AA59-455B-B7FA-CB36F6E175DC}"/>
          </ac:spMkLst>
        </pc:spChg>
        <pc:spChg chg="mod">
          <ac:chgData name="Hurst, Georgia" userId="e1b54d54-76b2-485a-99fd-ddf0877bea67" providerId="ADAL" clId="{6B3B1F16-9100-59BD-80A2-F36F643518EA}" dt="2026-03-03T13:34:23.399" v="467" actId="1076"/>
          <ac:spMkLst>
            <pc:docMk/>
            <pc:sldMk cId="1279683475" sldId="264"/>
            <ac:spMk id="4" creationId="{25D2B12A-D30E-C062-8D18-7F6B5A7AC337}"/>
          </ac:spMkLst>
        </pc:spChg>
        <pc:spChg chg="add mod">
          <ac:chgData name="Hurst, Georgia" userId="e1b54d54-76b2-485a-99fd-ddf0877bea67" providerId="ADAL" clId="{6B3B1F16-9100-59BD-80A2-F36F643518EA}" dt="2026-03-03T15:32:18.103" v="640" actId="1076"/>
          <ac:spMkLst>
            <pc:docMk/>
            <pc:sldMk cId="1279683475" sldId="264"/>
            <ac:spMk id="5" creationId="{FE8DCEE9-0947-5FE8-692F-6047094C19CE}"/>
          </ac:spMkLst>
        </pc:spChg>
        <pc:spChg chg="mod">
          <ac:chgData name="Hurst, Georgia" userId="e1b54d54-76b2-485a-99fd-ddf0877bea67" providerId="ADAL" clId="{6B3B1F16-9100-59BD-80A2-F36F643518EA}" dt="2026-03-03T13:34:50.422" v="477" actId="1076"/>
          <ac:spMkLst>
            <pc:docMk/>
            <pc:sldMk cId="1279683475" sldId="264"/>
            <ac:spMk id="15" creationId="{9DDFFA23-9FBC-A423-E465-60D9FCDFA464}"/>
          </ac:spMkLst>
        </pc:spChg>
        <pc:spChg chg="mod">
          <ac:chgData name="Hurst, Georgia" userId="e1b54d54-76b2-485a-99fd-ddf0877bea67" providerId="ADAL" clId="{6B3B1F16-9100-59BD-80A2-F36F643518EA}" dt="2026-03-03T13:34:31.458" v="471" actId="1076"/>
          <ac:spMkLst>
            <pc:docMk/>
            <pc:sldMk cId="1279683475" sldId="264"/>
            <ac:spMk id="20" creationId="{E98DE32A-08DE-EC87-4BCE-8356D2A5E675}"/>
          </ac:spMkLst>
        </pc:spChg>
        <pc:spChg chg="mod">
          <ac:chgData name="Hurst, Georgia" userId="e1b54d54-76b2-485a-99fd-ddf0877bea67" providerId="ADAL" clId="{6B3B1F16-9100-59BD-80A2-F36F643518EA}" dt="2026-03-03T13:34:22.790" v="465" actId="1076"/>
          <ac:spMkLst>
            <pc:docMk/>
            <pc:sldMk cId="1279683475" sldId="264"/>
            <ac:spMk id="23" creationId="{2936B4A5-D95C-767C-A3DA-CD210B69DBD5}"/>
          </ac:spMkLst>
        </pc:spChg>
        <pc:picChg chg="mod">
          <ac:chgData name="Hurst, Georgia" userId="e1b54d54-76b2-485a-99fd-ddf0877bea67" providerId="ADAL" clId="{6B3B1F16-9100-59BD-80A2-F36F643518EA}" dt="2026-03-03T13:34:24.062" v="468" actId="1076"/>
          <ac:picMkLst>
            <pc:docMk/>
            <pc:sldMk cId="1279683475" sldId="264"/>
            <ac:picMk id="3" creationId="{720B936D-EFF7-1A54-951A-E58D5B283FE9}"/>
          </ac:picMkLst>
        </pc:picChg>
        <pc:picChg chg="mod">
          <ac:chgData name="Hurst, Georgia" userId="e1b54d54-76b2-485a-99fd-ddf0877bea67" providerId="ADAL" clId="{6B3B1F16-9100-59BD-80A2-F36F643518EA}" dt="2026-03-03T13:34:47.603" v="476" actId="1076"/>
          <ac:picMkLst>
            <pc:docMk/>
            <pc:sldMk cId="1279683475" sldId="264"/>
            <ac:picMk id="14" creationId="{13430A9F-0B8A-FA95-1D83-ACD6A17CE2F6}"/>
          </ac:picMkLst>
        </pc:picChg>
        <pc:picChg chg="mod">
          <ac:chgData name="Hurst, Georgia" userId="e1b54d54-76b2-485a-99fd-ddf0877bea67" providerId="ADAL" clId="{6B3B1F16-9100-59BD-80A2-F36F643518EA}" dt="2026-03-03T13:34:28.281" v="470" actId="1076"/>
          <ac:picMkLst>
            <pc:docMk/>
            <pc:sldMk cId="1279683475" sldId="264"/>
            <ac:picMk id="19" creationId="{F9FEEC27-08C6-8335-4B1D-8289C9125F6B}"/>
          </ac:picMkLst>
        </pc:picChg>
        <pc:picChg chg="mod">
          <ac:chgData name="Hurst, Georgia" userId="e1b54d54-76b2-485a-99fd-ddf0877bea67" providerId="ADAL" clId="{6B3B1F16-9100-59BD-80A2-F36F643518EA}" dt="2026-03-03T13:34:23.042" v="466" actId="1076"/>
          <ac:picMkLst>
            <pc:docMk/>
            <pc:sldMk cId="1279683475" sldId="264"/>
            <ac:picMk id="22" creationId="{93CD387D-29FB-C02D-4914-E9D1FE1540C2}"/>
          </ac:picMkLst>
        </pc:picChg>
      </pc:sldChg>
      <pc:sldChg chg="modSp mod">
        <pc:chgData name="Hurst, Georgia" userId="e1b54d54-76b2-485a-99fd-ddf0877bea67" providerId="ADAL" clId="{6B3B1F16-9100-59BD-80A2-F36F643518EA}" dt="2026-03-05T11:40:36.229" v="1395" actId="1076"/>
        <pc:sldMkLst>
          <pc:docMk/>
          <pc:sldMk cId="1835766168" sldId="278"/>
        </pc:sldMkLst>
        <pc:spChg chg="mod">
          <ac:chgData name="Hurst, Georgia" userId="e1b54d54-76b2-485a-99fd-ddf0877bea67" providerId="ADAL" clId="{6B3B1F16-9100-59BD-80A2-F36F643518EA}" dt="2026-03-05T11:40:20.091" v="1390" actId="113"/>
          <ac:spMkLst>
            <pc:docMk/>
            <pc:sldMk cId="1835766168" sldId="278"/>
            <ac:spMk id="2" creationId="{2835E8DC-DFDE-DB1E-F614-7D96EB9507B6}"/>
          </ac:spMkLst>
        </pc:spChg>
        <pc:spChg chg="mod">
          <ac:chgData name="Hurst, Georgia" userId="e1b54d54-76b2-485a-99fd-ddf0877bea67" providerId="ADAL" clId="{6B3B1F16-9100-59BD-80A2-F36F643518EA}" dt="2026-03-05T11:40:32.740" v="1394" actId="27636"/>
          <ac:spMkLst>
            <pc:docMk/>
            <pc:sldMk cId="1835766168" sldId="278"/>
            <ac:spMk id="3" creationId="{AEC2B1CB-A0E3-5AB2-A465-C3DDB20EDD95}"/>
          </ac:spMkLst>
        </pc:spChg>
        <pc:picChg chg="mod">
          <ac:chgData name="Hurst, Georgia" userId="e1b54d54-76b2-485a-99fd-ddf0877bea67" providerId="ADAL" clId="{6B3B1F16-9100-59BD-80A2-F36F643518EA}" dt="2026-03-05T11:40:36.229" v="1395" actId="1076"/>
          <ac:picMkLst>
            <pc:docMk/>
            <pc:sldMk cId="1835766168" sldId="278"/>
            <ac:picMk id="5" creationId="{BEEBB929-006A-8406-DC7B-744A6A5F2B83}"/>
          </ac:picMkLst>
        </pc:picChg>
      </pc:sldChg>
      <pc:sldChg chg="addSp modSp mod ord">
        <pc:chgData name="Hurst, Georgia" userId="e1b54d54-76b2-485a-99fd-ddf0877bea67" providerId="ADAL" clId="{6B3B1F16-9100-59BD-80A2-F36F643518EA}" dt="2026-03-05T17:48:50.336" v="2282" actId="20577"/>
        <pc:sldMkLst>
          <pc:docMk/>
          <pc:sldMk cId="2238413020" sldId="279"/>
        </pc:sldMkLst>
        <pc:spChg chg="mod">
          <ac:chgData name="Hurst, Georgia" userId="e1b54d54-76b2-485a-99fd-ddf0877bea67" providerId="ADAL" clId="{6B3B1F16-9100-59BD-80A2-F36F643518EA}" dt="2026-03-05T17:48:50.336" v="2282" actId="20577"/>
          <ac:spMkLst>
            <pc:docMk/>
            <pc:sldMk cId="2238413020" sldId="279"/>
            <ac:spMk id="3" creationId="{B37ABCE4-57B0-D9A9-C9AD-4063A5C74BFA}"/>
          </ac:spMkLst>
        </pc:spChg>
        <pc:spChg chg="mod">
          <ac:chgData name="Hurst, Georgia" userId="e1b54d54-76b2-485a-99fd-ddf0877bea67" providerId="ADAL" clId="{6B3B1F16-9100-59BD-80A2-F36F643518EA}" dt="2026-03-05T17:48:30.599" v="2268" actId="1076"/>
          <ac:spMkLst>
            <pc:docMk/>
            <pc:sldMk cId="2238413020" sldId="279"/>
            <ac:spMk id="4" creationId="{486612BB-2789-45FF-B58C-28E327A1F617}"/>
          </ac:spMkLst>
        </pc:spChg>
        <pc:spChg chg="mod">
          <ac:chgData name="Hurst, Georgia" userId="e1b54d54-76b2-485a-99fd-ddf0877bea67" providerId="ADAL" clId="{6B3B1F16-9100-59BD-80A2-F36F643518EA}" dt="2026-03-05T17:46:59.018" v="2229" actId="14100"/>
          <ac:spMkLst>
            <pc:docMk/>
            <pc:sldMk cId="2238413020" sldId="279"/>
            <ac:spMk id="7" creationId="{E515A98F-B797-7359-784E-BEA059931CAC}"/>
          </ac:spMkLst>
        </pc:spChg>
        <pc:spChg chg="mod">
          <ac:chgData name="Hurst, Georgia" userId="e1b54d54-76b2-485a-99fd-ddf0877bea67" providerId="ADAL" clId="{6B3B1F16-9100-59BD-80A2-F36F643518EA}" dt="2026-03-05T17:47:22.049" v="2237" actId="404"/>
          <ac:spMkLst>
            <pc:docMk/>
            <pc:sldMk cId="2238413020" sldId="279"/>
            <ac:spMk id="8" creationId="{61E9AFE4-4206-5E58-81DB-FD6F01A37072}"/>
          </ac:spMkLst>
        </pc:spChg>
        <pc:spChg chg="mod">
          <ac:chgData name="Hurst, Georgia" userId="e1b54d54-76b2-485a-99fd-ddf0877bea67" providerId="ADAL" clId="{6B3B1F16-9100-59BD-80A2-F36F643518EA}" dt="2026-03-05T17:47:11.243" v="2236" actId="1076"/>
          <ac:spMkLst>
            <pc:docMk/>
            <pc:sldMk cId="2238413020" sldId="279"/>
            <ac:spMk id="9" creationId="{6F98FB72-7952-5C53-5177-F62FF0C5C6DC}"/>
          </ac:spMkLst>
        </pc:spChg>
        <pc:spChg chg="mod">
          <ac:chgData name="Hurst, Georgia" userId="e1b54d54-76b2-485a-99fd-ddf0877bea67" providerId="ADAL" clId="{6B3B1F16-9100-59BD-80A2-F36F643518EA}" dt="2026-03-05T17:47:35.264" v="2242" actId="1076"/>
          <ac:spMkLst>
            <pc:docMk/>
            <pc:sldMk cId="2238413020" sldId="279"/>
            <ac:spMk id="10" creationId="{B83CF546-BBAD-0C3B-BC59-0C07E0F198A3}"/>
          </ac:spMkLst>
        </pc:spChg>
        <pc:spChg chg="mod">
          <ac:chgData name="Hurst, Georgia" userId="e1b54d54-76b2-485a-99fd-ddf0877bea67" providerId="ADAL" clId="{6B3B1F16-9100-59BD-80A2-F36F643518EA}" dt="2026-03-05T17:47:45.089" v="2247" actId="1076"/>
          <ac:spMkLst>
            <pc:docMk/>
            <pc:sldMk cId="2238413020" sldId="279"/>
            <ac:spMk id="11" creationId="{F150E314-2ABF-51A1-1A6C-846F5F740D84}"/>
          </ac:spMkLst>
        </pc:spChg>
        <pc:spChg chg="mod">
          <ac:chgData name="Hurst, Georgia" userId="e1b54d54-76b2-485a-99fd-ddf0877bea67" providerId="ADAL" clId="{6B3B1F16-9100-59BD-80A2-F36F643518EA}" dt="2026-03-05T17:47:52.399" v="2252" actId="1076"/>
          <ac:spMkLst>
            <pc:docMk/>
            <pc:sldMk cId="2238413020" sldId="279"/>
            <ac:spMk id="12" creationId="{65124A1E-21C6-1A4C-64C4-D464B9481080}"/>
          </ac:spMkLst>
        </pc:spChg>
        <pc:spChg chg="mod">
          <ac:chgData name="Hurst, Georgia" userId="e1b54d54-76b2-485a-99fd-ddf0877bea67" providerId="ADAL" clId="{6B3B1F16-9100-59BD-80A2-F36F643518EA}" dt="2026-03-05T17:47:59.823" v="2257" actId="1076"/>
          <ac:spMkLst>
            <pc:docMk/>
            <pc:sldMk cId="2238413020" sldId="279"/>
            <ac:spMk id="13" creationId="{C173CD25-57EA-E82E-CF45-7335DE3C1E40}"/>
          </ac:spMkLst>
        </pc:spChg>
        <pc:spChg chg="mod">
          <ac:chgData name="Hurst, Georgia" userId="e1b54d54-76b2-485a-99fd-ddf0877bea67" providerId="ADAL" clId="{6B3B1F16-9100-59BD-80A2-F36F643518EA}" dt="2026-03-05T17:48:07.127" v="2262" actId="1076"/>
          <ac:spMkLst>
            <pc:docMk/>
            <pc:sldMk cId="2238413020" sldId="279"/>
            <ac:spMk id="14" creationId="{E93430C3-8ADE-606E-07AE-CDB5A0D6345D}"/>
          </ac:spMkLst>
        </pc:spChg>
        <pc:spChg chg="mod">
          <ac:chgData name="Hurst, Georgia" userId="e1b54d54-76b2-485a-99fd-ddf0877bea67" providerId="ADAL" clId="{6B3B1F16-9100-59BD-80A2-F36F643518EA}" dt="2026-03-05T17:48:17.718" v="2267" actId="1076"/>
          <ac:spMkLst>
            <pc:docMk/>
            <pc:sldMk cId="2238413020" sldId="279"/>
            <ac:spMk id="15" creationId="{D241E7E6-4B95-8EFB-04C2-1E7287723403}"/>
          </ac:spMkLst>
        </pc:spChg>
        <pc:grpChg chg="mod">
          <ac:chgData name="Hurst, Georgia" userId="e1b54d54-76b2-485a-99fd-ddf0877bea67" providerId="ADAL" clId="{6B3B1F16-9100-59BD-80A2-F36F643518EA}" dt="2026-03-05T17:46:36.533" v="2218" actId="14100"/>
          <ac:grpSpMkLst>
            <pc:docMk/>
            <pc:sldMk cId="2238413020" sldId="279"/>
            <ac:grpSpMk id="5" creationId="{49BF9711-AF41-CA90-815C-0EFA607D04E0}"/>
          </ac:grpSpMkLst>
        </pc:grpChg>
        <pc:picChg chg="mod">
          <ac:chgData name="Hurst, Georgia" userId="e1b54d54-76b2-485a-99fd-ddf0877bea67" providerId="ADAL" clId="{6B3B1F16-9100-59BD-80A2-F36F643518EA}" dt="2026-03-05T17:46:27.824" v="2214"/>
          <ac:picMkLst>
            <pc:docMk/>
            <pc:sldMk cId="2238413020" sldId="279"/>
            <ac:picMk id="6" creationId="{60409C67-28F7-6F3E-9F9E-ED3AEB267303}"/>
          </ac:picMkLst>
        </pc:picChg>
      </pc:sldChg>
      <pc:sldChg chg="addSp modSp mod">
        <pc:chgData name="Hurst, Georgia" userId="e1b54d54-76b2-485a-99fd-ddf0877bea67" providerId="ADAL" clId="{6B3B1F16-9100-59BD-80A2-F36F643518EA}" dt="2026-03-03T13:33:57.362" v="458" actId="1076"/>
        <pc:sldMkLst>
          <pc:docMk/>
          <pc:sldMk cId="2884088840" sldId="281"/>
        </pc:sldMkLst>
        <pc:spChg chg="mod">
          <ac:chgData name="Hurst, Georgia" userId="e1b54d54-76b2-485a-99fd-ddf0877bea67" providerId="ADAL" clId="{6B3B1F16-9100-59BD-80A2-F36F643518EA}" dt="2026-03-03T13:33:25.158" v="454" actId="20577"/>
          <ac:spMkLst>
            <pc:docMk/>
            <pc:sldMk cId="2884088840" sldId="281"/>
            <ac:spMk id="2" creationId="{45C00DAF-4AD1-B910-B8FB-8026B7B8856B}"/>
          </ac:spMkLst>
        </pc:spChg>
        <pc:spChg chg="add mod">
          <ac:chgData name="Hurst, Georgia" userId="e1b54d54-76b2-485a-99fd-ddf0877bea67" providerId="ADAL" clId="{6B3B1F16-9100-59BD-80A2-F36F643518EA}" dt="2026-03-03T13:33:41.250" v="456" actId="1076"/>
          <ac:spMkLst>
            <pc:docMk/>
            <pc:sldMk cId="2884088840" sldId="281"/>
            <ac:spMk id="3" creationId="{4AC9DC6D-8D47-59D3-A8CF-C9E367EC724E}"/>
          </ac:spMkLst>
        </pc:spChg>
        <pc:picChg chg="mod">
          <ac:chgData name="Hurst, Georgia" userId="e1b54d54-76b2-485a-99fd-ddf0877bea67" providerId="ADAL" clId="{6B3B1F16-9100-59BD-80A2-F36F643518EA}" dt="2026-03-03T13:33:44.206" v="457" actId="1076"/>
          <ac:picMkLst>
            <pc:docMk/>
            <pc:sldMk cId="2884088840" sldId="281"/>
            <ac:picMk id="7" creationId="{9C9BF863-0A3C-A9CB-1D71-19E85175E891}"/>
          </ac:picMkLst>
        </pc:picChg>
        <pc:picChg chg="mod">
          <ac:chgData name="Hurst, Georgia" userId="e1b54d54-76b2-485a-99fd-ddf0877bea67" providerId="ADAL" clId="{6B3B1F16-9100-59BD-80A2-F36F643518EA}" dt="2026-03-03T13:33:57.362" v="458" actId="1076"/>
          <ac:picMkLst>
            <pc:docMk/>
            <pc:sldMk cId="2884088840" sldId="281"/>
            <ac:picMk id="8" creationId="{F7226751-3861-6AAC-4D89-0CC68BC49341}"/>
          </ac:picMkLst>
        </pc:picChg>
      </pc:sldChg>
      <pc:sldChg chg="modSp mod ord modNotesTx">
        <pc:chgData name="Hurst, Georgia" userId="e1b54d54-76b2-485a-99fd-ddf0877bea67" providerId="ADAL" clId="{6B3B1F16-9100-59BD-80A2-F36F643518EA}" dt="2026-03-04T11:15:29.424" v="937" actId="20577"/>
        <pc:sldMkLst>
          <pc:docMk/>
          <pc:sldMk cId="3745535770" sldId="282"/>
        </pc:sldMkLst>
        <pc:grpChg chg="mod">
          <ac:chgData name="Hurst, Georgia" userId="e1b54d54-76b2-485a-99fd-ddf0877bea67" providerId="ADAL" clId="{6B3B1F16-9100-59BD-80A2-F36F643518EA}" dt="2026-03-04T11:15:09.047" v="934" actId="1076"/>
          <ac:grpSpMkLst>
            <pc:docMk/>
            <pc:sldMk cId="3745535770" sldId="282"/>
            <ac:grpSpMk id="3" creationId="{18746D55-81F6-4F11-6243-512D206C7AAC}"/>
          </ac:grpSpMkLst>
        </pc:grpChg>
        <pc:picChg chg="mod">
          <ac:chgData name="Hurst, Georgia" userId="e1b54d54-76b2-485a-99fd-ddf0877bea67" providerId="ADAL" clId="{6B3B1F16-9100-59BD-80A2-F36F643518EA}" dt="2026-03-04T11:15:13.314" v="935" actId="1076"/>
          <ac:picMkLst>
            <pc:docMk/>
            <pc:sldMk cId="3745535770" sldId="282"/>
            <ac:picMk id="16" creationId="{2E7A3D2E-C8F7-0B59-BBD4-54E337D5F7A1}"/>
          </ac:picMkLst>
        </pc:picChg>
      </pc:sldChg>
      <pc:sldChg chg="addSp delSp modSp mod modNotesTx">
        <pc:chgData name="Hurst, Georgia" userId="e1b54d54-76b2-485a-99fd-ddf0877bea67" providerId="ADAL" clId="{6B3B1F16-9100-59BD-80A2-F36F643518EA}" dt="2026-03-04T11:16:05.883" v="950" actId="20577"/>
        <pc:sldMkLst>
          <pc:docMk/>
          <pc:sldMk cId="66324363" sldId="283"/>
        </pc:sldMkLst>
        <pc:spChg chg="mod">
          <ac:chgData name="Hurst, Georgia" userId="e1b54d54-76b2-485a-99fd-ddf0877bea67" providerId="ADAL" clId="{6B3B1F16-9100-59BD-80A2-F36F643518EA}" dt="2026-03-03T14:40:32.169" v="613" actId="113"/>
          <ac:spMkLst>
            <pc:docMk/>
            <pc:sldMk cId="66324363" sldId="283"/>
            <ac:spMk id="2" creationId="{7A86E9D7-8953-97E8-D1AB-B25B51AE71EE}"/>
          </ac:spMkLst>
        </pc:spChg>
        <pc:spChg chg="mod">
          <ac:chgData name="Hurst, Georgia" userId="e1b54d54-76b2-485a-99fd-ddf0877bea67" providerId="ADAL" clId="{6B3B1F16-9100-59BD-80A2-F36F643518EA}" dt="2026-03-03T14:40:38.368" v="615" actId="20577"/>
          <ac:spMkLst>
            <pc:docMk/>
            <pc:sldMk cId="66324363" sldId="283"/>
            <ac:spMk id="3" creationId="{15ED3120-210E-8713-0A5A-91C965ACB4AE}"/>
          </ac:spMkLst>
        </pc:spChg>
        <pc:spChg chg="add mod">
          <ac:chgData name="Hurst, Georgia" userId="e1b54d54-76b2-485a-99fd-ddf0877bea67" providerId="ADAL" clId="{6B3B1F16-9100-59BD-80A2-F36F643518EA}" dt="2026-03-04T11:12:41.121" v="929" actId="1076"/>
          <ac:spMkLst>
            <pc:docMk/>
            <pc:sldMk cId="66324363" sldId="283"/>
            <ac:spMk id="5" creationId="{13F94841-A795-0015-14B1-E64CAD8B56FB}"/>
          </ac:spMkLst>
        </pc:spChg>
        <pc:picChg chg="mod">
          <ac:chgData name="Hurst, Georgia" userId="e1b54d54-76b2-485a-99fd-ddf0877bea67" providerId="ADAL" clId="{6B3B1F16-9100-59BD-80A2-F36F643518EA}" dt="2026-03-03T14:40:58.699" v="621" actId="1076"/>
          <ac:picMkLst>
            <pc:docMk/>
            <pc:sldMk cId="66324363" sldId="283"/>
            <ac:picMk id="6" creationId="{466DC868-8CCE-A0A0-6F4E-7D892ECD8AB7}"/>
          </ac:picMkLst>
        </pc:picChg>
        <pc:picChg chg="mod">
          <ac:chgData name="Hurst, Georgia" userId="e1b54d54-76b2-485a-99fd-ddf0877bea67" providerId="ADAL" clId="{6B3B1F16-9100-59BD-80A2-F36F643518EA}" dt="2026-03-03T14:40:55.950" v="619" actId="1076"/>
          <ac:picMkLst>
            <pc:docMk/>
            <pc:sldMk cId="66324363" sldId="283"/>
            <ac:picMk id="8" creationId="{D19C7A98-25E6-AF61-1745-56B24380E78A}"/>
          </ac:picMkLst>
        </pc:picChg>
        <pc:picChg chg="mod">
          <ac:chgData name="Hurst, Georgia" userId="e1b54d54-76b2-485a-99fd-ddf0877bea67" providerId="ADAL" clId="{6B3B1F16-9100-59BD-80A2-F36F643518EA}" dt="2026-03-03T14:40:57.401" v="620" actId="1076"/>
          <ac:picMkLst>
            <pc:docMk/>
            <pc:sldMk cId="66324363" sldId="283"/>
            <ac:picMk id="10" creationId="{FF40AB00-085D-21CE-F6E2-9CFE71F3EDC8}"/>
          </ac:picMkLst>
        </pc:picChg>
      </pc:sldChg>
      <pc:sldChg chg="addSp modSp mod modNotesTx">
        <pc:chgData name="Hurst, Georgia" userId="e1b54d54-76b2-485a-99fd-ddf0877bea67" providerId="ADAL" clId="{6B3B1F16-9100-59BD-80A2-F36F643518EA}" dt="2026-03-09T13:50:54.840" v="2582" actId="2161"/>
        <pc:sldMkLst>
          <pc:docMk/>
          <pc:sldMk cId="2911918829" sldId="284"/>
        </pc:sldMkLst>
        <pc:spChg chg="mod">
          <ac:chgData name="Hurst, Georgia" userId="e1b54d54-76b2-485a-99fd-ddf0877bea67" providerId="ADAL" clId="{6B3B1F16-9100-59BD-80A2-F36F643518EA}" dt="2026-03-05T16:55:20.591" v="1594" actId="113"/>
          <ac:spMkLst>
            <pc:docMk/>
            <pc:sldMk cId="2911918829" sldId="284"/>
            <ac:spMk id="2" creationId="{2B797DB8-67B4-FDD6-91A6-E14EC51CC069}"/>
          </ac:spMkLst>
        </pc:spChg>
        <pc:spChg chg="add mod">
          <ac:chgData name="Hurst, Georgia" userId="e1b54d54-76b2-485a-99fd-ddf0877bea67" providerId="ADAL" clId="{6B3B1F16-9100-59BD-80A2-F36F643518EA}" dt="2026-03-04T11:53:36.789" v="1094" actId="1076"/>
          <ac:spMkLst>
            <pc:docMk/>
            <pc:sldMk cId="2911918829" sldId="284"/>
            <ac:spMk id="3" creationId="{C81D0BD3-D7E4-0D4B-25D1-86AF01A57C7A}"/>
          </ac:spMkLst>
        </pc:spChg>
        <pc:spChg chg="mod">
          <ac:chgData name="Hurst, Georgia" userId="e1b54d54-76b2-485a-99fd-ddf0877bea67" providerId="ADAL" clId="{6B3B1F16-9100-59BD-80A2-F36F643518EA}" dt="2026-03-04T11:53:54.722" v="1100" actId="1076"/>
          <ac:spMkLst>
            <pc:docMk/>
            <pc:sldMk cId="2911918829" sldId="284"/>
            <ac:spMk id="7" creationId="{3EF31556-F187-4ADE-A385-CC00F568AD5F}"/>
          </ac:spMkLst>
        </pc:spChg>
        <pc:graphicFrameChg chg="mod modGraphic">
          <ac:chgData name="Hurst, Georgia" userId="e1b54d54-76b2-485a-99fd-ddf0877bea67" providerId="ADAL" clId="{6B3B1F16-9100-59BD-80A2-F36F643518EA}" dt="2026-03-09T13:50:54.840" v="2582" actId="2161"/>
          <ac:graphicFrameMkLst>
            <pc:docMk/>
            <pc:sldMk cId="2911918829" sldId="284"/>
            <ac:graphicFrameMk id="4" creationId="{7A9D7441-68E6-554B-174A-6DB91DF4162A}"/>
          </ac:graphicFrameMkLst>
        </pc:graphicFrameChg>
      </pc:sldChg>
      <pc:sldChg chg="addSp modSp mod modNotesTx">
        <pc:chgData name="Hurst, Georgia" userId="e1b54d54-76b2-485a-99fd-ddf0877bea67" providerId="ADAL" clId="{6B3B1F16-9100-59BD-80A2-F36F643518EA}" dt="2026-03-04T11:15:58.166" v="945" actId="20577"/>
        <pc:sldMkLst>
          <pc:docMk/>
          <pc:sldMk cId="2254365803" sldId="285"/>
        </pc:sldMkLst>
        <pc:spChg chg="mod">
          <ac:chgData name="Hurst, Georgia" userId="e1b54d54-76b2-485a-99fd-ddf0877bea67" providerId="ADAL" clId="{6B3B1F16-9100-59BD-80A2-F36F643518EA}" dt="2026-03-04T11:05:20.476" v="909" actId="113"/>
          <ac:spMkLst>
            <pc:docMk/>
            <pc:sldMk cId="2254365803" sldId="285"/>
            <ac:spMk id="2" creationId="{6FF76E97-36B1-19ED-700A-5700A0027868}"/>
          </ac:spMkLst>
        </pc:spChg>
        <pc:spChg chg="add mod">
          <ac:chgData name="Hurst, Georgia" userId="e1b54d54-76b2-485a-99fd-ddf0877bea67" providerId="ADAL" clId="{6B3B1F16-9100-59BD-80A2-F36F643518EA}" dt="2026-03-04T11:12:36.240" v="928" actId="1076"/>
          <ac:spMkLst>
            <pc:docMk/>
            <pc:sldMk cId="2254365803" sldId="285"/>
            <ac:spMk id="3" creationId="{94A38651-B95A-776B-1F27-3BD7489D12E0}"/>
          </ac:spMkLst>
        </pc:spChg>
        <pc:spChg chg="mod">
          <ac:chgData name="Hurst, Georgia" userId="e1b54d54-76b2-485a-99fd-ddf0877bea67" providerId="ADAL" clId="{6B3B1F16-9100-59BD-80A2-F36F643518EA}" dt="2026-03-04T11:06:09.600" v="913" actId="1076"/>
          <ac:spMkLst>
            <pc:docMk/>
            <pc:sldMk cId="2254365803" sldId="285"/>
            <ac:spMk id="6" creationId="{91596369-48E0-E150-131D-ACDCDE78A474}"/>
          </ac:spMkLst>
        </pc:spChg>
        <pc:spChg chg="mod">
          <ac:chgData name="Hurst, Georgia" userId="e1b54d54-76b2-485a-99fd-ddf0877bea67" providerId="ADAL" clId="{6B3B1F16-9100-59BD-80A2-F36F643518EA}" dt="2026-03-04T11:06:13.088" v="914" actId="1076"/>
          <ac:spMkLst>
            <pc:docMk/>
            <pc:sldMk cId="2254365803" sldId="285"/>
            <ac:spMk id="7" creationId="{0E3BB80D-C9D8-B18F-CE14-B284B0450AAA}"/>
          </ac:spMkLst>
        </pc:spChg>
        <pc:spChg chg="mod">
          <ac:chgData name="Hurst, Georgia" userId="e1b54d54-76b2-485a-99fd-ddf0877bea67" providerId="ADAL" clId="{6B3B1F16-9100-59BD-80A2-F36F643518EA}" dt="2026-03-04T11:06:27.664" v="916" actId="1076"/>
          <ac:spMkLst>
            <pc:docMk/>
            <pc:sldMk cId="2254365803" sldId="285"/>
            <ac:spMk id="8" creationId="{E3159636-73E1-4B94-7BF1-649E6C3F662D}"/>
          </ac:spMkLst>
        </pc:spChg>
        <pc:spChg chg="mod">
          <ac:chgData name="Hurst, Georgia" userId="e1b54d54-76b2-485a-99fd-ddf0877bea67" providerId="ADAL" clId="{6B3B1F16-9100-59BD-80A2-F36F643518EA}" dt="2026-03-04T11:06:50.902" v="918" actId="1076"/>
          <ac:spMkLst>
            <pc:docMk/>
            <pc:sldMk cId="2254365803" sldId="285"/>
            <ac:spMk id="9" creationId="{C822D94D-6E7A-0B0A-2DE1-FC4EB0577A0E}"/>
          </ac:spMkLst>
        </pc:spChg>
        <pc:spChg chg="mod">
          <ac:chgData name="Hurst, Georgia" userId="e1b54d54-76b2-485a-99fd-ddf0877bea67" providerId="ADAL" clId="{6B3B1F16-9100-59BD-80A2-F36F643518EA}" dt="2026-03-04T11:11:34.729" v="919" actId="1076"/>
          <ac:spMkLst>
            <pc:docMk/>
            <pc:sldMk cId="2254365803" sldId="285"/>
            <ac:spMk id="10" creationId="{8935C41A-0D0F-4248-DA86-A7ACCAFDC9C3}"/>
          </ac:spMkLst>
        </pc:spChg>
        <pc:spChg chg="mod">
          <ac:chgData name="Hurst, Georgia" userId="e1b54d54-76b2-485a-99fd-ddf0877bea67" providerId="ADAL" clId="{6B3B1F16-9100-59BD-80A2-F36F643518EA}" dt="2026-03-04T11:12:03.503" v="922" actId="1076"/>
          <ac:spMkLst>
            <pc:docMk/>
            <pc:sldMk cId="2254365803" sldId="285"/>
            <ac:spMk id="11" creationId="{622B8117-7E65-5277-1B24-424F29D41546}"/>
          </ac:spMkLst>
        </pc:spChg>
        <pc:spChg chg="mod">
          <ac:chgData name="Hurst, Georgia" userId="e1b54d54-76b2-485a-99fd-ddf0877bea67" providerId="ADAL" clId="{6B3B1F16-9100-59BD-80A2-F36F643518EA}" dt="2026-03-04T11:11:49.093" v="920" actId="1076"/>
          <ac:spMkLst>
            <pc:docMk/>
            <pc:sldMk cId="2254365803" sldId="285"/>
            <ac:spMk id="12" creationId="{91129F42-3761-69F5-DEB7-1D6D07DC311B}"/>
          </ac:spMkLst>
        </pc:spChg>
        <pc:spChg chg="mod">
          <ac:chgData name="Hurst, Georgia" userId="e1b54d54-76b2-485a-99fd-ddf0877bea67" providerId="ADAL" clId="{6B3B1F16-9100-59BD-80A2-F36F643518EA}" dt="2026-03-04T11:12:09.165" v="923" actId="1076"/>
          <ac:spMkLst>
            <pc:docMk/>
            <pc:sldMk cId="2254365803" sldId="285"/>
            <ac:spMk id="13" creationId="{4F56AF6F-F236-1E01-11BB-B1A256FC08FE}"/>
          </ac:spMkLst>
        </pc:spChg>
        <pc:spChg chg="mod">
          <ac:chgData name="Hurst, Georgia" userId="e1b54d54-76b2-485a-99fd-ddf0877bea67" providerId="ADAL" clId="{6B3B1F16-9100-59BD-80A2-F36F643518EA}" dt="2026-03-04T11:12:13.468" v="924" actId="1076"/>
          <ac:spMkLst>
            <pc:docMk/>
            <pc:sldMk cId="2254365803" sldId="285"/>
            <ac:spMk id="14" creationId="{C9EC136B-E1B1-7CB4-07E2-65CC28AEE451}"/>
          </ac:spMkLst>
        </pc:spChg>
        <pc:spChg chg="mod">
          <ac:chgData name="Hurst, Georgia" userId="e1b54d54-76b2-485a-99fd-ddf0877bea67" providerId="ADAL" clId="{6B3B1F16-9100-59BD-80A2-F36F643518EA}" dt="2026-03-04T11:12:28.050" v="926" actId="1076"/>
          <ac:spMkLst>
            <pc:docMk/>
            <pc:sldMk cId="2254365803" sldId="285"/>
            <ac:spMk id="15" creationId="{F7BCBDBA-E2B5-E033-124C-A9DC47357E2C}"/>
          </ac:spMkLst>
        </pc:spChg>
        <pc:spChg chg="mod">
          <ac:chgData name="Hurst, Georgia" userId="e1b54d54-76b2-485a-99fd-ddf0877bea67" providerId="ADAL" clId="{6B3B1F16-9100-59BD-80A2-F36F643518EA}" dt="2026-03-04T11:12:33.405" v="927" actId="1076"/>
          <ac:spMkLst>
            <pc:docMk/>
            <pc:sldMk cId="2254365803" sldId="285"/>
            <ac:spMk id="16" creationId="{6DC82417-79A6-7C73-B9C9-5E73354675A2}"/>
          </ac:spMkLst>
        </pc:spChg>
        <pc:spChg chg="mod">
          <ac:chgData name="Hurst, Georgia" userId="e1b54d54-76b2-485a-99fd-ddf0877bea67" providerId="ADAL" clId="{6B3B1F16-9100-59BD-80A2-F36F643518EA}" dt="2026-03-04T11:06:17.815" v="915" actId="1076"/>
          <ac:spMkLst>
            <pc:docMk/>
            <pc:sldMk cId="2254365803" sldId="285"/>
            <ac:spMk id="17" creationId="{A00E0847-13F0-1C7A-B000-DA1FC247C96A}"/>
          </ac:spMkLst>
        </pc:spChg>
        <pc:spChg chg="mod">
          <ac:chgData name="Hurst, Georgia" userId="e1b54d54-76b2-485a-99fd-ddf0877bea67" providerId="ADAL" clId="{6B3B1F16-9100-59BD-80A2-F36F643518EA}" dt="2026-03-04T11:11:57.306" v="921" actId="1076"/>
          <ac:spMkLst>
            <pc:docMk/>
            <pc:sldMk cId="2254365803" sldId="285"/>
            <ac:spMk id="19" creationId="{ED38A6C7-3C71-D08A-3FF5-F6E97E651C29}"/>
          </ac:spMkLst>
        </pc:spChg>
        <pc:spChg chg="mod">
          <ac:chgData name="Hurst, Georgia" userId="e1b54d54-76b2-485a-99fd-ddf0877bea67" providerId="ADAL" clId="{6B3B1F16-9100-59BD-80A2-F36F643518EA}" dt="2026-03-04T11:12:19.643" v="925" actId="1076"/>
          <ac:spMkLst>
            <pc:docMk/>
            <pc:sldMk cId="2254365803" sldId="285"/>
            <ac:spMk id="20" creationId="{B777244C-B2E7-53FC-66D2-C5675EF8D1FC}"/>
          </ac:spMkLst>
        </pc:spChg>
        <pc:graphicFrameChg chg="mod">
          <ac:chgData name="Hurst, Georgia" userId="e1b54d54-76b2-485a-99fd-ddf0877bea67" providerId="ADAL" clId="{6B3B1F16-9100-59BD-80A2-F36F643518EA}" dt="2026-03-04T11:05:57.897" v="911" actId="1076"/>
          <ac:graphicFrameMkLst>
            <pc:docMk/>
            <pc:sldMk cId="2254365803" sldId="285"/>
            <ac:graphicFrameMk id="4" creationId="{2BAD8E88-CBF1-0BEA-47D2-EA57B0D7DB6D}"/>
          </ac:graphicFrameMkLst>
        </pc:graphicFrameChg>
      </pc:sldChg>
      <pc:sldChg chg="addSp delSp modSp mod delAnim modAnim">
        <pc:chgData name="Hurst, Georgia" userId="e1b54d54-76b2-485a-99fd-ddf0877bea67" providerId="ADAL" clId="{6B3B1F16-9100-59BD-80A2-F36F643518EA}" dt="2026-03-05T16:55:32.081" v="1595" actId="113"/>
        <pc:sldMkLst>
          <pc:docMk/>
          <pc:sldMk cId="1415145234" sldId="286"/>
        </pc:sldMkLst>
        <pc:spChg chg="mod">
          <ac:chgData name="Hurst, Georgia" userId="e1b54d54-76b2-485a-99fd-ddf0877bea67" providerId="ADAL" clId="{6B3B1F16-9100-59BD-80A2-F36F643518EA}" dt="2026-03-05T16:55:32.081" v="1595" actId="113"/>
          <ac:spMkLst>
            <pc:docMk/>
            <pc:sldMk cId="1415145234" sldId="286"/>
            <ac:spMk id="2" creationId="{B8BE768D-938E-5443-1EF7-1856D226B1F0}"/>
          </ac:spMkLst>
        </pc:spChg>
        <pc:spChg chg="add mod">
          <ac:chgData name="Hurst, Georgia" userId="e1b54d54-76b2-485a-99fd-ddf0877bea67" providerId="ADAL" clId="{6B3B1F16-9100-59BD-80A2-F36F643518EA}" dt="2026-03-05T11:30:26.735" v="1180" actId="1076"/>
          <ac:spMkLst>
            <pc:docMk/>
            <pc:sldMk cId="1415145234" sldId="286"/>
            <ac:spMk id="3" creationId="{3832B798-8760-E215-DBB8-615DA092329D}"/>
          </ac:spMkLst>
        </pc:spChg>
        <pc:spChg chg="add mod">
          <ac:chgData name="Hurst, Georgia" userId="e1b54d54-76b2-485a-99fd-ddf0877bea67" providerId="ADAL" clId="{6B3B1F16-9100-59BD-80A2-F36F643518EA}" dt="2026-03-05T11:30:24.059" v="1179" actId="1076"/>
          <ac:spMkLst>
            <pc:docMk/>
            <pc:sldMk cId="1415145234" sldId="286"/>
            <ac:spMk id="4" creationId="{3894BD6D-C3DB-F113-6A99-44BFDA596570}"/>
          </ac:spMkLst>
        </pc:spChg>
        <pc:spChg chg="add mod">
          <ac:chgData name="Hurst, Georgia" userId="e1b54d54-76b2-485a-99fd-ddf0877bea67" providerId="ADAL" clId="{6B3B1F16-9100-59BD-80A2-F36F643518EA}" dt="2026-03-05T11:30:12.900" v="1178" actId="20577"/>
          <ac:spMkLst>
            <pc:docMk/>
            <pc:sldMk cId="1415145234" sldId="286"/>
            <ac:spMk id="6" creationId="{1EE83927-447B-91D4-E4B4-AF1BE6CB8D8D}"/>
          </ac:spMkLst>
        </pc:spChg>
        <pc:spChg chg="mod">
          <ac:chgData name="Hurst, Georgia" userId="e1b54d54-76b2-485a-99fd-ddf0877bea67" providerId="ADAL" clId="{6B3B1F16-9100-59BD-80A2-F36F643518EA}" dt="2026-03-05T11:29:50.981" v="1151" actId="1076"/>
          <ac:spMkLst>
            <pc:docMk/>
            <pc:sldMk cId="1415145234" sldId="286"/>
            <ac:spMk id="7" creationId="{30B4A0B1-2B71-A73C-B363-2EF9FD54F05C}"/>
          </ac:spMkLst>
        </pc:spChg>
        <pc:picChg chg="mod modCrop">
          <ac:chgData name="Hurst, Georgia" userId="e1b54d54-76b2-485a-99fd-ddf0877bea67" providerId="ADAL" clId="{6B3B1F16-9100-59BD-80A2-F36F643518EA}" dt="2026-03-05T11:28:49.978" v="1142" actId="1076"/>
          <ac:picMkLst>
            <pc:docMk/>
            <pc:sldMk cId="1415145234" sldId="286"/>
            <ac:picMk id="5" creationId="{6F691258-5E38-07C2-4FFF-79AC83331D65}"/>
          </ac:picMkLst>
        </pc:picChg>
      </pc:sldChg>
      <pc:sldChg chg="modSp mod">
        <pc:chgData name="Hurst, Georgia" userId="e1b54d54-76b2-485a-99fd-ddf0877bea67" providerId="ADAL" clId="{6B3B1F16-9100-59BD-80A2-F36F643518EA}" dt="2026-03-05T16:32:43.384" v="1397" actId="113"/>
        <pc:sldMkLst>
          <pc:docMk/>
          <pc:sldMk cId="1971894913" sldId="288"/>
        </pc:sldMkLst>
        <pc:spChg chg="mod">
          <ac:chgData name="Hurst, Georgia" userId="e1b54d54-76b2-485a-99fd-ddf0877bea67" providerId="ADAL" clId="{6B3B1F16-9100-59BD-80A2-F36F643518EA}" dt="2026-03-05T16:32:43.384" v="1397" actId="113"/>
          <ac:spMkLst>
            <pc:docMk/>
            <pc:sldMk cId="1971894913" sldId="288"/>
            <ac:spMk id="2" creationId="{46321A50-89E4-1F97-E801-59CAB758E930}"/>
          </ac:spMkLst>
        </pc:spChg>
      </pc:sldChg>
      <pc:sldChg chg="modSp mod">
        <pc:chgData name="Hurst, Georgia" userId="e1b54d54-76b2-485a-99fd-ddf0877bea67" providerId="ADAL" clId="{6B3B1F16-9100-59BD-80A2-F36F643518EA}" dt="2026-03-05T17:13:37.734" v="2108" actId="14100"/>
        <pc:sldMkLst>
          <pc:docMk/>
          <pc:sldMk cId="2472465660" sldId="290"/>
        </pc:sldMkLst>
        <pc:spChg chg="mod">
          <ac:chgData name="Hurst, Georgia" userId="e1b54d54-76b2-485a-99fd-ddf0877bea67" providerId="ADAL" clId="{6B3B1F16-9100-59BD-80A2-F36F643518EA}" dt="2026-03-05T17:13:32.372" v="2104" actId="1076"/>
          <ac:spMkLst>
            <pc:docMk/>
            <pc:sldMk cId="2472465660" sldId="290"/>
            <ac:spMk id="2" creationId="{D604672B-6BE9-3D62-5E3F-F0CF2E7F3E87}"/>
          </ac:spMkLst>
        </pc:spChg>
        <pc:spChg chg="mod">
          <ac:chgData name="Hurst, Georgia" userId="e1b54d54-76b2-485a-99fd-ddf0877bea67" providerId="ADAL" clId="{6B3B1F16-9100-59BD-80A2-F36F643518EA}" dt="2026-03-05T17:13:37.734" v="2108" actId="14100"/>
          <ac:spMkLst>
            <pc:docMk/>
            <pc:sldMk cId="2472465660" sldId="290"/>
            <ac:spMk id="3" creationId="{DE35643A-F846-0B27-BDA1-9ED3FE847E76}"/>
          </ac:spMkLst>
        </pc:spChg>
      </pc:sldChg>
      <pc:sldChg chg="modSp mod">
        <pc:chgData name="Hurst, Georgia" userId="e1b54d54-76b2-485a-99fd-ddf0877bea67" providerId="ADAL" clId="{6B3B1F16-9100-59BD-80A2-F36F643518EA}" dt="2026-03-06T11:12:23.284" v="2418" actId="122"/>
        <pc:sldMkLst>
          <pc:docMk/>
          <pc:sldMk cId="1628181514" sldId="291"/>
        </pc:sldMkLst>
        <pc:spChg chg="mod">
          <ac:chgData name="Hurst, Georgia" userId="e1b54d54-76b2-485a-99fd-ddf0877bea67" providerId="ADAL" clId="{6B3B1F16-9100-59BD-80A2-F36F643518EA}" dt="2026-03-06T11:12:23.284" v="2418" actId="122"/>
          <ac:spMkLst>
            <pc:docMk/>
            <pc:sldMk cId="1628181514" sldId="291"/>
            <ac:spMk id="2" creationId="{4746D164-5B7A-557D-D778-659EF230EC3C}"/>
          </ac:spMkLst>
        </pc:spChg>
      </pc:sldChg>
      <pc:sldChg chg="addSp delSp modSp add mod">
        <pc:chgData name="Hurst, Georgia" userId="e1b54d54-76b2-485a-99fd-ddf0877bea67" providerId="ADAL" clId="{6B3B1F16-9100-59BD-80A2-F36F643518EA}" dt="2026-03-03T13:16:35.229" v="187" actId="1076"/>
        <pc:sldMkLst>
          <pc:docMk/>
          <pc:sldMk cId="596790567" sldId="293"/>
        </pc:sldMkLst>
        <pc:spChg chg="mod">
          <ac:chgData name="Hurst, Georgia" userId="e1b54d54-76b2-485a-99fd-ddf0877bea67" providerId="ADAL" clId="{6B3B1F16-9100-59BD-80A2-F36F643518EA}" dt="2026-03-03T13:15:57.267" v="176" actId="20577"/>
          <ac:spMkLst>
            <pc:docMk/>
            <pc:sldMk cId="596790567" sldId="293"/>
            <ac:spMk id="2" creationId="{BE2EB014-9031-E35D-F969-CF82B1B04701}"/>
          </ac:spMkLst>
        </pc:spChg>
        <pc:spChg chg="mod">
          <ac:chgData name="Hurst, Georgia" userId="e1b54d54-76b2-485a-99fd-ddf0877bea67" providerId="ADAL" clId="{6B3B1F16-9100-59BD-80A2-F36F643518EA}" dt="2026-03-03T13:16:02.529" v="177"/>
          <ac:spMkLst>
            <pc:docMk/>
            <pc:sldMk cId="596790567" sldId="293"/>
            <ac:spMk id="3" creationId="{19901837-ADB1-CC63-B352-F9CD060E2C42}"/>
          </ac:spMkLst>
        </pc:spChg>
        <pc:spChg chg="mod">
          <ac:chgData name="Hurst, Georgia" userId="e1b54d54-76b2-485a-99fd-ddf0877bea67" providerId="ADAL" clId="{6B3B1F16-9100-59BD-80A2-F36F643518EA}" dt="2026-03-03T13:16:31.824" v="185" actId="1076"/>
          <ac:spMkLst>
            <pc:docMk/>
            <pc:sldMk cId="596790567" sldId="293"/>
            <ac:spMk id="5" creationId="{7E72787F-DE48-7734-7A53-7D13CAACCBB7}"/>
          </ac:spMkLst>
        </pc:spChg>
        <pc:picChg chg="add mod">
          <ac:chgData name="Hurst, Georgia" userId="e1b54d54-76b2-485a-99fd-ddf0877bea67" providerId="ADAL" clId="{6B3B1F16-9100-59BD-80A2-F36F643518EA}" dt="2026-03-03T13:16:35.229" v="187" actId="1076"/>
          <ac:picMkLst>
            <pc:docMk/>
            <pc:sldMk cId="596790567" sldId="293"/>
            <ac:picMk id="6" creationId="{A541FBC5-9D2A-27AB-C904-D8D22EE75C77}"/>
          </ac:picMkLst>
        </pc:picChg>
      </pc:sldChg>
      <pc:sldChg chg="modSp add mod modNotesTx">
        <pc:chgData name="Hurst, Georgia" userId="e1b54d54-76b2-485a-99fd-ddf0877bea67" providerId="ADAL" clId="{6B3B1F16-9100-59BD-80A2-F36F643518EA}" dt="2026-03-03T13:28:05.448" v="370" actId="20577"/>
        <pc:sldMkLst>
          <pc:docMk/>
          <pc:sldMk cId="3808009519" sldId="294"/>
        </pc:sldMkLst>
        <pc:spChg chg="mod">
          <ac:chgData name="Hurst, Georgia" userId="e1b54d54-76b2-485a-99fd-ddf0877bea67" providerId="ADAL" clId="{6B3B1F16-9100-59BD-80A2-F36F643518EA}" dt="2026-03-03T13:27:41.745" v="361" actId="27636"/>
          <ac:spMkLst>
            <pc:docMk/>
            <pc:sldMk cId="3808009519" sldId="294"/>
            <ac:spMk id="8" creationId="{9786B5D2-3CD0-4B95-26BA-8ED5F22D2E9A}"/>
          </ac:spMkLst>
        </pc:spChg>
      </pc:sldChg>
      <pc:sldChg chg="addSp delSp modSp add mod">
        <pc:chgData name="Hurst, Georgia" userId="e1b54d54-76b2-485a-99fd-ddf0877bea67" providerId="ADAL" clId="{6B3B1F16-9100-59BD-80A2-F36F643518EA}" dt="2026-03-03T13:30:07.946" v="407" actId="14100"/>
        <pc:sldMkLst>
          <pc:docMk/>
          <pc:sldMk cId="340991194" sldId="313"/>
        </pc:sldMkLst>
        <pc:spChg chg="mod">
          <ac:chgData name="Hurst, Georgia" userId="e1b54d54-76b2-485a-99fd-ddf0877bea67" providerId="ADAL" clId="{6B3B1F16-9100-59BD-80A2-F36F643518EA}" dt="2026-03-03T13:30:07.946" v="407" actId="14100"/>
          <ac:spMkLst>
            <pc:docMk/>
            <pc:sldMk cId="340991194" sldId="313"/>
            <ac:spMk id="10" creationId="{13C0C7AE-253F-7672-1C02-9FA67AD282CC}"/>
          </ac:spMkLst>
        </pc:spChg>
        <pc:picChg chg="add mod">
          <ac:chgData name="Hurst, Georgia" userId="e1b54d54-76b2-485a-99fd-ddf0877bea67" providerId="ADAL" clId="{6B3B1F16-9100-59BD-80A2-F36F643518EA}" dt="2026-03-03T13:30:05.696" v="406" actId="14100"/>
          <ac:picMkLst>
            <pc:docMk/>
            <pc:sldMk cId="340991194" sldId="313"/>
            <ac:picMk id="3" creationId="{1446BD27-3CD6-D8C5-BEFF-AD809E7D1166}"/>
          </ac:picMkLst>
        </pc:picChg>
      </pc:sldChg>
      <pc:sldChg chg="addSp delSp modSp new mod ord modAnim modNotesTx">
        <pc:chgData name="Hurst, Georgia" userId="e1b54d54-76b2-485a-99fd-ddf0877bea67" providerId="ADAL" clId="{6B3B1F16-9100-59BD-80A2-F36F643518EA}" dt="2026-03-04T11:04:56.598" v="905" actId="1076"/>
        <pc:sldMkLst>
          <pc:docMk/>
          <pc:sldMk cId="110288205" sldId="314"/>
        </pc:sldMkLst>
        <pc:spChg chg="mod">
          <ac:chgData name="Hurst, Georgia" userId="e1b54d54-76b2-485a-99fd-ddf0877bea67" providerId="ADAL" clId="{6B3B1F16-9100-59BD-80A2-F36F643518EA}" dt="2026-03-04T11:04:56.598" v="905" actId="1076"/>
          <ac:spMkLst>
            <pc:docMk/>
            <pc:sldMk cId="110288205" sldId="314"/>
            <ac:spMk id="2" creationId="{EE976A52-87C8-49EE-1795-1D3801A4BE61}"/>
          </ac:spMkLst>
        </pc:spChg>
        <pc:picChg chg="add mod">
          <ac:chgData name="Hurst, Georgia" userId="e1b54d54-76b2-485a-99fd-ddf0877bea67" providerId="ADAL" clId="{6B3B1F16-9100-59BD-80A2-F36F643518EA}" dt="2026-03-03T15:33:54.312" v="727" actId="1076"/>
          <ac:picMkLst>
            <pc:docMk/>
            <pc:sldMk cId="110288205" sldId="314"/>
            <ac:picMk id="4" creationId="{FA76DE2B-1E55-8E44-68A0-4EB69FACD813}"/>
          </ac:picMkLst>
        </pc:picChg>
      </pc:sldChg>
      <pc:sldChg chg="addSp delSp modSp add mod delAnim modAnim">
        <pc:chgData name="Hurst, Georgia" userId="e1b54d54-76b2-485a-99fd-ddf0877bea67" providerId="ADAL" clId="{6B3B1F16-9100-59BD-80A2-F36F643518EA}" dt="2026-03-05T16:55:35.716" v="1596" actId="113"/>
        <pc:sldMkLst>
          <pc:docMk/>
          <pc:sldMk cId="2524664796" sldId="315"/>
        </pc:sldMkLst>
        <pc:spChg chg="mod">
          <ac:chgData name="Hurst, Georgia" userId="e1b54d54-76b2-485a-99fd-ddf0877bea67" providerId="ADAL" clId="{6B3B1F16-9100-59BD-80A2-F36F643518EA}" dt="2026-03-05T16:55:35.716" v="1596" actId="113"/>
          <ac:spMkLst>
            <pc:docMk/>
            <pc:sldMk cId="2524664796" sldId="315"/>
            <ac:spMk id="2" creationId="{BA87526C-1C98-7E95-98AA-8B6651E19A59}"/>
          </ac:spMkLst>
        </pc:spChg>
        <pc:spChg chg="add mod">
          <ac:chgData name="Hurst, Georgia" userId="e1b54d54-76b2-485a-99fd-ddf0877bea67" providerId="ADAL" clId="{6B3B1F16-9100-59BD-80A2-F36F643518EA}" dt="2026-03-05T11:31:35.535" v="1234" actId="1076"/>
          <ac:spMkLst>
            <pc:docMk/>
            <pc:sldMk cId="2524664796" sldId="315"/>
            <ac:spMk id="3" creationId="{823DEA10-B944-A8F6-482C-5F7CBAD9924D}"/>
          </ac:spMkLst>
        </pc:spChg>
        <pc:spChg chg="add mod">
          <ac:chgData name="Hurst, Georgia" userId="e1b54d54-76b2-485a-99fd-ddf0877bea67" providerId="ADAL" clId="{6B3B1F16-9100-59BD-80A2-F36F643518EA}" dt="2026-03-05T11:31:53.911" v="1248" actId="1076"/>
          <ac:spMkLst>
            <pc:docMk/>
            <pc:sldMk cId="2524664796" sldId="315"/>
            <ac:spMk id="4" creationId="{6E35D662-33A2-DF77-214C-E52857038673}"/>
          </ac:spMkLst>
        </pc:spChg>
        <pc:spChg chg="add mod">
          <ac:chgData name="Hurst, Georgia" userId="e1b54d54-76b2-485a-99fd-ddf0877bea67" providerId="ADAL" clId="{6B3B1F16-9100-59BD-80A2-F36F643518EA}" dt="2026-03-05T11:31:49.792" v="1247" actId="20577"/>
          <ac:spMkLst>
            <pc:docMk/>
            <pc:sldMk cId="2524664796" sldId="315"/>
            <ac:spMk id="6" creationId="{299D7253-8255-04FA-F4A0-A594A9CE8B78}"/>
          </ac:spMkLst>
        </pc:spChg>
        <pc:picChg chg="add del mod modCrop">
          <ac:chgData name="Hurst, Georgia" userId="e1b54d54-76b2-485a-99fd-ddf0877bea67" providerId="ADAL" clId="{6B3B1F16-9100-59BD-80A2-F36F643518EA}" dt="2026-03-05T11:31:25.601" v="1232" actId="1076"/>
          <ac:picMkLst>
            <pc:docMk/>
            <pc:sldMk cId="2524664796" sldId="315"/>
            <ac:picMk id="5" creationId="{98D1D6A9-42B0-40D0-DA89-1BC5AE3F2519}"/>
          </ac:picMkLst>
        </pc:picChg>
      </pc:sldChg>
      <pc:sldChg chg="addSp delSp modSp add mod">
        <pc:chgData name="Hurst, Georgia" userId="e1b54d54-76b2-485a-99fd-ddf0877bea67" providerId="ADAL" clId="{6B3B1F16-9100-59BD-80A2-F36F643518EA}" dt="2026-03-05T16:55:39.543" v="1597" actId="113"/>
        <pc:sldMkLst>
          <pc:docMk/>
          <pc:sldMk cId="3731522596" sldId="317"/>
        </pc:sldMkLst>
        <pc:spChg chg="mod">
          <ac:chgData name="Hurst, Georgia" userId="e1b54d54-76b2-485a-99fd-ddf0877bea67" providerId="ADAL" clId="{6B3B1F16-9100-59BD-80A2-F36F643518EA}" dt="2026-03-05T16:55:39.543" v="1597" actId="113"/>
          <ac:spMkLst>
            <pc:docMk/>
            <pc:sldMk cId="3731522596" sldId="317"/>
            <ac:spMk id="2" creationId="{DB9750FE-CDC8-89B1-4B04-D79464FBED3B}"/>
          </ac:spMkLst>
        </pc:spChg>
        <pc:spChg chg="mod">
          <ac:chgData name="Hurst, Georgia" userId="e1b54d54-76b2-485a-99fd-ddf0877bea67" providerId="ADAL" clId="{6B3B1F16-9100-59BD-80A2-F36F643518EA}" dt="2026-03-05T11:33:27.316" v="1281" actId="1076"/>
          <ac:spMkLst>
            <pc:docMk/>
            <pc:sldMk cId="3731522596" sldId="317"/>
            <ac:spMk id="4" creationId="{E6D3C5DD-0E5E-1F66-FD3C-58A86D8E9E06}"/>
          </ac:spMkLst>
        </pc:spChg>
        <pc:picChg chg="add mod">
          <ac:chgData name="Hurst, Georgia" userId="e1b54d54-76b2-485a-99fd-ddf0877bea67" providerId="ADAL" clId="{6B3B1F16-9100-59BD-80A2-F36F643518EA}" dt="2026-03-05T11:33:19.535" v="1280" actId="1076"/>
          <ac:picMkLst>
            <pc:docMk/>
            <pc:sldMk cId="3731522596" sldId="317"/>
            <ac:picMk id="8" creationId="{D37665E8-A220-0834-92D8-B2A893E08BF9}"/>
          </ac:picMkLst>
        </pc:picChg>
      </pc:sldChg>
      <pc:sldChg chg="addSp delSp modSp new mod modAnim">
        <pc:chgData name="Hurst, Georgia" userId="e1b54d54-76b2-485a-99fd-ddf0877bea67" providerId="ADAL" clId="{6B3B1F16-9100-59BD-80A2-F36F643518EA}" dt="2026-03-05T16:55:48.798" v="1599" actId="14100"/>
        <pc:sldMkLst>
          <pc:docMk/>
          <pc:sldMk cId="1163955158" sldId="318"/>
        </pc:sldMkLst>
        <pc:spChg chg="mod">
          <ac:chgData name="Hurst, Georgia" userId="e1b54d54-76b2-485a-99fd-ddf0877bea67" providerId="ADAL" clId="{6B3B1F16-9100-59BD-80A2-F36F643518EA}" dt="2026-03-05T16:55:48.798" v="1599" actId="14100"/>
          <ac:spMkLst>
            <pc:docMk/>
            <pc:sldMk cId="1163955158" sldId="318"/>
            <ac:spMk id="2" creationId="{06BD58FE-D302-00C7-A922-B3A0A465D6E8}"/>
          </ac:spMkLst>
        </pc:spChg>
        <pc:spChg chg="add mod">
          <ac:chgData name="Hurst, Georgia" userId="e1b54d54-76b2-485a-99fd-ddf0877bea67" providerId="ADAL" clId="{6B3B1F16-9100-59BD-80A2-F36F643518EA}" dt="2026-03-05T11:35:46.686" v="1350" actId="1076"/>
          <ac:spMkLst>
            <pc:docMk/>
            <pc:sldMk cId="1163955158" sldId="318"/>
            <ac:spMk id="4" creationId="{D3226DC9-3A36-24C2-CD09-5D814C596713}"/>
          </ac:spMkLst>
        </pc:spChg>
        <pc:spChg chg="mod topLvl">
          <ac:chgData name="Hurst, Georgia" userId="e1b54d54-76b2-485a-99fd-ddf0877bea67" providerId="ADAL" clId="{6B3B1F16-9100-59BD-80A2-F36F643518EA}" dt="2026-03-05T11:37:58.744" v="1376" actId="404"/>
          <ac:spMkLst>
            <pc:docMk/>
            <pc:sldMk cId="1163955158" sldId="318"/>
            <ac:spMk id="7" creationId="{6CBD5F90-7871-995D-1C60-7F017821330A}"/>
          </ac:spMkLst>
        </pc:spChg>
        <pc:spChg chg="mod topLvl">
          <ac:chgData name="Hurst, Georgia" userId="e1b54d54-76b2-485a-99fd-ddf0877bea67" providerId="ADAL" clId="{6B3B1F16-9100-59BD-80A2-F36F643518EA}" dt="2026-03-05T11:37:05.728" v="1362" actId="165"/>
          <ac:spMkLst>
            <pc:docMk/>
            <pc:sldMk cId="1163955158" sldId="318"/>
            <ac:spMk id="8" creationId="{AF05D759-2772-8A85-A2B3-4D7A8690110C}"/>
          </ac:spMkLst>
        </pc:spChg>
        <pc:spChg chg="mod topLvl">
          <ac:chgData name="Hurst, Georgia" userId="e1b54d54-76b2-485a-99fd-ddf0877bea67" providerId="ADAL" clId="{6B3B1F16-9100-59BD-80A2-F36F643518EA}" dt="2026-03-05T11:38:04.018" v="1378" actId="403"/>
          <ac:spMkLst>
            <pc:docMk/>
            <pc:sldMk cId="1163955158" sldId="318"/>
            <ac:spMk id="9" creationId="{98DD9F8D-7ACE-155A-1D4A-D79AB44FF468}"/>
          </ac:spMkLst>
        </pc:spChg>
        <pc:spChg chg="mod topLvl">
          <ac:chgData name="Hurst, Georgia" userId="e1b54d54-76b2-485a-99fd-ddf0877bea67" providerId="ADAL" clId="{6B3B1F16-9100-59BD-80A2-F36F643518EA}" dt="2026-03-05T11:37:34.838" v="1366" actId="404"/>
          <ac:spMkLst>
            <pc:docMk/>
            <pc:sldMk cId="1163955158" sldId="318"/>
            <ac:spMk id="10" creationId="{A8B63C52-1082-B998-4B80-85E95CBCF1F6}"/>
          </ac:spMkLst>
        </pc:spChg>
        <pc:spChg chg="mod topLvl">
          <ac:chgData name="Hurst, Georgia" userId="e1b54d54-76b2-485a-99fd-ddf0877bea67" providerId="ADAL" clId="{6B3B1F16-9100-59BD-80A2-F36F643518EA}" dt="2026-03-05T11:38:01.077" v="1377" actId="403"/>
          <ac:spMkLst>
            <pc:docMk/>
            <pc:sldMk cId="1163955158" sldId="318"/>
            <ac:spMk id="11" creationId="{36558614-7E46-DE30-CDD4-FA3BD9D70C22}"/>
          </ac:spMkLst>
        </pc:spChg>
        <pc:spChg chg="mod topLvl">
          <ac:chgData name="Hurst, Georgia" userId="e1b54d54-76b2-485a-99fd-ddf0877bea67" providerId="ADAL" clId="{6B3B1F16-9100-59BD-80A2-F36F643518EA}" dt="2026-03-05T11:37:54.586" v="1375" actId="404"/>
          <ac:spMkLst>
            <pc:docMk/>
            <pc:sldMk cId="1163955158" sldId="318"/>
            <ac:spMk id="12" creationId="{3A7D1A2F-7CD3-6346-DA75-DC9DA0A194EB}"/>
          </ac:spMkLst>
        </pc:spChg>
      </pc:sldChg>
      <pc:sldChg chg="addSp delSp modSp new mod modAnim">
        <pc:chgData name="Hurst, Georgia" userId="e1b54d54-76b2-485a-99fd-ddf0877bea67" providerId="ADAL" clId="{6B3B1F16-9100-59BD-80A2-F36F643518EA}" dt="2026-03-09T14:32:16.291" v="2583" actId="1076"/>
        <pc:sldMkLst>
          <pc:docMk/>
          <pc:sldMk cId="2177123915" sldId="319"/>
        </pc:sldMkLst>
        <pc:spChg chg="mod">
          <ac:chgData name="Hurst, Georgia" userId="e1b54d54-76b2-485a-99fd-ddf0877bea67" providerId="ADAL" clId="{6B3B1F16-9100-59BD-80A2-F36F643518EA}" dt="2026-03-05T17:01:40.759" v="1817" actId="14100"/>
          <ac:spMkLst>
            <pc:docMk/>
            <pc:sldMk cId="2177123915" sldId="319"/>
            <ac:spMk id="2" creationId="{0C251A78-ECC3-FA20-F211-FFCD8DCEBD0E}"/>
          </ac:spMkLst>
        </pc:spChg>
        <pc:spChg chg="add mod">
          <ac:chgData name="Hurst, Georgia" userId="e1b54d54-76b2-485a-99fd-ddf0877bea67" providerId="ADAL" clId="{6B3B1F16-9100-59BD-80A2-F36F643518EA}" dt="2026-03-09T14:32:16.291" v="2583" actId="1076"/>
          <ac:spMkLst>
            <pc:docMk/>
            <pc:sldMk cId="2177123915" sldId="319"/>
            <ac:spMk id="5" creationId="{CA1FC511-1638-47CE-680F-E1D27C897F55}"/>
          </ac:spMkLst>
        </pc:spChg>
        <pc:spChg chg="add mod">
          <ac:chgData name="Hurst, Georgia" userId="e1b54d54-76b2-485a-99fd-ddf0877bea67" providerId="ADAL" clId="{6B3B1F16-9100-59BD-80A2-F36F643518EA}" dt="2026-03-05T17:00:51.594" v="1809" actId="1076"/>
          <ac:spMkLst>
            <pc:docMk/>
            <pc:sldMk cId="2177123915" sldId="319"/>
            <ac:spMk id="6" creationId="{3E5A783A-EF1C-E512-DD06-90EEE3462701}"/>
          </ac:spMkLst>
        </pc:spChg>
        <pc:picChg chg="add mod">
          <ac:chgData name="Hurst, Georgia" userId="e1b54d54-76b2-485a-99fd-ddf0877bea67" providerId="ADAL" clId="{6B3B1F16-9100-59BD-80A2-F36F643518EA}" dt="2026-03-05T16:43:58.014" v="1455" actId="1076"/>
          <ac:picMkLst>
            <pc:docMk/>
            <pc:sldMk cId="2177123915" sldId="319"/>
            <ac:picMk id="4" creationId="{955C4647-1A16-57CD-27EC-1CFFF8A5C184}"/>
          </ac:picMkLst>
        </pc:picChg>
      </pc:sldChg>
      <pc:sldChg chg="addSp delSp modSp add mod ord">
        <pc:chgData name="Hurst, Georgia" userId="e1b54d54-76b2-485a-99fd-ddf0877bea67" providerId="ADAL" clId="{6B3B1F16-9100-59BD-80A2-F36F643518EA}" dt="2026-03-05T16:50:05.874" v="1515" actId="14100"/>
        <pc:sldMkLst>
          <pc:docMk/>
          <pc:sldMk cId="1073146168" sldId="321"/>
        </pc:sldMkLst>
        <pc:spChg chg="mod">
          <ac:chgData name="Hurst, Georgia" userId="e1b54d54-76b2-485a-99fd-ddf0877bea67" providerId="ADAL" clId="{6B3B1F16-9100-59BD-80A2-F36F643518EA}" dt="2026-03-05T16:45:17.790" v="1483" actId="20577"/>
          <ac:spMkLst>
            <pc:docMk/>
            <pc:sldMk cId="1073146168" sldId="321"/>
            <ac:spMk id="10" creationId="{AEE37D0D-8705-561B-0D43-7E2D93B7B50D}"/>
          </ac:spMkLst>
        </pc:spChg>
        <pc:picChg chg="add mod">
          <ac:chgData name="Hurst, Georgia" userId="e1b54d54-76b2-485a-99fd-ddf0877bea67" providerId="ADAL" clId="{6B3B1F16-9100-59BD-80A2-F36F643518EA}" dt="2026-03-05T16:50:05.874" v="1515" actId="14100"/>
          <ac:picMkLst>
            <pc:docMk/>
            <pc:sldMk cId="1073146168" sldId="321"/>
            <ac:picMk id="11" creationId="{8CEBFECE-DE05-C241-96EE-FF40C6074317}"/>
          </ac:picMkLst>
        </pc:picChg>
      </pc:sldChg>
      <pc:sldChg chg="addSp delSp modSp add mod">
        <pc:chgData name="Hurst, Georgia" userId="e1b54d54-76b2-485a-99fd-ddf0877bea67" providerId="ADAL" clId="{6B3B1F16-9100-59BD-80A2-F36F643518EA}" dt="2026-03-05T16:54:38.382" v="1593" actId="14100"/>
        <pc:sldMkLst>
          <pc:docMk/>
          <pc:sldMk cId="984304825" sldId="322"/>
        </pc:sldMkLst>
        <pc:spChg chg="mod">
          <ac:chgData name="Hurst, Georgia" userId="e1b54d54-76b2-485a-99fd-ddf0877bea67" providerId="ADAL" clId="{6B3B1F16-9100-59BD-80A2-F36F643518EA}" dt="2026-03-05T16:50:54.146" v="1571" actId="1076"/>
          <ac:spMkLst>
            <pc:docMk/>
            <pc:sldMk cId="984304825" sldId="322"/>
            <ac:spMk id="10" creationId="{2BD6393A-9812-FDCD-A1BA-C9078CB0353F}"/>
          </ac:spMkLst>
        </pc:spChg>
        <pc:picChg chg="add mod">
          <ac:chgData name="Hurst, Georgia" userId="e1b54d54-76b2-485a-99fd-ddf0877bea67" providerId="ADAL" clId="{6B3B1F16-9100-59BD-80A2-F36F643518EA}" dt="2026-03-05T16:54:38.382" v="1593" actId="14100"/>
          <ac:picMkLst>
            <pc:docMk/>
            <pc:sldMk cId="984304825" sldId="322"/>
            <ac:picMk id="19" creationId="{0E6AAE01-394D-6C00-E4EE-922E86545BCA}"/>
          </ac:picMkLst>
        </pc:picChg>
      </pc:sldChg>
      <pc:sldChg chg="addSp delSp modSp add mod">
        <pc:chgData name="Hurst, Georgia" userId="e1b54d54-76b2-485a-99fd-ddf0877bea67" providerId="ADAL" clId="{6B3B1F16-9100-59BD-80A2-F36F643518EA}" dt="2026-03-05T16:57:37.218" v="1642" actId="14100"/>
        <pc:sldMkLst>
          <pc:docMk/>
          <pc:sldMk cId="1317392980" sldId="323"/>
        </pc:sldMkLst>
        <pc:spChg chg="mod">
          <ac:chgData name="Hurst, Georgia" userId="e1b54d54-76b2-485a-99fd-ddf0877bea67" providerId="ADAL" clId="{6B3B1F16-9100-59BD-80A2-F36F643518EA}" dt="2026-03-05T16:57:17.800" v="1636" actId="27636"/>
          <ac:spMkLst>
            <pc:docMk/>
            <pc:sldMk cId="1317392980" sldId="323"/>
            <ac:spMk id="10" creationId="{63090A23-A48D-DE5B-380A-9A98AE4F3182}"/>
          </ac:spMkLst>
        </pc:spChg>
        <pc:picChg chg="add mod">
          <ac:chgData name="Hurst, Georgia" userId="e1b54d54-76b2-485a-99fd-ddf0877bea67" providerId="ADAL" clId="{6B3B1F16-9100-59BD-80A2-F36F643518EA}" dt="2026-03-05T16:57:37.218" v="1642" actId="14100"/>
          <ac:picMkLst>
            <pc:docMk/>
            <pc:sldMk cId="1317392980" sldId="323"/>
            <ac:picMk id="3" creationId="{8E9E6798-DCAA-8DC5-1FF6-4980E54C80CF}"/>
          </ac:picMkLst>
        </pc:picChg>
      </pc:sldChg>
      <pc:sldChg chg="addSp delSp modSp add mod">
        <pc:chgData name="Hurst, Georgia" userId="e1b54d54-76b2-485a-99fd-ddf0877bea67" providerId="ADAL" clId="{6B3B1F16-9100-59BD-80A2-F36F643518EA}" dt="2026-03-05T17:44:29.842" v="2140" actId="14100"/>
        <pc:sldMkLst>
          <pc:docMk/>
          <pc:sldMk cId="2012195595" sldId="324"/>
        </pc:sldMkLst>
        <pc:spChg chg="mod">
          <ac:chgData name="Hurst, Georgia" userId="e1b54d54-76b2-485a-99fd-ddf0877bea67" providerId="ADAL" clId="{6B3B1F16-9100-59BD-80A2-F36F643518EA}" dt="2026-03-05T17:42:22.916" v="2130" actId="20577"/>
          <ac:spMkLst>
            <pc:docMk/>
            <pc:sldMk cId="2012195595" sldId="324"/>
            <ac:spMk id="10" creationId="{DF6CA83D-9D3B-4155-80A3-4899344F751F}"/>
          </ac:spMkLst>
        </pc:spChg>
        <pc:picChg chg="add mod">
          <ac:chgData name="Hurst, Georgia" userId="e1b54d54-76b2-485a-99fd-ddf0877bea67" providerId="ADAL" clId="{6B3B1F16-9100-59BD-80A2-F36F643518EA}" dt="2026-03-05T17:44:29.842" v="2140" actId="14100"/>
          <ac:picMkLst>
            <pc:docMk/>
            <pc:sldMk cId="2012195595" sldId="324"/>
            <ac:picMk id="8" creationId="{F57FA6F7-4F50-0FCC-68C4-27671510B316}"/>
          </ac:picMkLst>
        </pc:picChg>
      </pc:sldChg>
      <pc:sldChg chg="addSp delSp modSp new mod">
        <pc:chgData name="Hurst, Georgia" userId="e1b54d54-76b2-485a-99fd-ddf0877bea67" providerId="ADAL" clId="{6B3B1F16-9100-59BD-80A2-F36F643518EA}" dt="2026-03-06T11:14:31.416" v="2579" actId="1076"/>
        <pc:sldMkLst>
          <pc:docMk/>
          <pc:sldMk cId="2231595476" sldId="325"/>
        </pc:sldMkLst>
        <pc:spChg chg="mod">
          <ac:chgData name="Hurst, Georgia" userId="e1b54d54-76b2-485a-99fd-ddf0877bea67" providerId="ADAL" clId="{6B3B1F16-9100-59BD-80A2-F36F643518EA}" dt="2026-03-06T10:40:31.216" v="2328" actId="113"/>
          <ac:spMkLst>
            <pc:docMk/>
            <pc:sldMk cId="2231595476" sldId="325"/>
            <ac:spMk id="2" creationId="{C2BB07A5-32F0-3D4D-6F68-04DA412FDC9F}"/>
          </ac:spMkLst>
        </pc:spChg>
        <pc:spChg chg="add mod">
          <ac:chgData name="Hurst, Georgia" userId="e1b54d54-76b2-485a-99fd-ddf0877bea67" providerId="ADAL" clId="{6B3B1F16-9100-59BD-80A2-F36F643518EA}" dt="2026-03-06T11:14:24.233" v="2576" actId="1076"/>
          <ac:spMkLst>
            <pc:docMk/>
            <pc:sldMk cId="2231595476" sldId="325"/>
            <ac:spMk id="9" creationId="{38C34D55-2F4B-2644-7C0D-6D546A7D82C4}"/>
          </ac:spMkLst>
        </pc:spChg>
        <pc:picChg chg="add mod">
          <ac:chgData name="Hurst, Georgia" userId="e1b54d54-76b2-485a-99fd-ddf0877bea67" providerId="ADAL" clId="{6B3B1F16-9100-59BD-80A2-F36F643518EA}" dt="2026-03-06T11:14:31.416" v="2579" actId="1076"/>
          <ac:picMkLst>
            <pc:docMk/>
            <pc:sldMk cId="2231595476" sldId="325"/>
            <ac:picMk id="4" creationId="{D7F14CE6-A70A-D848-9077-0150EDABEA75}"/>
          </ac:picMkLst>
        </pc:picChg>
        <pc:picChg chg="add mod">
          <ac:chgData name="Hurst, Georgia" userId="e1b54d54-76b2-485a-99fd-ddf0877bea67" providerId="ADAL" clId="{6B3B1F16-9100-59BD-80A2-F36F643518EA}" dt="2026-03-06T11:14:28.932" v="2577" actId="1076"/>
          <ac:picMkLst>
            <pc:docMk/>
            <pc:sldMk cId="2231595476" sldId="325"/>
            <ac:picMk id="5" creationId="{0C733813-5390-ADB8-1D8F-765D46AD65E0}"/>
          </ac:picMkLst>
        </pc:picChg>
        <pc:picChg chg="add mod">
          <ac:chgData name="Hurst, Georgia" userId="e1b54d54-76b2-485a-99fd-ddf0877bea67" providerId="ADAL" clId="{6B3B1F16-9100-59BD-80A2-F36F643518EA}" dt="2026-03-06T11:14:30.048" v="2578" actId="1076"/>
          <ac:picMkLst>
            <pc:docMk/>
            <pc:sldMk cId="2231595476" sldId="325"/>
            <ac:picMk id="6" creationId="{0169462C-2EE2-57D9-4FB8-74D6F580A43C}"/>
          </ac:picMkLst>
        </pc:picChg>
      </pc:sldChg>
      <pc:sldChg chg="addSp delSp modSp new mod modAnim">
        <pc:chgData name="Hurst, Georgia" userId="e1b54d54-76b2-485a-99fd-ddf0877bea67" providerId="ADAL" clId="{6B3B1F16-9100-59BD-80A2-F36F643518EA}" dt="2026-03-06T10:45:01.035" v="2378" actId="1076"/>
        <pc:sldMkLst>
          <pc:docMk/>
          <pc:sldMk cId="1058157082" sldId="326"/>
        </pc:sldMkLst>
        <pc:spChg chg="mod">
          <ac:chgData name="Hurst, Georgia" userId="e1b54d54-76b2-485a-99fd-ddf0877bea67" providerId="ADAL" clId="{6B3B1F16-9100-59BD-80A2-F36F643518EA}" dt="2026-03-06T10:44:49.105" v="2374" actId="20577"/>
          <ac:spMkLst>
            <pc:docMk/>
            <pc:sldMk cId="1058157082" sldId="326"/>
            <ac:spMk id="2" creationId="{6BDEE411-2DEE-38D2-5AEF-CFF99D17CB5F}"/>
          </ac:spMkLst>
        </pc:spChg>
        <pc:picChg chg="add mod">
          <ac:chgData name="Hurst, Georgia" userId="e1b54d54-76b2-485a-99fd-ddf0877bea67" providerId="ADAL" clId="{6B3B1F16-9100-59BD-80A2-F36F643518EA}" dt="2026-03-06T10:45:01.035" v="2378" actId="1076"/>
          <ac:picMkLst>
            <pc:docMk/>
            <pc:sldMk cId="1058157082" sldId="326"/>
            <ac:picMk id="4" creationId="{987A4036-4FE8-75CF-9185-2AA039603CDE}"/>
          </ac:picMkLst>
        </pc:picChg>
      </pc:sldChg>
      <pc:sldChg chg="addSp delSp modSp new mod modAnim">
        <pc:chgData name="Hurst, Georgia" userId="e1b54d54-76b2-485a-99fd-ddf0877bea67" providerId="ADAL" clId="{6B3B1F16-9100-59BD-80A2-F36F643518EA}" dt="2026-03-06T11:13:42.830" v="2537" actId="1076"/>
        <pc:sldMkLst>
          <pc:docMk/>
          <pc:sldMk cId="3423704451" sldId="327"/>
        </pc:sldMkLst>
        <pc:spChg chg="mod">
          <ac:chgData name="Hurst, Georgia" userId="e1b54d54-76b2-485a-99fd-ddf0877bea67" providerId="ADAL" clId="{6B3B1F16-9100-59BD-80A2-F36F643518EA}" dt="2026-03-06T11:12:12.922" v="2415" actId="113"/>
          <ac:spMkLst>
            <pc:docMk/>
            <pc:sldMk cId="3423704451" sldId="327"/>
            <ac:spMk id="2" creationId="{2F390402-1A71-78DC-E7B0-1D263280F4F3}"/>
          </ac:spMkLst>
        </pc:spChg>
        <pc:spChg chg="add mod">
          <ac:chgData name="Hurst, Georgia" userId="e1b54d54-76b2-485a-99fd-ddf0877bea67" providerId="ADAL" clId="{6B3B1F16-9100-59BD-80A2-F36F643518EA}" dt="2026-03-06T11:13:42.830" v="2537" actId="1076"/>
          <ac:spMkLst>
            <pc:docMk/>
            <pc:sldMk cId="3423704451" sldId="327"/>
            <ac:spMk id="5" creationId="{FC08F2FE-BFD3-988B-4E13-4AFA5C59ADB1}"/>
          </ac:spMkLst>
        </pc:spChg>
        <pc:picChg chg="add mod">
          <ac:chgData name="Hurst, Georgia" userId="e1b54d54-76b2-485a-99fd-ddf0877bea67" providerId="ADAL" clId="{6B3B1F16-9100-59BD-80A2-F36F643518EA}" dt="2026-03-06T11:12:34.777" v="2419" actId="14100"/>
          <ac:picMkLst>
            <pc:docMk/>
            <pc:sldMk cId="3423704451" sldId="327"/>
            <ac:picMk id="4" creationId="{739186AC-92BC-2E37-38E2-463BD1F6B616}"/>
          </ac:picMkLst>
        </pc:picChg>
      </pc:sldChg>
      <pc:sldChg chg="modSp new mod">
        <pc:chgData name="Hurst, Georgia" userId="e1b54d54-76b2-485a-99fd-ddf0877bea67" providerId="ADAL" clId="{6B3B1F16-9100-59BD-80A2-F36F643518EA}" dt="2026-03-06T11:14:07.427" v="2569" actId="113"/>
        <pc:sldMkLst>
          <pc:docMk/>
          <pc:sldMk cId="3705764130" sldId="328"/>
        </pc:sldMkLst>
        <pc:spChg chg="mod">
          <ac:chgData name="Hurst, Georgia" userId="e1b54d54-76b2-485a-99fd-ddf0877bea67" providerId="ADAL" clId="{6B3B1F16-9100-59BD-80A2-F36F643518EA}" dt="2026-03-06T11:14:07.427" v="2569" actId="113"/>
          <ac:spMkLst>
            <pc:docMk/>
            <pc:sldMk cId="3705764130" sldId="328"/>
            <ac:spMk id="2" creationId="{95EE1D55-D272-36E0-7D62-596D4C236AE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8EBB3F-1F19-445A-8CB5-DFFD456029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5594E7E-7CF7-4E3F-BD80-C48B5FF746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4FA33B-EC38-43CA-B079-4E97F33E47A4}" type="datetimeFigureOut">
              <a:rPr lang="en-GB" smtClean="0"/>
              <a:t>16/03/2026</a:t>
            </a:fld>
            <a:endParaRPr lang="en-GB"/>
          </a:p>
        </p:txBody>
      </p:sp>
      <p:sp>
        <p:nvSpPr>
          <p:cNvPr id="4" name="Footer Placeholder 3">
            <a:extLst>
              <a:ext uri="{FF2B5EF4-FFF2-40B4-BE49-F238E27FC236}">
                <a16:creationId xmlns:a16="http://schemas.microsoft.com/office/drawing/2014/main" id="{7E531E3A-D0CA-4532-A680-C6A0FA0A7F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148A008-119C-4149-B871-B9951EE50CA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E28591-5826-42D0-BFF4-611B21C34543}" type="slidenum">
              <a:rPr lang="en-GB" smtClean="0"/>
              <a:t>‹#›</a:t>
            </a:fld>
            <a:endParaRPr lang="en-GB"/>
          </a:p>
        </p:txBody>
      </p:sp>
    </p:spTree>
    <p:extLst>
      <p:ext uri="{BB962C8B-B14F-4D97-AF65-F5344CB8AC3E}">
        <p14:creationId xmlns:p14="http://schemas.microsoft.com/office/powerpoint/2010/main" val="2011360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D141B8-2E0A-4AE1-9429-7519B56C5260}" type="datetimeFigureOut">
              <a:rPr lang="en-GB" smtClean="0"/>
              <a:t>16/03/2026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D05905-E595-4FAE-829E-5244D4535A65}" type="slidenum">
              <a:rPr lang="en-GB" smtClean="0"/>
              <a:t>‹#›</a:t>
            </a:fld>
            <a:endParaRPr lang="en-GB"/>
          </a:p>
        </p:txBody>
      </p:sp>
    </p:spTree>
    <p:extLst>
      <p:ext uri="{BB962C8B-B14F-4D97-AF65-F5344CB8AC3E}">
        <p14:creationId xmlns:p14="http://schemas.microsoft.com/office/powerpoint/2010/main" val="292407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CC9CB-3FBB-44EB-6B7F-3CA5582877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33A0F8-8E72-EE19-C8D8-E2BD8239468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3ED7E0E-623C-CB62-AB92-0CC7B3280C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43C41A-CC9F-34B8-8242-636801A6F50E}"/>
              </a:ext>
            </a:extLst>
          </p:cNvPr>
          <p:cNvSpPr>
            <a:spLocks noGrp="1"/>
          </p:cNvSpPr>
          <p:nvPr>
            <p:ph type="sldNum" sz="quarter" idx="5"/>
          </p:nvPr>
        </p:nvSpPr>
        <p:spPr/>
        <p:txBody>
          <a:bodyPr/>
          <a:lstStyle/>
          <a:p>
            <a:fld id="{3DD05905-E595-4FAE-829E-5244D4535A65}" type="slidenum">
              <a:rPr lang="en-GB" smtClean="0"/>
              <a:t>1</a:t>
            </a:fld>
            <a:endParaRPr lang="en-GB"/>
          </a:p>
        </p:txBody>
      </p:sp>
    </p:spTree>
    <p:extLst>
      <p:ext uri="{BB962C8B-B14F-4D97-AF65-F5344CB8AC3E}">
        <p14:creationId xmlns:p14="http://schemas.microsoft.com/office/powerpoint/2010/main" val="3057788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Teacher Notes</a:t>
            </a:r>
            <a:r>
              <a:rPr lang="en-US" b="0" u="none" dirty="0"/>
              <a:t> </a:t>
            </a:r>
            <a:r>
              <a:rPr lang="en-US" sz="1200" b="0" i="1" u="none" dirty="0">
                <a:latin typeface="Arial" panose="020B0604020202020204" pitchFamily="34" charset="0"/>
                <a:cs typeface="Arial" panose="020B0604020202020204" pitchFamily="34" charset="0"/>
              </a:rPr>
              <a:t>(see pages 32 – 34 in the Teacher Handbook for more details)</a:t>
            </a:r>
          </a:p>
          <a:p>
            <a:pPr marL="0" indent="0">
              <a:buFont typeface="Arial" panose="020B0604020202020204" pitchFamily="34" charset="0"/>
              <a:buNone/>
            </a:pPr>
            <a:endParaRPr lang="en-US" b="1" u="sng" dirty="0"/>
          </a:p>
          <a:p>
            <a:pPr marL="171450" indent="-171450">
              <a:buFont typeface="Arial" panose="020B0604020202020204" pitchFamily="34" charset="0"/>
              <a:buChar char="•"/>
            </a:pPr>
            <a:r>
              <a:rPr lang="en-US" b="0" u="none" dirty="0"/>
              <a:t>Oxygen is an </a:t>
            </a:r>
            <a:r>
              <a:rPr lang="en-US" b="1" u="none" dirty="0"/>
              <a:t>essential</a:t>
            </a:r>
            <a:r>
              <a:rPr lang="en-US" b="0" u="none" dirty="0"/>
              <a:t> resource. It is used by the cells in our body for life processes. We cannot survive without it.</a:t>
            </a:r>
          </a:p>
          <a:p>
            <a:pPr marL="171450" indent="-171450">
              <a:buFont typeface="Arial" panose="020B0604020202020204" pitchFamily="34" charset="0"/>
              <a:buChar char="•"/>
            </a:pPr>
            <a:r>
              <a:rPr lang="en-US" b="0" u="none" dirty="0"/>
              <a:t>Pizza could be an </a:t>
            </a:r>
            <a:r>
              <a:rPr lang="en-US" b="1" u="none" dirty="0"/>
              <a:t>essential</a:t>
            </a:r>
            <a:r>
              <a:rPr lang="en-US" b="0" u="none" dirty="0"/>
              <a:t> resource as we need food for survival. But other food has better nutritional value, making pizza a treat food and an </a:t>
            </a:r>
            <a:r>
              <a:rPr lang="en-US" b="1" u="none" dirty="0"/>
              <a:t>extra</a:t>
            </a:r>
            <a:r>
              <a:rPr lang="en-US" b="0" u="none" dirty="0"/>
              <a:t> resource instead.</a:t>
            </a:r>
          </a:p>
          <a:p>
            <a:pPr marL="171450" indent="-171450">
              <a:buFont typeface="Arial" panose="020B0604020202020204" pitchFamily="34" charset="0"/>
              <a:buChar char="•"/>
            </a:pPr>
            <a:r>
              <a:rPr lang="en-US" b="0" u="none" dirty="0"/>
              <a:t>Pets are an </a:t>
            </a:r>
            <a:r>
              <a:rPr lang="en-US" b="1" u="none" dirty="0"/>
              <a:t>extra</a:t>
            </a:r>
            <a:r>
              <a:rPr lang="en-US" b="0" u="none" dirty="0"/>
              <a:t> resource. We don’t need them, even though they can reduce loneliness and stress.</a:t>
            </a:r>
          </a:p>
          <a:p>
            <a:pPr marL="171450" indent="-171450">
              <a:buFont typeface="Arial" panose="020B0604020202020204" pitchFamily="34" charset="0"/>
              <a:buChar char="•"/>
            </a:pPr>
            <a:r>
              <a:rPr lang="en-US" b="0" u="none" dirty="0"/>
              <a:t>Music is an </a:t>
            </a:r>
            <a:r>
              <a:rPr lang="en-US" b="1" u="none" dirty="0"/>
              <a:t>extra</a:t>
            </a:r>
            <a:r>
              <a:rPr lang="en-US" b="0" u="none" dirty="0"/>
              <a:t> resource, but forms of entertainment are beneficial for us.</a:t>
            </a:r>
          </a:p>
          <a:p>
            <a:pPr marL="171450" indent="-171450">
              <a:buFont typeface="Arial" panose="020B0604020202020204" pitchFamily="34" charset="0"/>
              <a:buChar char="•"/>
            </a:pPr>
            <a:r>
              <a:rPr lang="en-US" b="0" u="none" dirty="0"/>
              <a:t>Beds could be an </a:t>
            </a:r>
            <a:r>
              <a:rPr lang="en-US" b="1" u="none" dirty="0"/>
              <a:t>extra</a:t>
            </a:r>
            <a:r>
              <a:rPr lang="en-US" b="0" u="none" dirty="0"/>
              <a:t> resource, as they’re not required for sleep. But they do help us rest better. And having something warm to sleep in or with is an </a:t>
            </a:r>
            <a:r>
              <a:rPr lang="en-US" b="1" u="none" dirty="0"/>
              <a:t>essential</a:t>
            </a:r>
            <a:r>
              <a:rPr lang="en-US" b="0" u="none" dirty="0"/>
              <a:t> resource for colder climates.</a:t>
            </a:r>
          </a:p>
          <a:p>
            <a:pPr marL="171450" indent="-171450">
              <a:buFont typeface="Arial" panose="020B0604020202020204" pitchFamily="34" charset="0"/>
              <a:buChar char="•"/>
            </a:pPr>
            <a:r>
              <a:rPr lang="en-US" b="0" u="none" dirty="0"/>
              <a:t>Hot showers are an </a:t>
            </a:r>
            <a:r>
              <a:rPr lang="en-US" b="1" u="none" dirty="0"/>
              <a:t>extra</a:t>
            </a:r>
            <a:r>
              <a:rPr lang="en-US" b="0" u="none" dirty="0"/>
              <a:t> resource. We can survive with cold showers, though most people prefer the comfort of hot water.</a:t>
            </a:r>
          </a:p>
          <a:p>
            <a:pPr marL="171450" indent="-171450">
              <a:buFont typeface="Arial" panose="020B0604020202020204" pitchFamily="34" charset="0"/>
              <a:buChar char="•"/>
            </a:pPr>
            <a:r>
              <a:rPr lang="en-US" b="0" u="none" dirty="0"/>
              <a:t>Plants could be an </a:t>
            </a:r>
            <a:r>
              <a:rPr lang="en-US" b="1" u="none" dirty="0"/>
              <a:t>essential</a:t>
            </a:r>
            <a:r>
              <a:rPr lang="en-US" b="0" u="none" dirty="0"/>
              <a:t> resource as some can be used for food, and they give out oxygen. But we might get these resources elsewhere in space, making plants an </a:t>
            </a:r>
            <a:r>
              <a:rPr lang="en-US" b="1" u="none" dirty="0"/>
              <a:t>extra</a:t>
            </a:r>
            <a:r>
              <a:rPr lang="en-US" b="0" u="none" dirty="0"/>
              <a:t> resource.</a:t>
            </a:r>
          </a:p>
          <a:p>
            <a:pPr marL="171450" indent="-171450">
              <a:buFont typeface="Arial" panose="020B0604020202020204" pitchFamily="34" charset="0"/>
              <a:buChar char="•"/>
            </a:pPr>
            <a:r>
              <a:rPr lang="en-US" b="0" u="none" dirty="0"/>
              <a:t>Video games are an </a:t>
            </a:r>
            <a:r>
              <a:rPr lang="en-US" b="1" u="none" dirty="0"/>
              <a:t>extra</a:t>
            </a:r>
            <a:r>
              <a:rPr lang="en-US" b="0" u="none" dirty="0"/>
              <a:t> resource. but forms of entertainment are beneficial for 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u="none" dirty="0"/>
              <a:t>Extension Task: Ask students to explain why they chose their answer to check if they have a reasonable justification.</a:t>
            </a:r>
          </a:p>
          <a:p>
            <a:endParaRPr lang="en-US" dirty="0"/>
          </a:p>
        </p:txBody>
      </p:sp>
      <p:sp>
        <p:nvSpPr>
          <p:cNvPr id="4" name="Slide Number Placeholder 3"/>
          <p:cNvSpPr>
            <a:spLocks noGrp="1"/>
          </p:cNvSpPr>
          <p:nvPr>
            <p:ph type="sldNum" sz="quarter" idx="5"/>
          </p:nvPr>
        </p:nvSpPr>
        <p:spPr/>
        <p:txBody>
          <a:bodyPr/>
          <a:lstStyle/>
          <a:p>
            <a:fld id="{3DD05905-E595-4FAE-829E-5244D4535A65}" type="slidenum">
              <a:rPr lang="en-GB" smtClean="0"/>
              <a:t>10</a:t>
            </a:fld>
            <a:endParaRPr lang="en-GB"/>
          </a:p>
        </p:txBody>
      </p:sp>
    </p:spTree>
    <p:extLst>
      <p:ext uri="{BB962C8B-B14F-4D97-AF65-F5344CB8AC3E}">
        <p14:creationId xmlns:p14="http://schemas.microsoft.com/office/powerpoint/2010/main" val="104989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633A6-1180-8BDD-A868-B5C0663D1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47808-912D-99E6-DE42-46A6464160B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BFB0772-4A84-01B4-B01C-1AA2DD1E98E9}"/>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BF0FFD7-60BD-2C2E-7A7A-3593F5F6B6D9}"/>
              </a:ext>
            </a:extLst>
          </p:cNvPr>
          <p:cNvSpPr>
            <a:spLocks noGrp="1"/>
          </p:cNvSpPr>
          <p:nvPr>
            <p:ph type="sldNum" sz="quarter" idx="5"/>
          </p:nvPr>
        </p:nvSpPr>
        <p:spPr/>
        <p:txBody>
          <a:bodyPr/>
          <a:lstStyle/>
          <a:p>
            <a:fld id="{3DD05905-E595-4FAE-829E-5244D4535A65}" type="slidenum">
              <a:rPr lang="en-GB" smtClean="0"/>
              <a:t>11</a:t>
            </a:fld>
            <a:endParaRPr lang="en-GB"/>
          </a:p>
        </p:txBody>
      </p:sp>
    </p:spTree>
    <p:extLst>
      <p:ext uri="{BB962C8B-B14F-4D97-AF65-F5344CB8AC3E}">
        <p14:creationId xmlns:p14="http://schemas.microsoft.com/office/powerpoint/2010/main" val="1174995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Teacher Notes</a:t>
            </a:r>
            <a:r>
              <a:rPr lang="en-US" b="0" u="none" dirty="0"/>
              <a:t> </a:t>
            </a:r>
            <a:r>
              <a:rPr lang="en-US" sz="1200" b="0" i="1" u="none" dirty="0">
                <a:latin typeface="Arial" panose="020B0604020202020204" pitchFamily="34" charset="0"/>
                <a:cs typeface="Arial" panose="020B0604020202020204" pitchFamily="34" charset="0"/>
              </a:rPr>
              <a:t>(see pages 35 – 36 in the Teacher Handbook for more details)</a:t>
            </a:r>
          </a:p>
          <a:p>
            <a:endParaRPr lang="en-US" b="1" u="sng" dirty="0"/>
          </a:p>
          <a:p>
            <a:r>
              <a:rPr lang="en-US" b="0" u="none" dirty="0"/>
              <a:t>Students can use this information to complete the activity in the workbook.</a:t>
            </a:r>
          </a:p>
          <a:p>
            <a:endParaRPr lang="en-US" b="0" u="none" dirty="0"/>
          </a:p>
          <a:p>
            <a:r>
              <a:rPr lang="en-US" b="0" u="none" dirty="0"/>
              <a:t>1g = force of gravity on Earth. The strength of gravity on Mars is around two fifths </a:t>
            </a:r>
            <a:r>
              <a:rPr lang="en-GB" sz="1200" kern="1200" dirty="0">
                <a:solidFill>
                  <a:schemeClr val="tx1"/>
                </a:solidFill>
                <a:effectLst/>
                <a:latin typeface="+mn-lt"/>
                <a:ea typeface="+mn-ea"/>
                <a:cs typeface="+mn-cs"/>
              </a:rPr>
              <a:t>(~40%) </a:t>
            </a:r>
            <a:r>
              <a:rPr lang="en-US" b="0" u="none" dirty="0"/>
              <a:t>of Earth’s. The strength of gravity on the Moon is around a sixth </a:t>
            </a:r>
            <a:r>
              <a:rPr lang="en-GB" sz="1200" kern="1200" dirty="0">
                <a:solidFill>
                  <a:schemeClr val="tx1"/>
                </a:solidFill>
                <a:effectLst/>
                <a:latin typeface="+mn-lt"/>
                <a:ea typeface="+mn-ea"/>
                <a:cs typeface="+mn-cs"/>
              </a:rPr>
              <a:t>(~16%) of Earth’s.</a:t>
            </a:r>
          </a:p>
        </p:txBody>
      </p:sp>
      <p:sp>
        <p:nvSpPr>
          <p:cNvPr id="4" name="Slide Number Placeholder 3"/>
          <p:cNvSpPr>
            <a:spLocks noGrp="1"/>
          </p:cNvSpPr>
          <p:nvPr>
            <p:ph type="sldNum" sz="quarter" idx="5"/>
          </p:nvPr>
        </p:nvSpPr>
        <p:spPr/>
        <p:txBody>
          <a:bodyPr/>
          <a:lstStyle/>
          <a:p>
            <a:fld id="{3DD05905-E595-4FAE-829E-5244D4535A65}" type="slidenum">
              <a:rPr lang="en-GB" smtClean="0"/>
              <a:t>12</a:t>
            </a:fld>
            <a:endParaRPr lang="en-GB"/>
          </a:p>
        </p:txBody>
      </p:sp>
    </p:spTree>
    <p:extLst>
      <p:ext uri="{BB962C8B-B14F-4D97-AF65-F5344CB8AC3E}">
        <p14:creationId xmlns:p14="http://schemas.microsoft.com/office/powerpoint/2010/main" val="743004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DD05905-E595-4FAE-829E-5244D4535A65}" type="slidenum">
              <a:rPr lang="en-GB" smtClean="0"/>
              <a:t>13</a:t>
            </a:fld>
            <a:endParaRPr lang="en-GB"/>
          </a:p>
        </p:txBody>
      </p:sp>
    </p:spTree>
    <p:extLst>
      <p:ext uri="{BB962C8B-B14F-4D97-AF65-F5344CB8AC3E}">
        <p14:creationId xmlns:p14="http://schemas.microsoft.com/office/powerpoint/2010/main" val="4277694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E80D0-B04B-FFFD-47D6-B6E8CC6EB9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5DD868-0442-52EB-7B42-84F1E92077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4CA7CB-AECE-C928-164B-A61E71BAFCB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FCF1616E-A987-C863-FB55-90902AD85059}"/>
              </a:ext>
            </a:extLst>
          </p:cNvPr>
          <p:cNvSpPr>
            <a:spLocks noGrp="1"/>
          </p:cNvSpPr>
          <p:nvPr>
            <p:ph type="sldNum" sz="quarter" idx="5"/>
          </p:nvPr>
        </p:nvSpPr>
        <p:spPr/>
        <p:txBody>
          <a:bodyPr/>
          <a:lstStyle/>
          <a:p>
            <a:fld id="{3DD05905-E595-4FAE-829E-5244D4535A65}" type="slidenum">
              <a:rPr lang="en-GB" smtClean="0"/>
              <a:t>14</a:t>
            </a:fld>
            <a:endParaRPr lang="en-GB"/>
          </a:p>
        </p:txBody>
      </p:sp>
    </p:spTree>
    <p:extLst>
      <p:ext uri="{BB962C8B-B14F-4D97-AF65-F5344CB8AC3E}">
        <p14:creationId xmlns:p14="http://schemas.microsoft.com/office/powerpoint/2010/main" val="4089961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205C9-7792-3782-353C-AFC65E3F2C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FC95C5-B781-7F29-400B-92F7194A36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4EA8FE-6EE5-D38C-16A7-558A0618E1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629479F7-42C3-97B8-4A78-749ADD925108}"/>
              </a:ext>
            </a:extLst>
          </p:cNvPr>
          <p:cNvSpPr>
            <a:spLocks noGrp="1"/>
          </p:cNvSpPr>
          <p:nvPr>
            <p:ph type="sldNum" sz="quarter" idx="5"/>
          </p:nvPr>
        </p:nvSpPr>
        <p:spPr/>
        <p:txBody>
          <a:bodyPr/>
          <a:lstStyle/>
          <a:p>
            <a:fld id="{3DD05905-E595-4FAE-829E-5244D4535A65}" type="slidenum">
              <a:rPr lang="en-GB" smtClean="0"/>
              <a:t>15</a:t>
            </a:fld>
            <a:endParaRPr lang="en-GB"/>
          </a:p>
        </p:txBody>
      </p:sp>
    </p:spTree>
    <p:extLst>
      <p:ext uri="{BB962C8B-B14F-4D97-AF65-F5344CB8AC3E}">
        <p14:creationId xmlns:p14="http://schemas.microsoft.com/office/powerpoint/2010/main" val="910008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4B669-7890-256D-FA54-5E245A7EFC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334F1-4F5C-A463-7E14-3D5B2E8BC28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C3E61CB-E3DD-445E-F0D9-AFD2C9E9F6E9}"/>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BB508CF-372A-F4AD-DB6D-A775287C4415}"/>
              </a:ext>
            </a:extLst>
          </p:cNvPr>
          <p:cNvSpPr>
            <a:spLocks noGrp="1"/>
          </p:cNvSpPr>
          <p:nvPr>
            <p:ph type="sldNum" sz="quarter" idx="5"/>
          </p:nvPr>
        </p:nvSpPr>
        <p:spPr/>
        <p:txBody>
          <a:bodyPr/>
          <a:lstStyle/>
          <a:p>
            <a:fld id="{3DD05905-E595-4FAE-829E-5244D4535A65}" type="slidenum">
              <a:rPr lang="en-GB" smtClean="0"/>
              <a:t>17</a:t>
            </a:fld>
            <a:endParaRPr lang="en-GB"/>
          </a:p>
        </p:txBody>
      </p:sp>
    </p:spTree>
    <p:extLst>
      <p:ext uri="{BB962C8B-B14F-4D97-AF65-F5344CB8AC3E}">
        <p14:creationId xmlns:p14="http://schemas.microsoft.com/office/powerpoint/2010/main" val="1504461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Teacher Notes</a:t>
            </a:r>
            <a:r>
              <a:rPr lang="en-US" b="0" u="none" dirty="0"/>
              <a:t> </a:t>
            </a:r>
            <a:r>
              <a:rPr lang="en-US" sz="1200" b="0" i="1" u="none" dirty="0">
                <a:latin typeface="Arial" panose="020B0604020202020204" pitchFamily="34" charset="0"/>
                <a:cs typeface="Arial" panose="020B0604020202020204" pitchFamily="34" charset="0"/>
              </a:rPr>
              <a:t>(see page 37 in the Teacher Handbook for more details)</a:t>
            </a:r>
          </a:p>
          <a:p>
            <a:endParaRPr lang="en-US" dirty="0"/>
          </a:p>
          <a:p>
            <a:r>
              <a:rPr lang="en-US" b="0" i="0" dirty="0">
                <a:latin typeface="Arial" panose="020B0604020202020204" pitchFamily="34" charset="0"/>
                <a:cs typeface="Arial" panose="020B0604020202020204" pitchFamily="34" charset="0"/>
              </a:rPr>
              <a:t>You should </a:t>
            </a:r>
            <a:r>
              <a:rPr lang="en-US" b="0" i="0" dirty="0" err="1">
                <a:latin typeface="Arial" panose="020B0604020202020204" pitchFamily="34" charset="0"/>
                <a:cs typeface="Arial" panose="020B0604020202020204" pitchFamily="34" charset="0"/>
              </a:rPr>
              <a:t>emphasise</a:t>
            </a:r>
            <a:r>
              <a:rPr lang="en-US" b="0" i="0" dirty="0">
                <a:latin typeface="Arial" panose="020B0604020202020204" pitchFamily="34" charset="0"/>
                <a:cs typeface="Arial" panose="020B0604020202020204" pitchFamily="34" charset="0"/>
              </a:rPr>
              <a:t> that it is Earth’s ability to support life that makes it different to all other planets in the Universe. This why why we need to maintain Earth’s conditions exactly as they are. In doing so, we have all the resources needed for survival - but what we do to extract these resources can </a:t>
            </a:r>
            <a:r>
              <a:rPr lang="en-US" b="0" i="0" dirty="0" err="1">
                <a:latin typeface="Arial" panose="020B0604020202020204" pitchFamily="34" charset="0"/>
                <a:cs typeface="Arial" panose="020B0604020202020204" pitchFamily="34" charset="0"/>
              </a:rPr>
              <a:t>jeopardise</a:t>
            </a:r>
            <a:r>
              <a:rPr lang="en-US" b="0" i="0" dirty="0">
                <a:latin typeface="Arial" panose="020B0604020202020204" pitchFamily="34" charset="0"/>
                <a:cs typeface="Arial" panose="020B0604020202020204" pitchFamily="34" charset="0"/>
              </a:rPr>
              <a:t> that.</a:t>
            </a:r>
          </a:p>
        </p:txBody>
      </p:sp>
      <p:sp>
        <p:nvSpPr>
          <p:cNvPr id="4" name="Slide Number Placeholder 3"/>
          <p:cNvSpPr>
            <a:spLocks noGrp="1"/>
          </p:cNvSpPr>
          <p:nvPr>
            <p:ph type="sldNum" sz="quarter" idx="5"/>
          </p:nvPr>
        </p:nvSpPr>
        <p:spPr/>
        <p:txBody>
          <a:bodyPr/>
          <a:lstStyle/>
          <a:p>
            <a:fld id="{3DD05905-E595-4FAE-829E-5244D4535A65}" type="slidenum">
              <a:rPr lang="en-GB" smtClean="0"/>
              <a:t>18</a:t>
            </a:fld>
            <a:endParaRPr lang="en-GB"/>
          </a:p>
        </p:txBody>
      </p:sp>
    </p:spTree>
    <p:extLst>
      <p:ext uri="{BB962C8B-B14F-4D97-AF65-F5344CB8AC3E}">
        <p14:creationId xmlns:p14="http://schemas.microsoft.com/office/powerpoint/2010/main" val="761931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Teacher Notes</a:t>
            </a:r>
            <a:r>
              <a:rPr lang="en-US" b="0" u="none" dirty="0"/>
              <a:t> </a:t>
            </a:r>
            <a:r>
              <a:rPr lang="en-US" sz="1200" b="0" i="1" u="none" dirty="0">
                <a:latin typeface="Arial" panose="020B0604020202020204" pitchFamily="34" charset="0"/>
                <a:cs typeface="Arial" panose="020B0604020202020204" pitchFamily="34" charset="0"/>
              </a:rPr>
              <a:t>(see pages 37 – 39 in the Teacher Handbook for more details)</a:t>
            </a:r>
          </a:p>
          <a:p>
            <a:endParaRPr lang="en-US" b="0" u="none" dirty="0"/>
          </a:p>
          <a:p>
            <a:r>
              <a:rPr lang="en-US" b="0" u="none" dirty="0"/>
              <a:t>Ask students to reflect on the question and then discuss their answers as a class. </a:t>
            </a:r>
          </a:p>
          <a:p>
            <a:endParaRPr lang="en-US" b="0" u="none" dirty="0"/>
          </a:p>
          <a:p>
            <a:r>
              <a:rPr lang="en-US" b="0" u="none" dirty="0"/>
              <a:t>Below is more information related to the pictures that you can discuss with students:</a:t>
            </a:r>
          </a:p>
          <a:p>
            <a:pPr marL="171450" indent="-171450">
              <a:buFont typeface="Arial" panose="020B0604020202020204" pitchFamily="34" charset="0"/>
              <a:buChar char="•"/>
            </a:pPr>
            <a:r>
              <a:rPr lang="en-US" b="0" u="none" dirty="0"/>
              <a:t>Littering (top-left): This harms the environment e.g. microplastics in water, animals getting sick/dying from ingestion, toxins absorbed into the water/ground.</a:t>
            </a:r>
          </a:p>
          <a:p>
            <a:pPr marL="171450" indent="-171450">
              <a:buFont typeface="Arial" panose="020B0604020202020204" pitchFamily="34" charset="0"/>
              <a:buChar char="•"/>
            </a:pPr>
            <a:r>
              <a:rPr lang="en-US" b="0" u="none" dirty="0"/>
              <a:t>Lack of water (bottom-left): Man-made dams and reservoirs can limit where water goes. Climate change – caused by global warming -  is also increasing the frequency of extreme weather events such as droughts.</a:t>
            </a:r>
          </a:p>
          <a:p>
            <a:pPr marL="171450" indent="-171450">
              <a:buFont typeface="Arial" panose="020B0604020202020204" pitchFamily="34" charset="0"/>
              <a:buChar char="•"/>
            </a:pPr>
            <a:r>
              <a:rPr lang="en-US" b="0" u="none" dirty="0"/>
              <a:t>Factory (middle-left): This could cause pollution through toxic substances. Emission of carbon dioxide also contributes to global warming and climate change. Large-scale production puts a strain on resources, including an increase on energy demand.</a:t>
            </a:r>
          </a:p>
          <a:p>
            <a:pPr marL="171450" indent="-171450">
              <a:buFont typeface="Arial" panose="020B0604020202020204" pitchFamily="34" charset="0"/>
              <a:buChar char="•"/>
            </a:pPr>
            <a:r>
              <a:rPr lang="en-US" b="0" u="none" dirty="0"/>
              <a:t>Deforestation (middle-right): The land may be used for farming, building infrastructure, or to extract resources. Species lose their habitats, impacting the ecosystem. Trees store carbon, so cutting them down means carbon dioxide is emitted into the atmosphere.</a:t>
            </a:r>
          </a:p>
          <a:p>
            <a:pPr marL="171450" indent="-171450">
              <a:buFont typeface="Arial" panose="020B0604020202020204" pitchFamily="34" charset="0"/>
              <a:buChar char="•"/>
            </a:pPr>
            <a:r>
              <a:rPr lang="en-US" b="0" u="none" dirty="0"/>
              <a:t>Overfishing (top-right): This can cause ecosystems to become unbalanced, with a food web collapsing if under too much strain. Fishing can also damage marine habitats and fishing boats may cause pollution through fuel use and plastics.</a:t>
            </a:r>
          </a:p>
          <a:p>
            <a:pPr marL="171450" indent="-171450">
              <a:buFont typeface="Arial" panose="020B0604020202020204" pitchFamily="34" charset="0"/>
              <a:buChar char="•"/>
            </a:pPr>
            <a:r>
              <a:rPr lang="en-US" b="0" u="none" dirty="0"/>
              <a:t>Digging/Mining (bottom-right): Many resources are extracted from underground. This leads to loss of habitats and sometimes land pollution. It also increases energy demand.</a:t>
            </a:r>
          </a:p>
        </p:txBody>
      </p:sp>
      <p:sp>
        <p:nvSpPr>
          <p:cNvPr id="4" name="Slide Number Placeholder 3"/>
          <p:cNvSpPr>
            <a:spLocks noGrp="1"/>
          </p:cNvSpPr>
          <p:nvPr>
            <p:ph type="sldNum" sz="quarter" idx="5"/>
          </p:nvPr>
        </p:nvSpPr>
        <p:spPr/>
        <p:txBody>
          <a:bodyPr/>
          <a:lstStyle/>
          <a:p>
            <a:fld id="{3DD05905-E595-4FAE-829E-5244D4535A65}" type="slidenum">
              <a:rPr lang="en-GB" smtClean="0"/>
              <a:t>19</a:t>
            </a:fld>
            <a:endParaRPr lang="en-GB"/>
          </a:p>
        </p:txBody>
      </p:sp>
    </p:spTree>
    <p:extLst>
      <p:ext uri="{BB962C8B-B14F-4D97-AF65-F5344CB8AC3E}">
        <p14:creationId xmlns:p14="http://schemas.microsoft.com/office/powerpoint/2010/main" val="2942674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Teacher Notes</a:t>
            </a:r>
            <a:r>
              <a:rPr lang="en-US" b="0" u="none" dirty="0"/>
              <a:t> </a:t>
            </a:r>
            <a:r>
              <a:rPr lang="en-US" sz="1200" b="0" i="1" u="none" dirty="0">
                <a:latin typeface="Arial" panose="020B0604020202020204" pitchFamily="34" charset="0"/>
                <a:cs typeface="Arial" panose="020B0604020202020204" pitchFamily="34" charset="0"/>
              </a:rPr>
              <a:t>(see page 40 in the Teacher Handbook for more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5255D"/>
                </a:solidFill>
                <a:latin typeface="Arial" panose="020B0604020202020204" pitchFamily="34" charset="0"/>
                <a:cs typeface="Arial" panose="020B0604020202020204" pitchFamily="34" charset="0"/>
              </a:rPr>
              <a:t>Ask students to write ideas about living more sustainably in their workbooks.</a:t>
            </a:r>
            <a:endParaRPr lang="en-US" sz="1200" b="0" i="1" u="none" dirty="0">
              <a:latin typeface="Arial" panose="020B0604020202020204" pitchFamily="34" charset="0"/>
              <a:cs typeface="Arial" panose="020B0604020202020204" pitchFamily="34" charset="0"/>
            </a:endParaRPr>
          </a:p>
          <a:p>
            <a:endParaRPr lang="en-US" dirty="0"/>
          </a:p>
          <a:p>
            <a:r>
              <a:rPr lang="en-GB" sz="1200" dirty="0">
                <a:solidFill>
                  <a:srgbClr val="05255D"/>
                </a:solidFill>
                <a:latin typeface="Arial" panose="020B0604020202020204" pitchFamily="34" charset="0"/>
                <a:cs typeface="Arial" panose="020B0604020202020204" pitchFamily="34" charset="0"/>
              </a:rPr>
              <a:t>You could discuss with pupils which ideas are the most feasible.</a:t>
            </a:r>
            <a:endParaRPr lang="en-US" dirty="0"/>
          </a:p>
        </p:txBody>
      </p:sp>
      <p:sp>
        <p:nvSpPr>
          <p:cNvPr id="4" name="Slide Number Placeholder 3"/>
          <p:cNvSpPr>
            <a:spLocks noGrp="1"/>
          </p:cNvSpPr>
          <p:nvPr>
            <p:ph type="sldNum" sz="quarter" idx="5"/>
          </p:nvPr>
        </p:nvSpPr>
        <p:spPr/>
        <p:txBody>
          <a:bodyPr/>
          <a:lstStyle/>
          <a:p>
            <a:fld id="{3DD05905-E595-4FAE-829E-5244D4535A65}" type="slidenum">
              <a:rPr lang="en-GB" smtClean="0"/>
              <a:t>20</a:t>
            </a:fld>
            <a:endParaRPr lang="en-GB"/>
          </a:p>
        </p:txBody>
      </p:sp>
    </p:spTree>
    <p:extLst>
      <p:ext uri="{BB962C8B-B14F-4D97-AF65-F5344CB8AC3E}">
        <p14:creationId xmlns:p14="http://schemas.microsoft.com/office/powerpoint/2010/main" val="4185503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E8930-6BC0-BAC7-0039-6913851403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16D091-5081-3F8E-B463-E6344B1688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7E185EC-4989-070E-C05A-CC19553CD72A}"/>
              </a:ext>
            </a:extLst>
          </p:cNvPr>
          <p:cNvSpPr>
            <a:spLocks noGrp="1"/>
          </p:cNvSpPr>
          <p:nvPr>
            <p:ph type="body" idx="1"/>
          </p:nvPr>
        </p:nvSpPr>
        <p:spPr/>
        <p:txBody>
          <a:bodyPr/>
          <a:lstStyle/>
          <a:p>
            <a:r>
              <a:rPr lang="en-US" b="1" u="sng" dirty="0"/>
              <a:t>Teacher Notes</a:t>
            </a:r>
            <a:r>
              <a:rPr lang="en-US" b="0" u="none" dirty="0"/>
              <a:t> </a:t>
            </a:r>
            <a:r>
              <a:rPr lang="en-US" sz="1200" b="0" i="1" u="none" dirty="0">
                <a:latin typeface="Arial" panose="020B0604020202020204" pitchFamily="34" charset="0"/>
                <a:cs typeface="Arial" panose="020B0604020202020204" pitchFamily="34" charset="0"/>
              </a:rPr>
              <a:t>(see page 27 in the Teacher Handbook for more details)</a:t>
            </a:r>
          </a:p>
          <a:p>
            <a:endParaRPr lang="en-US" sz="1200" b="0" i="0" u="none"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Link to previous investigation: Students studied the Moon’s surfaces and identified the observable features, thinking about how these might impact where they build their Moon Base. After selecting a location, an observation was requested with Go Observing. Now, this investigation will explore what needs to be included in their Moon Base so they can survive there.</a:t>
            </a:r>
          </a:p>
          <a:p>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Link to overall Mars project: A Moon Base could act as a launch site towards Mars. But, more importantly, it will allow us to model building and living in a Base much closer (so, therefore, in safer settings) to Earth. </a:t>
            </a:r>
            <a:r>
              <a:rPr lang="en-GB" sz="1200" kern="1200" dirty="0">
                <a:solidFill>
                  <a:schemeClr val="tx1"/>
                </a:solidFill>
                <a:effectLst/>
                <a:latin typeface="+mn-lt"/>
                <a:ea typeface="+mn-ea"/>
                <a:cs typeface="+mn-cs"/>
              </a:rPr>
              <a:t>This means the design of the base can be improved before it needs to be built much further away on Mars.</a:t>
            </a:r>
            <a:endParaRPr lang="en-US" sz="1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4453380-234D-67FC-67C2-5217431AA221}"/>
              </a:ext>
            </a:extLst>
          </p:cNvPr>
          <p:cNvSpPr>
            <a:spLocks noGrp="1"/>
          </p:cNvSpPr>
          <p:nvPr>
            <p:ph type="sldNum" sz="quarter" idx="5"/>
          </p:nvPr>
        </p:nvSpPr>
        <p:spPr/>
        <p:txBody>
          <a:bodyPr/>
          <a:lstStyle/>
          <a:p>
            <a:fld id="{3DD05905-E595-4FAE-829E-5244D4535A65}" type="slidenum">
              <a:rPr lang="en-GB" smtClean="0"/>
              <a:t>2</a:t>
            </a:fld>
            <a:endParaRPr lang="en-GB"/>
          </a:p>
        </p:txBody>
      </p:sp>
    </p:spTree>
    <p:extLst>
      <p:ext uri="{BB962C8B-B14F-4D97-AF65-F5344CB8AC3E}">
        <p14:creationId xmlns:p14="http://schemas.microsoft.com/office/powerpoint/2010/main" val="3064020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Teacher Notes</a:t>
            </a:r>
            <a:r>
              <a:rPr lang="en-US" b="0" u="none" dirty="0"/>
              <a:t> </a:t>
            </a:r>
            <a:r>
              <a:rPr lang="en-US" sz="1200" b="0" i="1" u="none" dirty="0">
                <a:latin typeface="Arial" panose="020B0604020202020204" pitchFamily="34" charset="0"/>
                <a:cs typeface="Arial" panose="020B0604020202020204" pitchFamily="34" charset="0"/>
              </a:rPr>
              <a:t>(see page 40 in the Teacher Handbook for more details)</a:t>
            </a:r>
          </a:p>
          <a:p>
            <a:endParaRPr lang="en-US" sz="1200" b="0" i="1" u="none" dirty="0">
              <a:latin typeface="Arial" panose="020B0604020202020204" pitchFamily="34" charset="0"/>
              <a:cs typeface="Arial" panose="020B0604020202020204" pitchFamily="34" charset="0"/>
            </a:endParaRPr>
          </a:p>
          <a:p>
            <a:r>
              <a:rPr lang="en-US" sz="1200" b="0" i="0" u="none" dirty="0">
                <a:latin typeface="Arial" panose="020B0604020202020204" pitchFamily="34" charset="0"/>
                <a:cs typeface="Arial" panose="020B0604020202020204" pitchFamily="34" charset="0"/>
              </a:rPr>
              <a:t>These are just some ways we can be more sustainable. There are numerous others that you or your students may have thought of.</a:t>
            </a:r>
          </a:p>
          <a:p>
            <a:endParaRPr lang="en-US" dirty="0"/>
          </a:p>
        </p:txBody>
      </p:sp>
      <p:sp>
        <p:nvSpPr>
          <p:cNvPr id="4" name="Slide Number Placeholder 3"/>
          <p:cNvSpPr>
            <a:spLocks noGrp="1"/>
          </p:cNvSpPr>
          <p:nvPr>
            <p:ph type="sldNum" sz="quarter" idx="5"/>
          </p:nvPr>
        </p:nvSpPr>
        <p:spPr/>
        <p:txBody>
          <a:bodyPr/>
          <a:lstStyle/>
          <a:p>
            <a:fld id="{3DD05905-E595-4FAE-829E-5244D4535A65}" type="slidenum">
              <a:rPr lang="en-GB" smtClean="0"/>
              <a:t>21</a:t>
            </a:fld>
            <a:endParaRPr lang="en-GB"/>
          </a:p>
        </p:txBody>
      </p:sp>
    </p:spTree>
    <p:extLst>
      <p:ext uri="{BB962C8B-B14F-4D97-AF65-F5344CB8AC3E}">
        <p14:creationId xmlns:p14="http://schemas.microsoft.com/office/powerpoint/2010/main" val="498662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B4514-11EC-7AC1-0CB7-BADC1ECEC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D1103-064E-1D6F-0F29-53B0E33D7D8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225787B-FCA4-4529-77BF-7B3C5C8B472B}"/>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C9D863E-4238-4E67-D6D1-D8B131870B7F}"/>
              </a:ext>
            </a:extLst>
          </p:cNvPr>
          <p:cNvSpPr>
            <a:spLocks noGrp="1"/>
          </p:cNvSpPr>
          <p:nvPr>
            <p:ph type="sldNum" sz="quarter" idx="5"/>
          </p:nvPr>
        </p:nvSpPr>
        <p:spPr/>
        <p:txBody>
          <a:bodyPr/>
          <a:lstStyle/>
          <a:p>
            <a:fld id="{3DD05905-E595-4FAE-829E-5244D4535A65}" type="slidenum">
              <a:rPr lang="en-GB" smtClean="0"/>
              <a:t>22</a:t>
            </a:fld>
            <a:endParaRPr lang="en-GB"/>
          </a:p>
        </p:txBody>
      </p:sp>
    </p:spTree>
    <p:extLst>
      <p:ext uri="{BB962C8B-B14F-4D97-AF65-F5344CB8AC3E}">
        <p14:creationId xmlns:p14="http://schemas.microsoft.com/office/powerpoint/2010/main" val="778560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Teacher Notes</a:t>
            </a:r>
            <a:r>
              <a:rPr lang="en-US" b="0" u="none" dirty="0"/>
              <a:t> </a:t>
            </a:r>
            <a:r>
              <a:rPr lang="en-US" sz="1200" b="0" i="1" u="none" dirty="0">
                <a:latin typeface="Arial" panose="020B0604020202020204" pitchFamily="34" charset="0"/>
                <a:cs typeface="Arial" panose="020B0604020202020204" pitchFamily="34" charset="0"/>
              </a:rPr>
              <a:t>(see pages 40 – 45 in the Teacher Handbook for more details)</a:t>
            </a:r>
          </a:p>
          <a:p>
            <a:endParaRPr lang="en-US" sz="1200" b="0" i="1" u="none" dirty="0">
              <a:latin typeface="Arial" panose="020B0604020202020204" pitchFamily="34" charset="0"/>
              <a:cs typeface="Arial" panose="020B0604020202020204" pitchFamily="34" charset="0"/>
            </a:endParaRPr>
          </a:p>
          <a:p>
            <a:r>
              <a:rPr lang="en-GB" sz="1200" kern="1200" dirty="0">
                <a:solidFill>
                  <a:schemeClr val="tx1"/>
                </a:solidFill>
                <a:effectLst/>
                <a:latin typeface="+mn-lt"/>
                <a:ea typeface="+mn-ea"/>
                <a:cs typeface="+mn-cs"/>
              </a:rPr>
              <a:t>The template design includes 9 rooms of varying shapes and sizes. The students can decide what each room will be used for and the items they contain. They will have to consider how many people will live at their base and how this affects the facilities needed. They might also think about the proximity of the rooms, as it could be beneficial to place certain rooms close to each other.</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each room on the template design, students will draw the items and add labels where appropriate. </a:t>
            </a:r>
            <a:endParaRPr lang="en-US" sz="1200" b="0" i="1" u="none" dirty="0">
              <a:latin typeface="Arial" panose="020B0604020202020204" pitchFamily="34" charset="0"/>
              <a:cs typeface="Arial" panose="020B0604020202020204" pitchFamily="34" charset="0"/>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Below is more information you can discuss with your students: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Food Supply Room: The food must be nutritional and not perish quickly. A basic design must include ways to store the food, but students might also add items to grow their own food.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Communications Room: Many communication systems rely on radio waves. Students could include objects such as computers, video cameras, microphones, radio antennae, or even a satellite dish.</a:t>
            </a:r>
            <a:r>
              <a:rPr lang="en-US" dirty="0">
                <a:effectLst/>
              </a:rPr>
              <a:t> </a:t>
            </a: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Water and Air Filtration Room: Students may want to consider the location of this room (e.g. close the bathroom to collect water faster). </a:t>
            </a:r>
            <a:r>
              <a:rPr lang="en-US" sz="1200" kern="1200" dirty="0">
                <a:solidFill>
                  <a:schemeClr val="tx1"/>
                </a:solidFill>
                <a:effectLst/>
                <a:latin typeface="+mn-lt"/>
                <a:ea typeface="+mn-ea"/>
                <a:cs typeface="+mn-cs"/>
              </a:rPr>
              <a:t>Students don’t need to give a lot of detail for the air supply equipment – they just need to demonstrate an understanding that the Moon’s atmosphere is different, and humans cannot breathe unless we bring air like Earth’s.</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Bedroom: Students need to think about how many people will live at their base and how they can best feel rested. Astronauts work around the clock, so artificial lighting could be beneficial.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Bathroom: Students could consider how many facilities are required for the people living at their Base. They can also consider the proximity to other rooms.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Living Quarters with Kitchen: This room needs to include forms of entertainment.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Electricity/Power Supply Room: Solar power could be the best way to generate electricity. Excess could also be stored in batteries and used when needed.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Medical Room with Gym: Students should consider which medical items would be most useful and if they could be brought to the Moon. The gym should include equipment that will strengthen bones and muscles.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Science Lab: Ask students to consider what science experiments they might do and what equipment they’ll need.</a:t>
            </a:r>
          </a:p>
          <a:p>
            <a:endParaRPr lang="en-US" dirty="0"/>
          </a:p>
        </p:txBody>
      </p:sp>
      <p:sp>
        <p:nvSpPr>
          <p:cNvPr id="4" name="Slide Number Placeholder 3"/>
          <p:cNvSpPr>
            <a:spLocks noGrp="1"/>
          </p:cNvSpPr>
          <p:nvPr>
            <p:ph type="sldNum" sz="quarter" idx="5"/>
          </p:nvPr>
        </p:nvSpPr>
        <p:spPr/>
        <p:txBody>
          <a:bodyPr/>
          <a:lstStyle/>
          <a:p>
            <a:fld id="{3DD05905-E595-4FAE-829E-5244D4535A65}" type="slidenum">
              <a:rPr lang="en-GB" smtClean="0"/>
              <a:t>23</a:t>
            </a:fld>
            <a:endParaRPr lang="en-GB"/>
          </a:p>
        </p:txBody>
      </p:sp>
    </p:spTree>
    <p:extLst>
      <p:ext uri="{BB962C8B-B14F-4D97-AF65-F5344CB8AC3E}">
        <p14:creationId xmlns:p14="http://schemas.microsoft.com/office/powerpoint/2010/main" val="799540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Teacher Notes</a:t>
            </a:r>
            <a:r>
              <a:rPr lang="en-US" b="0" u="none" dirty="0"/>
              <a:t> </a:t>
            </a:r>
            <a:r>
              <a:rPr lang="en-US" sz="1200" b="0" i="1" u="none" dirty="0">
                <a:latin typeface="Arial" panose="020B0604020202020204" pitchFamily="34" charset="0"/>
                <a:cs typeface="Arial" panose="020B0604020202020204" pitchFamily="34" charset="0"/>
              </a:rPr>
              <a:t>(see page 41 in the Teacher Handbook for more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00" dirty="0">
                <a:solidFill>
                  <a:srgbClr val="00205B"/>
                </a:solidFill>
                <a:effectLst/>
                <a:latin typeface="Arial" panose="020B0604020202020204" pitchFamily="34" charset="0"/>
                <a:cs typeface="Arial" panose="020B0604020202020204" pitchFamily="34" charset="0"/>
              </a:rPr>
              <a:t>Item prompts in Student Workbook: </a:t>
            </a:r>
            <a:r>
              <a:rPr lang="en-US" sz="1200" i="0" dirty="0">
                <a:solidFill>
                  <a:srgbClr val="05255D"/>
                </a:solidFill>
                <a:latin typeface="Arial" panose="020B0604020202020204" pitchFamily="34" charset="0"/>
                <a:cs typeface="Arial" panose="020B0604020202020204" pitchFamily="34" charset="0"/>
              </a:rPr>
              <a:t>Food that won’t go </a:t>
            </a:r>
            <a:r>
              <a:rPr lang="en-US" sz="1200" i="0" dirty="0" err="1">
                <a:solidFill>
                  <a:srgbClr val="05255D"/>
                </a:solidFill>
                <a:latin typeface="Arial" panose="020B0604020202020204" pitchFamily="34" charset="0"/>
                <a:cs typeface="Arial" panose="020B0604020202020204" pitchFamily="34" charset="0"/>
              </a:rPr>
              <a:t>mouldy</a:t>
            </a:r>
            <a:r>
              <a:rPr lang="en-US" sz="1200" i="0" dirty="0">
                <a:solidFill>
                  <a:srgbClr val="05255D"/>
                </a:solidFill>
                <a:latin typeface="Arial" panose="020B0604020202020204" pitchFamily="34" charset="0"/>
                <a:cs typeface="Arial" panose="020B0604020202020204" pitchFamily="34" charset="0"/>
              </a:rPr>
              <a:t> or rot quickly, shelves or cupboards for storing items, crops/plants to eat, equipment to care for plants (like lighting or water sprinklers)</a:t>
            </a:r>
            <a:endParaRPr lang="en-US" sz="1200" b="0" i="0" u="non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DD05905-E595-4FAE-829E-5244D4535A65}" type="slidenum">
              <a:rPr lang="en-GB" smtClean="0"/>
              <a:t>24</a:t>
            </a:fld>
            <a:endParaRPr lang="en-GB"/>
          </a:p>
        </p:txBody>
      </p:sp>
    </p:spTree>
    <p:extLst>
      <p:ext uri="{BB962C8B-B14F-4D97-AF65-F5344CB8AC3E}">
        <p14:creationId xmlns:p14="http://schemas.microsoft.com/office/powerpoint/2010/main" val="1520837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Teacher Notes</a:t>
            </a:r>
            <a:r>
              <a:rPr lang="en-US" b="0" u="none" dirty="0"/>
              <a:t> </a:t>
            </a:r>
            <a:r>
              <a:rPr lang="en-US" sz="1200" b="0" i="1" u="none" dirty="0">
                <a:latin typeface="Arial" panose="020B0604020202020204" pitchFamily="34" charset="0"/>
                <a:cs typeface="Arial" panose="020B0604020202020204" pitchFamily="34" charset="0"/>
              </a:rPr>
              <a:t>(see page 41 in the Teacher Handbook for more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00" dirty="0">
                <a:solidFill>
                  <a:srgbClr val="00205B"/>
                </a:solidFill>
                <a:effectLst/>
                <a:latin typeface="Arial" panose="020B0604020202020204" pitchFamily="34" charset="0"/>
                <a:cs typeface="Arial" panose="020B0604020202020204" pitchFamily="34" charset="0"/>
              </a:rPr>
              <a:t>Item prompts in Student Workbook: </a:t>
            </a:r>
            <a:r>
              <a:rPr lang="en-US" sz="1200" i="0" dirty="0">
                <a:solidFill>
                  <a:srgbClr val="05255D"/>
                </a:solidFill>
                <a:latin typeface="Arial" panose="020B0604020202020204" pitchFamily="34" charset="0"/>
                <a:cs typeface="Arial" panose="020B0604020202020204" pitchFamily="34" charset="0"/>
              </a:rPr>
              <a:t>Computers/Laptops, cameras, microphones, headsets/headphones, satellite dishes, radio antennas</a:t>
            </a:r>
            <a:endParaRPr lang="en-US" sz="1200" b="0" i="0" kern="100" dirty="0">
              <a:solidFill>
                <a:srgbClr val="00205B"/>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DD05905-E595-4FAE-829E-5244D4535A65}" type="slidenum">
              <a:rPr lang="en-GB" smtClean="0"/>
              <a:t>26</a:t>
            </a:fld>
            <a:endParaRPr lang="en-GB"/>
          </a:p>
        </p:txBody>
      </p:sp>
    </p:spTree>
    <p:extLst>
      <p:ext uri="{BB962C8B-B14F-4D97-AF65-F5344CB8AC3E}">
        <p14:creationId xmlns:p14="http://schemas.microsoft.com/office/powerpoint/2010/main" val="1184588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Teacher Notes</a:t>
            </a:r>
            <a:r>
              <a:rPr lang="en-US" b="0" u="none" dirty="0"/>
              <a:t> </a:t>
            </a:r>
            <a:r>
              <a:rPr lang="en-US" sz="1200" b="0" i="1" u="none" dirty="0">
                <a:latin typeface="Arial" panose="020B0604020202020204" pitchFamily="34" charset="0"/>
                <a:cs typeface="Arial" panose="020B0604020202020204" pitchFamily="34" charset="0"/>
              </a:rPr>
              <a:t>(see page 42 in the Teacher Handbook for more details)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00" dirty="0">
                <a:solidFill>
                  <a:srgbClr val="00205B"/>
                </a:solidFill>
                <a:effectLst/>
                <a:latin typeface="Arial" panose="020B0604020202020204" pitchFamily="34" charset="0"/>
                <a:cs typeface="Arial" panose="020B0604020202020204" pitchFamily="34" charset="0"/>
              </a:rPr>
              <a:t>Item prompts in Student Workbook: </a:t>
            </a:r>
            <a:r>
              <a:rPr lang="en-US" sz="1200" i="0" dirty="0">
                <a:solidFill>
                  <a:srgbClr val="05255D"/>
                </a:solidFill>
                <a:latin typeface="Arial" panose="020B0604020202020204" pitchFamily="34" charset="0"/>
                <a:cs typeface="Arial" panose="020B0604020202020204" pitchFamily="34" charset="0"/>
              </a:rPr>
              <a:t>Water tanks, water filters (to clean the water), oxygen generators (to turn water into oxygen for breathing), air filters (to clean the air), fans, pipes for moving water and air to different places</a:t>
            </a:r>
          </a:p>
          <a:p>
            <a:endParaRPr lang="en-US" dirty="0"/>
          </a:p>
        </p:txBody>
      </p:sp>
      <p:sp>
        <p:nvSpPr>
          <p:cNvPr id="4" name="Slide Number Placeholder 3"/>
          <p:cNvSpPr>
            <a:spLocks noGrp="1"/>
          </p:cNvSpPr>
          <p:nvPr>
            <p:ph type="sldNum" sz="quarter" idx="5"/>
          </p:nvPr>
        </p:nvSpPr>
        <p:spPr/>
        <p:txBody>
          <a:bodyPr/>
          <a:lstStyle/>
          <a:p>
            <a:fld id="{3DD05905-E595-4FAE-829E-5244D4535A65}" type="slidenum">
              <a:rPr lang="en-GB" smtClean="0"/>
              <a:t>28</a:t>
            </a:fld>
            <a:endParaRPr lang="en-GB"/>
          </a:p>
        </p:txBody>
      </p:sp>
    </p:spTree>
    <p:extLst>
      <p:ext uri="{BB962C8B-B14F-4D97-AF65-F5344CB8AC3E}">
        <p14:creationId xmlns:p14="http://schemas.microsoft.com/office/powerpoint/2010/main" val="2818120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05905-E595-4FAE-829E-5244D4535A65}" type="slidenum">
              <a:rPr lang="en-GB" smtClean="0"/>
              <a:t>29</a:t>
            </a:fld>
            <a:endParaRPr lang="en-GB"/>
          </a:p>
        </p:txBody>
      </p:sp>
    </p:spTree>
    <p:extLst>
      <p:ext uri="{BB962C8B-B14F-4D97-AF65-F5344CB8AC3E}">
        <p14:creationId xmlns:p14="http://schemas.microsoft.com/office/powerpoint/2010/main" val="358917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80DE1-C4D8-6716-663B-E680CC8FF3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804828-1D1D-AE8F-01E5-D2B968CF6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202100-2F1E-A68F-B3AC-16832534D4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Teacher Notes</a:t>
            </a:r>
            <a:r>
              <a:rPr lang="en-US" b="0" u="none" dirty="0"/>
              <a:t> </a:t>
            </a:r>
            <a:r>
              <a:rPr lang="en-US" sz="1200" b="0" i="1" u="none" dirty="0">
                <a:latin typeface="Arial" panose="020B0604020202020204" pitchFamily="34" charset="0"/>
                <a:cs typeface="Arial" panose="020B0604020202020204" pitchFamily="34" charset="0"/>
              </a:rPr>
              <a:t>(see page 42 in the Teacher Handbook for more details)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00" dirty="0">
                <a:solidFill>
                  <a:srgbClr val="00205B"/>
                </a:solidFill>
                <a:effectLst/>
                <a:latin typeface="Arial" panose="020B0604020202020204" pitchFamily="34" charset="0"/>
                <a:cs typeface="Arial" panose="020B0604020202020204" pitchFamily="34" charset="0"/>
              </a:rPr>
              <a:t>Item prompts in Student Workbook: Toilets, showers, sinks</a:t>
            </a:r>
          </a:p>
        </p:txBody>
      </p:sp>
      <p:sp>
        <p:nvSpPr>
          <p:cNvPr id="4" name="Slide Number Placeholder 3">
            <a:extLst>
              <a:ext uri="{FF2B5EF4-FFF2-40B4-BE49-F238E27FC236}">
                <a16:creationId xmlns:a16="http://schemas.microsoft.com/office/drawing/2014/main" id="{3476DFF3-57FE-E1C3-9AD7-14F46A7B991C}"/>
              </a:ext>
            </a:extLst>
          </p:cNvPr>
          <p:cNvSpPr>
            <a:spLocks noGrp="1"/>
          </p:cNvSpPr>
          <p:nvPr>
            <p:ph type="sldNum" sz="quarter" idx="5"/>
          </p:nvPr>
        </p:nvSpPr>
        <p:spPr/>
        <p:txBody>
          <a:bodyPr/>
          <a:lstStyle/>
          <a:p>
            <a:fld id="{3DD05905-E595-4FAE-829E-5244D4535A65}" type="slidenum">
              <a:rPr lang="en-GB" smtClean="0"/>
              <a:t>31</a:t>
            </a:fld>
            <a:endParaRPr lang="en-GB"/>
          </a:p>
        </p:txBody>
      </p:sp>
    </p:spTree>
    <p:extLst>
      <p:ext uri="{BB962C8B-B14F-4D97-AF65-F5344CB8AC3E}">
        <p14:creationId xmlns:p14="http://schemas.microsoft.com/office/powerpoint/2010/main" val="1968029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A7E6C-B3B0-6CB1-05B7-46488FA60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2DE04-DF47-3727-8F56-65DB9F235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308290-C2CD-946E-4089-4A723A4EFD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Teacher Notes</a:t>
            </a:r>
            <a:r>
              <a:rPr lang="en-US" b="0" u="none" dirty="0"/>
              <a:t> </a:t>
            </a:r>
            <a:r>
              <a:rPr lang="en-US" sz="1200" b="0" i="1" u="none" dirty="0">
                <a:latin typeface="Arial" panose="020B0604020202020204" pitchFamily="34" charset="0"/>
                <a:cs typeface="Arial" panose="020B0604020202020204" pitchFamily="34" charset="0"/>
              </a:rPr>
              <a:t>(see page 43 in the Teacher Handbook for more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00" dirty="0">
                <a:solidFill>
                  <a:srgbClr val="00205B"/>
                </a:solidFill>
                <a:effectLst/>
                <a:latin typeface="Arial" panose="020B0604020202020204" pitchFamily="34" charset="0"/>
                <a:cs typeface="Arial" panose="020B0604020202020204" pitchFamily="34" charset="0"/>
              </a:rPr>
              <a:t>Item prompts in Student Workbook: Sleeping bag/covers, mattress, pillows, bed frame, storage space (for clothes, personal items, and other things), sleeping masks and earplugs</a:t>
            </a:r>
            <a:endParaRPr lang="en-GB" sz="1200" b="0" i="0" dirty="0">
              <a:solidFill>
                <a:srgbClr val="00205B"/>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F643D09A-AD4E-FA96-5AB5-24088D6B331D}"/>
              </a:ext>
            </a:extLst>
          </p:cNvPr>
          <p:cNvSpPr>
            <a:spLocks noGrp="1"/>
          </p:cNvSpPr>
          <p:nvPr>
            <p:ph type="sldNum" sz="quarter" idx="5"/>
          </p:nvPr>
        </p:nvSpPr>
        <p:spPr/>
        <p:txBody>
          <a:bodyPr/>
          <a:lstStyle/>
          <a:p>
            <a:fld id="{3DD05905-E595-4FAE-829E-5244D4535A65}" type="slidenum">
              <a:rPr lang="en-GB" smtClean="0"/>
              <a:t>32</a:t>
            </a:fld>
            <a:endParaRPr lang="en-GB"/>
          </a:p>
        </p:txBody>
      </p:sp>
    </p:spTree>
    <p:extLst>
      <p:ext uri="{BB962C8B-B14F-4D97-AF65-F5344CB8AC3E}">
        <p14:creationId xmlns:p14="http://schemas.microsoft.com/office/powerpoint/2010/main" val="2123595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3229D-B98F-9E28-5587-EB07AFAB08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78D307-E5A8-91A8-DE6C-9DD3FAD71A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FB5312-1C5E-E096-9B1B-5BA66DBCE6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Teacher Notes</a:t>
            </a:r>
            <a:r>
              <a:rPr lang="en-US" b="0" u="none" dirty="0"/>
              <a:t> </a:t>
            </a:r>
            <a:r>
              <a:rPr lang="en-US" sz="1200" b="0" i="1" u="none" dirty="0">
                <a:latin typeface="Arial" panose="020B0604020202020204" pitchFamily="34" charset="0"/>
                <a:cs typeface="Arial" panose="020B0604020202020204" pitchFamily="34" charset="0"/>
              </a:rPr>
              <a:t>(see page 43 in the Teacher Handbook for more details)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00" dirty="0">
                <a:solidFill>
                  <a:srgbClr val="00205B"/>
                </a:solidFill>
                <a:effectLst/>
                <a:latin typeface="Arial" panose="020B0604020202020204" pitchFamily="34" charset="0"/>
                <a:cs typeface="Arial" panose="020B0604020202020204" pitchFamily="34" charset="0"/>
              </a:rPr>
              <a:t>Item prompts in Student Workbook: </a:t>
            </a:r>
            <a:r>
              <a:rPr lang="en-US" sz="1200" i="0" dirty="0">
                <a:solidFill>
                  <a:srgbClr val="05255D"/>
                </a:solidFill>
                <a:latin typeface="Arial" panose="020B0604020202020204" pitchFamily="34" charset="0"/>
                <a:cs typeface="Arial" panose="020B0604020202020204" pitchFamily="34" charset="0"/>
              </a:rPr>
              <a:t>Kitchen appliances (like an oven or microwave), kitchen items (like pans, utensils, cutlery, plates, or bowls), tables and chairs, items for entertainment (like TV screens and books)</a:t>
            </a:r>
          </a:p>
        </p:txBody>
      </p:sp>
      <p:sp>
        <p:nvSpPr>
          <p:cNvPr id="4" name="Slide Number Placeholder 3">
            <a:extLst>
              <a:ext uri="{FF2B5EF4-FFF2-40B4-BE49-F238E27FC236}">
                <a16:creationId xmlns:a16="http://schemas.microsoft.com/office/drawing/2014/main" id="{C1B5753E-5B26-E8D9-C852-97BD276CD041}"/>
              </a:ext>
            </a:extLst>
          </p:cNvPr>
          <p:cNvSpPr>
            <a:spLocks noGrp="1"/>
          </p:cNvSpPr>
          <p:nvPr>
            <p:ph type="sldNum" sz="quarter" idx="5"/>
          </p:nvPr>
        </p:nvSpPr>
        <p:spPr/>
        <p:txBody>
          <a:bodyPr/>
          <a:lstStyle/>
          <a:p>
            <a:fld id="{3DD05905-E595-4FAE-829E-5244D4535A65}" type="slidenum">
              <a:rPr lang="en-GB" smtClean="0"/>
              <a:t>34</a:t>
            </a:fld>
            <a:endParaRPr lang="en-GB"/>
          </a:p>
        </p:txBody>
      </p:sp>
    </p:spTree>
    <p:extLst>
      <p:ext uri="{BB962C8B-B14F-4D97-AF65-F5344CB8AC3E}">
        <p14:creationId xmlns:p14="http://schemas.microsoft.com/office/powerpoint/2010/main" val="1537730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C7B67-C508-823A-5276-DBD5F9080F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E9528-BD53-657F-09F1-DA5BEE30FF9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51B94D9-40C4-F47A-76C7-7E8DE0E57E60}"/>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A2998C4-6BB3-677B-ADE0-F3B2D2B4204B}"/>
              </a:ext>
            </a:extLst>
          </p:cNvPr>
          <p:cNvSpPr>
            <a:spLocks noGrp="1"/>
          </p:cNvSpPr>
          <p:nvPr>
            <p:ph type="sldNum" sz="quarter" idx="5"/>
          </p:nvPr>
        </p:nvSpPr>
        <p:spPr/>
        <p:txBody>
          <a:bodyPr/>
          <a:lstStyle/>
          <a:p>
            <a:fld id="{3DD05905-E595-4FAE-829E-5244D4535A65}" type="slidenum">
              <a:rPr lang="en-GB" smtClean="0"/>
              <a:t>3</a:t>
            </a:fld>
            <a:endParaRPr lang="en-GB"/>
          </a:p>
        </p:txBody>
      </p:sp>
    </p:spTree>
    <p:extLst>
      <p:ext uri="{BB962C8B-B14F-4D97-AF65-F5344CB8AC3E}">
        <p14:creationId xmlns:p14="http://schemas.microsoft.com/office/powerpoint/2010/main" val="91376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73B42-45AE-8FDD-9CED-1042B2164C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747FD0-D9C1-FBA0-729F-302135EEF2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95B0D7-EAD9-CFC0-3972-47AF97E07B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Teacher Notes</a:t>
            </a:r>
            <a:r>
              <a:rPr lang="en-US" b="0" u="none" dirty="0"/>
              <a:t> </a:t>
            </a:r>
            <a:r>
              <a:rPr lang="en-US" sz="1200" b="0" i="1" u="none" dirty="0">
                <a:latin typeface="Arial" panose="020B0604020202020204" pitchFamily="34" charset="0"/>
                <a:cs typeface="Arial" panose="020B0604020202020204" pitchFamily="34" charset="0"/>
              </a:rPr>
              <a:t>(see page 44 in the Teacher Handbook for more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00" dirty="0">
                <a:solidFill>
                  <a:srgbClr val="00205B"/>
                </a:solidFill>
                <a:effectLst/>
                <a:latin typeface="Arial" panose="020B0604020202020204" pitchFamily="34" charset="0"/>
                <a:cs typeface="Arial" panose="020B0604020202020204" pitchFamily="34" charset="0"/>
              </a:rPr>
              <a:t>Item prompts in Student Workbook: </a:t>
            </a:r>
            <a:r>
              <a:rPr lang="en-US" sz="1200" i="0" dirty="0">
                <a:solidFill>
                  <a:srgbClr val="05255D"/>
                </a:solidFill>
                <a:latin typeface="Arial" panose="020B0604020202020204" pitchFamily="34" charset="0"/>
                <a:cs typeface="Arial" panose="020B0604020202020204" pitchFamily="34" charset="0"/>
              </a:rPr>
              <a:t>Fuel cells/batteries (to store extra electricity), electrical circuits with wires/cables (to transport electricity), solar panels (on the outside of the room), nuclear reactor</a:t>
            </a:r>
            <a:endParaRPr lang="en-US" sz="1200" b="0" i="1" u="none"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4A2E9BDC-3F9A-B98D-D814-00CA39C0F642}"/>
              </a:ext>
            </a:extLst>
          </p:cNvPr>
          <p:cNvSpPr>
            <a:spLocks noGrp="1"/>
          </p:cNvSpPr>
          <p:nvPr>
            <p:ph type="sldNum" sz="quarter" idx="5"/>
          </p:nvPr>
        </p:nvSpPr>
        <p:spPr/>
        <p:txBody>
          <a:bodyPr/>
          <a:lstStyle/>
          <a:p>
            <a:fld id="{3DD05905-E595-4FAE-829E-5244D4535A65}" type="slidenum">
              <a:rPr lang="en-GB" smtClean="0"/>
              <a:t>36</a:t>
            </a:fld>
            <a:endParaRPr lang="en-GB"/>
          </a:p>
        </p:txBody>
      </p:sp>
    </p:spTree>
    <p:extLst>
      <p:ext uri="{BB962C8B-B14F-4D97-AF65-F5344CB8AC3E}">
        <p14:creationId xmlns:p14="http://schemas.microsoft.com/office/powerpoint/2010/main" val="1185368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8E42C-0D6C-148E-F475-359EF2B67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95552-4756-CADC-81E0-33DABFA437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865C2E-2588-7BA6-FA07-A4F7BF02C6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Teacher Notes</a:t>
            </a:r>
            <a:r>
              <a:rPr lang="en-US" b="0" u="none" dirty="0"/>
              <a:t> </a:t>
            </a:r>
            <a:r>
              <a:rPr lang="en-US" sz="1200" b="0" i="1" u="none" dirty="0">
                <a:latin typeface="Arial" panose="020B0604020202020204" pitchFamily="34" charset="0"/>
                <a:cs typeface="Arial" panose="020B0604020202020204" pitchFamily="34" charset="0"/>
              </a:rPr>
              <a:t>(see page 44 in the Teacher Handbook for more details)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00" dirty="0">
                <a:solidFill>
                  <a:srgbClr val="00205B"/>
                </a:solidFill>
                <a:effectLst/>
                <a:latin typeface="Arial" panose="020B0604020202020204" pitchFamily="34" charset="0"/>
                <a:cs typeface="Arial" panose="020B0604020202020204" pitchFamily="34" charset="0"/>
              </a:rPr>
              <a:t>Item prompts in Student Workbook: </a:t>
            </a:r>
            <a:r>
              <a:rPr lang="en-US" sz="1200" i="0" dirty="0">
                <a:solidFill>
                  <a:srgbClr val="05255D"/>
                </a:solidFill>
                <a:latin typeface="Arial" panose="020B0604020202020204" pitchFamily="34" charset="0"/>
                <a:cs typeface="Arial" panose="020B0604020202020204" pitchFamily="34" charset="0"/>
              </a:rPr>
              <a:t>Medical equipment (like an ultrasound scanner or X-ray machine), medical items (like bandages, gloves, needles, or thermometers), medicines (like painkillers or antibiotics), exercise equipment (like treadmills, weights, or rowing machines)</a:t>
            </a:r>
          </a:p>
        </p:txBody>
      </p:sp>
      <p:sp>
        <p:nvSpPr>
          <p:cNvPr id="4" name="Slide Number Placeholder 3">
            <a:extLst>
              <a:ext uri="{FF2B5EF4-FFF2-40B4-BE49-F238E27FC236}">
                <a16:creationId xmlns:a16="http://schemas.microsoft.com/office/drawing/2014/main" id="{006BEE1F-D4DC-EC7F-0F72-457D6E268F29}"/>
              </a:ext>
            </a:extLst>
          </p:cNvPr>
          <p:cNvSpPr>
            <a:spLocks noGrp="1"/>
          </p:cNvSpPr>
          <p:nvPr>
            <p:ph type="sldNum" sz="quarter" idx="5"/>
          </p:nvPr>
        </p:nvSpPr>
        <p:spPr/>
        <p:txBody>
          <a:bodyPr/>
          <a:lstStyle/>
          <a:p>
            <a:fld id="{3DD05905-E595-4FAE-829E-5244D4535A65}" type="slidenum">
              <a:rPr lang="en-GB" smtClean="0"/>
              <a:t>38</a:t>
            </a:fld>
            <a:endParaRPr lang="en-GB"/>
          </a:p>
        </p:txBody>
      </p:sp>
    </p:spTree>
    <p:extLst>
      <p:ext uri="{BB962C8B-B14F-4D97-AF65-F5344CB8AC3E}">
        <p14:creationId xmlns:p14="http://schemas.microsoft.com/office/powerpoint/2010/main" val="434796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05905-E595-4FAE-829E-5244D4535A65}" type="slidenum">
              <a:rPr lang="en-GB" smtClean="0"/>
              <a:t>40</a:t>
            </a:fld>
            <a:endParaRPr lang="en-GB"/>
          </a:p>
        </p:txBody>
      </p:sp>
    </p:spTree>
    <p:extLst>
      <p:ext uri="{BB962C8B-B14F-4D97-AF65-F5344CB8AC3E}">
        <p14:creationId xmlns:p14="http://schemas.microsoft.com/office/powerpoint/2010/main" val="21765471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BDEE5-6BEB-3CC6-E47F-BE7E4A65DC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C38B1-4433-8A59-D08F-709DE5DE24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26EEB-A20D-EBE5-691D-9828D5B8F77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Teacher Notes</a:t>
            </a:r>
            <a:r>
              <a:rPr lang="en-US" b="0" u="none" dirty="0"/>
              <a:t> </a:t>
            </a:r>
            <a:r>
              <a:rPr lang="en-US" sz="1200" b="0" i="1" u="none" dirty="0">
                <a:latin typeface="Arial" panose="020B0604020202020204" pitchFamily="34" charset="0"/>
                <a:cs typeface="Arial" panose="020B0604020202020204" pitchFamily="34" charset="0"/>
              </a:rPr>
              <a:t>(see page 45 in the Teacher Handbook for more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00" dirty="0">
                <a:solidFill>
                  <a:srgbClr val="00205B"/>
                </a:solidFill>
                <a:effectLst/>
                <a:latin typeface="Arial" panose="020B0604020202020204" pitchFamily="34" charset="0"/>
                <a:cs typeface="Arial" panose="020B0604020202020204" pitchFamily="34" charset="0"/>
              </a:rPr>
              <a:t>Item prompts in Student Workbook: </a:t>
            </a:r>
            <a:r>
              <a:rPr lang="en-US" sz="1200" i="0" dirty="0">
                <a:solidFill>
                  <a:srgbClr val="05255D"/>
                </a:solidFill>
                <a:latin typeface="Arial" panose="020B0604020202020204" pitchFamily="34" charset="0"/>
                <a:cs typeface="Arial" panose="020B0604020202020204" pitchFamily="34" charset="0"/>
              </a:rPr>
              <a:t>Microscope, glassware (like beakers, flasks, and test tubes), glass slides (for looking at samples under a microscope), measuring cylinders, funnels, Bunsen burner, safety goggles and gloves, tweezers or forceps, droppers or pipettes, mixing rods, thermometers, stopwatches or timers, scales for measuring mass, notebooks for recording information/data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EAD5D4E0-2C4C-7C5C-392D-997A07A75D4E}"/>
              </a:ext>
            </a:extLst>
          </p:cNvPr>
          <p:cNvSpPr>
            <a:spLocks noGrp="1"/>
          </p:cNvSpPr>
          <p:nvPr>
            <p:ph type="sldNum" sz="quarter" idx="5"/>
          </p:nvPr>
        </p:nvSpPr>
        <p:spPr/>
        <p:txBody>
          <a:bodyPr/>
          <a:lstStyle/>
          <a:p>
            <a:fld id="{3DD05905-E595-4FAE-829E-5244D4535A65}" type="slidenum">
              <a:rPr lang="en-GB" smtClean="0"/>
              <a:t>41</a:t>
            </a:fld>
            <a:endParaRPr lang="en-GB"/>
          </a:p>
        </p:txBody>
      </p:sp>
    </p:spTree>
    <p:extLst>
      <p:ext uri="{BB962C8B-B14F-4D97-AF65-F5344CB8AC3E}">
        <p14:creationId xmlns:p14="http://schemas.microsoft.com/office/powerpoint/2010/main" val="3566678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Teacher Notes</a:t>
            </a:r>
            <a:r>
              <a:rPr lang="en-US" b="0" u="none" dirty="0"/>
              <a:t> </a:t>
            </a:r>
            <a:r>
              <a:rPr lang="en-US" sz="1200" b="0" i="1" u="none" dirty="0">
                <a:latin typeface="Arial" panose="020B0604020202020204" pitchFamily="34" charset="0"/>
                <a:cs typeface="Arial" panose="020B0604020202020204" pitchFamily="34" charset="0"/>
              </a:rPr>
              <a:t>(see pages 28 – 31 in the Teacher Handbook for more details)</a:t>
            </a:r>
          </a:p>
          <a:p>
            <a:endParaRPr lang="en-US" b="1" u="sng" dirty="0"/>
          </a:p>
          <a:p>
            <a:r>
              <a:rPr lang="en-US" b="0" u="none" dirty="0"/>
              <a:t>You may wish to have a class discussion around this or have students complete independently/in groups and then select some to share their answers. You could also write responses on the whiteboard.</a:t>
            </a:r>
          </a:p>
          <a:p>
            <a:endParaRPr lang="en-US" b="0" u="none" dirty="0"/>
          </a:p>
          <a:p>
            <a:r>
              <a:rPr lang="en-US" b="0" u="none" dirty="0"/>
              <a:t>Extension Activity: Students tick which resources are easier to get on Earth vs the Moon or Mars.</a:t>
            </a:r>
          </a:p>
        </p:txBody>
      </p:sp>
      <p:sp>
        <p:nvSpPr>
          <p:cNvPr id="4" name="Slide Number Placeholder 3"/>
          <p:cNvSpPr>
            <a:spLocks noGrp="1"/>
          </p:cNvSpPr>
          <p:nvPr>
            <p:ph type="sldNum" sz="quarter" idx="5"/>
          </p:nvPr>
        </p:nvSpPr>
        <p:spPr/>
        <p:txBody>
          <a:bodyPr/>
          <a:lstStyle/>
          <a:p>
            <a:fld id="{3DD05905-E595-4FAE-829E-5244D4535A65}" type="slidenum">
              <a:rPr lang="en-GB" smtClean="0"/>
              <a:t>4</a:t>
            </a:fld>
            <a:endParaRPr lang="en-GB"/>
          </a:p>
        </p:txBody>
      </p:sp>
    </p:spTree>
    <p:extLst>
      <p:ext uri="{BB962C8B-B14F-4D97-AF65-F5344CB8AC3E}">
        <p14:creationId xmlns:p14="http://schemas.microsoft.com/office/powerpoint/2010/main" val="2511573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Teacher Notes</a:t>
            </a:r>
            <a:r>
              <a:rPr lang="en-US" b="0" u="none" dirty="0"/>
              <a:t> </a:t>
            </a:r>
            <a:r>
              <a:rPr lang="en-US" sz="1200" b="0" i="1" u="none" dirty="0">
                <a:latin typeface="Arial" panose="020B0604020202020204" pitchFamily="34" charset="0"/>
                <a:cs typeface="Arial" panose="020B0604020202020204" pitchFamily="34" charset="0"/>
              </a:rPr>
              <a:t>(see pages 28 – 31 in the Teacher Handbook for more details)</a:t>
            </a:r>
          </a:p>
          <a:p>
            <a:endParaRPr lang="en-US" sz="1200" b="1" u="sng"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These are the basic resources we’d need to survive in space. Students may have mentioned other resources which might be explored in the next section.</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Below is more information that you can discuss with your pupils on why humans need these resources: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Food gives us nutrition. We need to eat the right type of foods in the right amount to get the best nutrition for our bodies.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Water keeps us cool, helps to transport nutrients and waste around the body, keeps cells healthy, and helps with chemical reactions inside of us.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Oxygen is used in our cells for many life processes.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Shelter provides protection against the environment and gives us a safe place to sleep and recover which is important for our bodies to grow and heal properly.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dirty="0">
                <a:latin typeface="Arial" panose="020B0604020202020204" pitchFamily="34" charset="0"/>
                <a:cs typeface="Arial" panose="020B0604020202020204" pitchFamily="34" charset="0"/>
              </a:rPr>
              <a:t>Electricity/Power has made it easier to access resources. On a spacecraft or basecamp, we’d need electricity to run the systems that keep us alive.</a:t>
            </a: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Extension Activity: All these resources are easier to get on Earth. The different conditions of the Moon and Mars means we would need to bring resources with us from Earth.</a:t>
            </a:r>
          </a:p>
        </p:txBody>
      </p:sp>
      <p:sp>
        <p:nvSpPr>
          <p:cNvPr id="4" name="Slide Number Placeholder 3"/>
          <p:cNvSpPr>
            <a:spLocks noGrp="1"/>
          </p:cNvSpPr>
          <p:nvPr>
            <p:ph type="sldNum" sz="quarter" idx="5"/>
          </p:nvPr>
        </p:nvSpPr>
        <p:spPr/>
        <p:txBody>
          <a:bodyPr/>
          <a:lstStyle/>
          <a:p>
            <a:fld id="{3DD05905-E595-4FAE-829E-5244D4535A65}" type="slidenum">
              <a:rPr lang="en-GB" smtClean="0"/>
              <a:t>5</a:t>
            </a:fld>
            <a:endParaRPr lang="en-GB"/>
          </a:p>
        </p:txBody>
      </p:sp>
    </p:spTree>
    <p:extLst>
      <p:ext uri="{BB962C8B-B14F-4D97-AF65-F5344CB8AC3E}">
        <p14:creationId xmlns:p14="http://schemas.microsoft.com/office/powerpoint/2010/main" val="1885037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Teacher Notes</a:t>
            </a:r>
            <a:r>
              <a:rPr lang="en-US" b="0" u="none" dirty="0"/>
              <a:t> </a:t>
            </a:r>
            <a:r>
              <a:rPr lang="en-US" sz="1200" b="0" i="1" u="none" dirty="0">
                <a:latin typeface="Arial" panose="020B0604020202020204" pitchFamily="34" charset="0"/>
                <a:cs typeface="Arial" panose="020B0604020202020204" pitchFamily="34" charset="0"/>
              </a:rPr>
              <a:t>(see pages 28 – 31 in the Teacher Handbook for more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latin typeface="Arial" panose="020B0604020202020204" pitchFamily="34" charset="0"/>
              <a:cs typeface="Arial" panose="020B0604020202020204" pitchFamily="34" charset="0"/>
            </a:endParaRPr>
          </a:p>
          <a:p>
            <a:r>
              <a:rPr lang="en-US" dirty="0"/>
              <a:t>The video contains information about nutrition in food and reducing food mass to cut costs on fuel.</a:t>
            </a:r>
          </a:p>
          <a:p>
            <a:endParaRPr lang="en-GB" sz="1200" dirty="0">
              <a:solidFill>
                <a:srgbClr val="05255D"/>
              </a:solidFill>
              <a:latin typeface="Arial" panose="020B0604020202020204" pitchFamily="34" charset="0"/>
              <a:cs typeface="Arial" panose="020B0604020202020204" pitchFamily="34" charset="0"/>
            </a:endParaRPr>
          </a:p>
          <a:p>
            <a:r>
              <a:rPr lang="en-GB" sz="1200" dirty="0">
                <a:solidFill>
                  <a:srgbClr val="05255D"/>
                </a:solidFill>
                <a:latin typeface="Arial" panose="020B0604020202020204" pitchFamily="34" charset="0"/>
                <a:cs typeface="Arial" panose="020B0604020202020204" pitchFamily="34" charset="0"/>
              </a:rPr>
              <a:t>Food on the International Space Station is usually heated and/or rehydrated with water before consumption. Spicy foods are popular. Due to the way scent travels onboard and the effects of microgravity on the body, many astronauts report senses like taste and smell being dulled, which can make food taste bland.</a:t>
            </a:r>
          </a:p>
          <a:p>
            <a:endParaRPr lang="en-US" dirty="0"/>
          </a:p>
        </p:txBody>
      </p:sp>
      <p:sp>
        <p:nvSpPr>
          <p:cNvPr id="4" name="Slide Number Placeholder 3"/>
          <p:cNvSpPr>
            <a:spLocks noGrp="1"/>
          </p:cNvSpPr>
          <p:nvPr>
            <p:ph type="sldNum" sz="quarter" idx="5"/>
          </p:nvPr>
        </p:nvSpPr>
        <p:spPr/>
        <p:txBody>
          <a:bodyPr/>
          <a:lstStyle/>
          <a:p>
            <a:fld id="{3DD05905-E595-4FAE-829E-5244D4535A65}" type="slidenum">
              <a:rPr lang="en-GB" smtClean="0"/>
              <a:t>6</a:t>
            </a:fld>
            <a:endParaRPr lang="en-GB"/>
          </a:p>
        </p:txBody>
      </p:sp>
    </p:spTree>
    <p:extLst>
      <p:ext uri="{BB962C8B-B14F-4D97-AF65-F5344CB8AC3E}">
        <p14:creationId xmlns:p14="http://schemas.microsoft.com/office/powerpoint/2010/main" val="840219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A1855-B31B-F4FA-CB1D-9D47A0034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7FF535-B542-88A9-64B4-FF2E346B1DB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CB0040E-7FE7-98C0-36C1-E0CB7BECFD99}"/>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013CA16-A376-C199-87CF-E071E497D55A}"/>
              </a:ext>
            </a:extLst>
          </p:cNvPr>
          <p:cNvSpPr>
            <a:spLocks noGrp="1"/>
          </p:cNvSpPr>
          <p:nvPr>
            <p:ph type="sldNum" sz="quarter" idx="5"/>
          </p:nvPr>
        </p:nvSpPr>
        <p:spPr/>
        <p:txBody>
          <a:bodyPr/>
          <a:lstStyle/>
          <a:p>
            <a:fld id="{3DD05905-E595-4FAE-829E-5244D4535A65}" type="slidenum">
              <a:rPr lang="en-GB" smtClean="0"/>
              <a:t>7</a:t>
            </a:fld>
            <a:endParaRPr lang="en-GB"/>
          </a:p>
        </p:txBody>
      </p:sp>
    </p:spTree>
    <p:extLst>
      <p:ext uri="{BB962C8B-B14F-4D97-AF65-F5344CB8AC3E}">
        <p14:creationId xmlns:p14="http://schemas.microsoft.com/office/powerpoint/2010/main" val="4251935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8AEB1-2E6F-4698-03D9-9F610D9B0B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C144D-9FB5-6B13-DCA9-3A1B3B4E1A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5A019C-0E94-FD39-4D38-0F67E5098119}"/>
              </a:ext>
            </a:extLst>
          </p:cNvPr>
          <p:cNvSpPr>
            <a:spLocks noGrp="1"/>
          </p:cNvSpPr>
          <p:nvPr>
            <p:ph type="body" idx="1"/>
          </p:nvPr>
        </p:nvSpPr>
        <p:spPr/>
        <p:txBody>
          <a:bodyPr/>
          <a:lstStyle/>
          <a:p>
            <a:r>
              <a:rPr lang="en-US" b="1" u="sng" dirty="0"/>
              <a:t>Teacher Notes</a:t>
            </a:r>
            <a:r>
              <a:rPr lang="en-US" b="0" u="none" dirty="0"/>
              <a:t> </a:t>
            </a:r>
            <a:r>
              <a:rPr lang="en-US" sz="1200" b="0" i="1" u="none" dirty="0">
                <a:latin typeface="Arial" panose="020B0604020202020204" pitchFamily="34" charset="0"/>
                <a:cs typeface="Arial" panose="020B0604020202020204" pitchFamily="34" charset="0"/>
              </a:rPr>
              <a:t>(see pages 32 – 34 in the Teacher Handbook for more details)</a:t>
            </a:r>
          </a:p>
          <a:p>
            <a:endParaRPr lang="en-US" b="1" u="sng" dirty="0"/>
          </a:p>
          <a:p>
            <a:r>
              <a:rPr lang="en-US" b="0" u="none" dirty="0"/>
              <a:t>You may have students write their ideas on mini-whiteboards and then select some to share their answers. You could also lead a class discussion.</a:t>
            </a:r>
          </a:p>
          <a:p>
            <a:endParaRPr lang="en-US" b="0" u="none" dirty="0"/>
          </a:p>
          <a:p>
            <a:r>
              <a:rPr lang="en-US" b="0" u="none" dirty="0"/>
              <a:t>Below is more information related to the 3 pictures that you can discuss with students:</a:t>
            </a:r>
          </a:p>
          <a:p>
            <a:pPr marL="171450" indent="-171450">
              <a:buFont typeface="Arial" panose="020B0604020202020204" pitchFamily="34" charset="0"/>
              <a:buChar char="•"/>
            </a:pPr>
            <a:r>
              <a:rPr lang="en-US" sz="1200" b="0" u="none" dirty="0">
                <a:latin typeface="Arial" panose="020B0604020202020204" pitchFamily="34" charset="0"/>
                <a:cs typeface="Arial" panose="020B0604020202020204" pitchFamily="34" charset="0"/>
              </a:rPr>
              <a:t>Entertainment is a way for us to unwind and reduce stress, which improves our mood and helps physical health. It can boost creativity and imagination.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dirty="0">
                <a:latin typeface="Arial" panose="020B0604020202020204" pitchFamily="34" charset="0"/>
                <a:cs typeface="Arial" panose="020B0604020202020204" pitchFamily="34" charset="0"/>
              </a:rPr>
              <a:t>Communicating with friends and family can help us feel supported and reduce stress, which is good for our mental and physical health. Communication is also important when working as a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dirty="0">
                <a:latin typeface="Arial" panose="020B0604020202020204" pitchFamily="34" charset="0"/>
                <a:cs typeface="Arial" panose="020B0604020202020204" pitchFamily="34" charset="0"/>
              </a:rPr>
              <a:t>Exercise is important for us to be healthy and therefore live longer. Different exercises have different effects on the body.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We will be exploring the types of exercises astronauts complete in Investigation 4 ‘How do we stay Healthy in Space?’.</a:t>
            </a:r>
            <a:endParaRPr lang="en-US" sz="1200" b="0" u="none"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EB18D7B-9CA0-5947-3159-FA60D78D2EFA}"/>
              </a:ext>
            </a:extLst>
          </p:cNvPr>
          <p:cNvSpPr>
            <a:spLocks noGrp="1"/>
          </p:cNvSpPr>
          <p:nvPr>
            <p:ph type="sldNum" sz="quarter" idx="5"/>
          </p:nvPr>
        </p:nvSpPr>
        <p:spPr/>
        <p:txBody>
          <a:bodyPr/>
          <a:lstStyle/>
          <a:p>
            <a:fld id="{3DD05905-E595-4FAE-829E-5244D4535A65}" type="slidenum">
              <a:rPr lang="en-GB" smtClean="0"/>
              <a:t>8</a:t>
            </a:fld>
            <a:endParaRPr lang="en-GB"/>
          </a:p>
        </p:txBody>
      </p:sp>
    </p:spTree>
    <p:extLst>
      <p:ext uri="{BB962C8B-B14F-4D97-AF65-F5344CB8AC3E}">
        <p14:creationId xmlns:p14="http://schemas.microsoft.com/office/powerpoint/2010/main" val="3469964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Teacher Notes</a:t>
            </a:r>
            <a:r>
              <a:rPr lang="en-US" b="0" u="none" dirty="0"/>
              <a:t> </a:t>
            </a:r>
            <a:r>
              <a:rPr lang="en-US" sz="1200" b="0" i="1" u="none" dirty="0">
                <a:latin typeface="Arial" panose="020B0604020202020204" pitchFamily="34" charset="0"/>
                <a:cs typeface="Arial" panose="020B0604020202020204" pitchFamily="34" charset="0"/>
              </a:rPr>
              <a:t>(see pages 32 – 34 in the Teacher Handbook for more details)</a:t>
            </a:r>
          </a:p>
          <a:p>
            <a:endParaRPr lang="en-US" b="1" u="sng" dirty="0"/>
          </a:p>
          <a:p>
            <a:r>
              <a:rPr lang="en-US" b="0" u="none" dirty="0"/>
              <a:t>This activity can be done independently or in pairs/groups. Many of the ‘extra’ resources do have benefits that your students may have thought of, so you might want to select some students to explain their answers to understand why they’ve chosen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u="none" dirty="0"/>
              <a:t>Extension Task: Students add 2 more items to their table and tick whether they think it is an essential or extra resource. Ask them to explain why they chose their answer to check if they have a reasonable justification.</a:t>
            </a:r>
          </a:p>
        </p:txBody>
      </p:sp>
      <p:sp>
        <p:nvSpPr>
          <p:cNvPr id="4" name="Slide Number Placeholder 3"/>
          <p:cNvSpPr>
            <a:spLocks noGrp="1"/>
          </p:cNvSpPr>
          <p:nvPr>
            <p:ph type="sldNum" sz="quarter" idx="5"/>
          </p:nvPr>
        </p:nvSpPr>
        <p:spPr/>
        <p:txBody>
          <a:bodyPr/>
          <a:lstStyle/>
          <a:p>
            <a:fld id="{3DD05905-E595-4FAE-829E-5244D4535A65}" type="slidenum">
              <a:rPr lang="en-GB" smtClean="0"/>
              <a:t>9</a:t>
            </a:fld>
            <a:endParaRPr lang="en-GB"/>
          </a:p>
        </p:txBody>
      </p:sp>
    </p:spTree>
    <p:extLst>
      <p:ext uri="{BB962C8B-B14F-4D97-AF65-F5344CB8AC3E}">
        <p14:creationId xmlns:p14="http://schemas.microsoft.com/office/powerpoint/2010/main" val="2655373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EFF2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46D44-0E87-4179-B9A1-08FAE16D4D8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4482822-6144-4E11-94E4-B12B0A5E06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6C3732E-D37D-42E3-9F41-885432363004}"/>
              </a:ext>
            </a:extLst>
          </p:cNvPr>
          <p:cNvSpPr>
            <a:spLocks noGrp="1"/>
          </p:cNvSpPr>
          <p:nvPr>
            <p:ph type="dt" sz="half" idx="10"/>
          </p:nvPr>
        </p:nvSpPr>
        <p:spPr/>
        <p:txBody>
          <a:bodyPr/>
          <a:lstStyle/>
          <a:p>
            <a:fld id="{07F8F976-3F7F-4F3F-B970-92684AD0A00E}" type="datetimeFigureOut">
              <a:rPr lang="en-GB" smtClean="0"/>
              <a:t>16/03/2026</a:t>
            </a:fld>
            <a:endParaRPr lang="en-GB"/>
          </a:p>
        </p:txBody>
      </p:sp>
      <p:sp>
        <p:nvSpPr>
          <p:cNvPr id="5" name="Footer Placeholder 4">
            <a:extLst>
              <a:ext uri="{FF2B5EF4-FFF2-40B4-BE49-F238E27FC236}">
                <a16:creationId xmlns:a16="http://schemas.microsoft.com/office/drawing/2014/main" id="{4ECFEC30-DDFC-4431-963A-E1C17417F75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21B5699-B2C2-4C02-A528-BF3B146C3490}"/>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1389481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960BE-24B4-469F-ADC5-8A7F76B3BBCA}"/>
              </a:ext>
            </a:extLst>
          </p:cNvPr>
          <p:cNvSpPr>
            <a:spLocks noGrp="1"/>
          </p:cNvSpPr>
          <p:nvPr>
            <p:ph type="title"/>
          </p:nvPr>
        </p:nvSpPr>
        <p:spPr>
          <a:xfrm>
            <a:off x="838200" y="1094110"/>
            <a:ext cx="10515600" cy="691200"/>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7152BD-FDCA-480C-8C12-FF85D35658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8730BB-622E-4429-B8FC-E5C3590E06D0}"/>
              </a:ext>
            </a:extLst>
          </p:cNvPr>
          <p:cNvSpPr>
            <a:spLocks noGrp="1"/>
          </p:cNvSpPr>
          <p:nvPr>
            <p:ph type="dt" sz="half" idx="10"/>
          </p:nvPr>
        </p:nvSpPr>
        <p:spPr/>
        <p:txBody>
          <a:bodyPr/>
          <a:lstStyle/>
          <a:p>
            <a:fld id="{07F8F976-3F7F-4F3F-B970-92684AD0A00E}" type="datetimeFigureOut">
              <a:rPr lang="en-GB" smtClean="0"/>
              <a:t>16/03/2026</a:t>
            </a:fld>
            <a:endParaRPr lang="en-GB"/>
          </a:p>
        </p:txBody>
      </p:sp>
      <p:sp>
        <p:nvSpPr>
          <p:cNvPr id="5" name="Footer Placeholder 4">
            <a:extLst>
              <a:ext uri="{FF2B5EF4-FFF2-40B4-BE49-F238E27FC236}">
                <a16:creationId xmlns:a16="http://schemas.microsoft.com/office/drawing/2014/main" id="{92BDDC3A-9058-4493-9A4B-5088AE8438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3EE6BA-2765-42A4-AB00-6D9F778F0243}"/>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1775032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DE6969-A3B0-453E-A3D4-74160A5607A1}"/>
              </a:ext>
            </a:extLst>
          </p:cNvPr>
          <p:cNvSpPr>
            <a:spLocks noGrp="1"/>
          </p:cNvSpPr>
          <p:nvPr>
            <p:ph type="title" orient="vert"/>
          </p:nvPr>
        </p:nvSpPr>
        <p:spPr>
          <a:xfrm>
            <a:off x="8724900" y="1063689"/>
            <a:ext cx="2628900" cy="5113274"/>
          </a:xfrm>
          <a:prstGeom prst="rect">
            <a:avLst/>
          </a:prstGeom>
        </p:spPr>
        <p:txBody>
          <a:bodyPr vert="eaVert"/>
          <a:lstStyle/>
          <a:p>
            <a:r>
              <a:rPr lang="en-US"/>
              <a:t>Click to edit Master title style</a:t>
            </a:r>
            <a:endParaRPr lang="en-GB" dirty="0"/>
          </a:p>
        </p:txBody>
      </p:sp>
      <p:sp>
        <p:nvSpPr>
          <p:cNvPr id="3" name="Vertical Text Placeholder 2">
            <a:extLst>
              <a:ext uri="{FF2B5EF4-FFF2-40B4-BE49-F238E27FC236}">
                <a16:creationId xmlns:a16="http://schemas.microsoft.com/office/drawing/2014/main" id="{E8657B2D-5063-4C68-B6E0-EDE9F9C0A3B8}"/>
              </a:ext>
            </a:extLst>
          </p:cNvPr>
          <p:cNvSpPr>
            <a:spLocks noGrp="1"/>
          </p:cNvSpPr>
          <p:nvPr>
            <p:ph type="body" orient="vert" idx="1"/>
          </p:nvPr>
        </p:nvSpPr>
        <p:spPr>
          <a:xfrm>
            <a:off x="838200" y="1063689"/>
            <a:ext cx="7734300" cy="51132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8F8BEC51-D4C9-4A48-A126-14B7A0341B0E}"/>
              </a:ext>
            </a:extLst>
          </p:cNvPr>
          <p:cNvSpPr>
            <a:spLocks noGrp="1"/>
          </p:cNvSpPr>
          <p:nvPr>
            <p:ph type="dt" sz="half" idx="10"/>
          </p:nvPr>
        </p:nvSpPr>
        <p:spPr/>
        <p:txBody>
          <a:bodyPr/>
          <a:lstStyle/>
          <a:p>
            <a:fld id="{07F8F976-3F7F-4F3F-B970-92684AD0A00E}" type="datetimeFigureOut">
              <a:rPr lang="en-GB" smtClean="0"/>
              <a:t>16/03/2026</a:t>
            </a:fld>
            <a:endParaRPr lang="en-GB"/>
          </a:p>
        </p:txBody>
      </p:sp>
      <p:sp>
        <p:nvSpPr>
          <p:cNvPr id="5" name="Footer Placeholder 4">
            <a:extLst>
              <a:ext uri="{FF2B5EF4-FFF2-40B4-BE49-F238E27FC236}">
                <a16:creationId xmlns:a16="http://schemas.microsoft.com/office/drawing/2014/main" id="{26F1E1C3-A68C-4640-A13B-610BDA329F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56EB97-71DE-41FA-AF2E-5C0610FEAD0B}"/>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3024684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FF2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A5345-13B8-464A-9B16-EA8AB6AD3FEE}"/>
              </a:ext>
            </a:extLst>
          </p:cNvPr>
          <p:cNvSpPr>
            <a:spLocks noGrp="1"/>
          </p:cNvSpPr>
          <p:nvPr>
            <p:ph type="title"/>
          </p:nvPr>
        </p:nvSpPr>
        <p:spPr>
          <a:xfrm>
            <a:off x="838200" y="1093435"/>
            <a:ext cx="10515600" cy="690563"/>
          </a:xfrm>
          <a:prstGeom prst="rect">
            <a:avLst/>
          </a:prstGeo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AD97017A-2D66-46E0-A128-4E9938E59B3D}"/>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08739A-6754-4E6F-93E7-5A8A4180F643}"/>
              </a:ext>
            </a:extLst>
          </p:cNvPr>
          <p:cNvSpPr>
            <a:spLocks noGrp="1"/>
          </p:cNvSpPr>
          <p:nvPr>
            <p:ph type="dt" sz="half" idx="10"/>
          </p:nvPr>
        </p:nvSpPr>
        <p:spPr/>
        <p:txBody>
          <a:bodyPr/>
          <a:lstStyle/>
          <a:p>
            <a:fld id="{07F8F976-3F7F-4F3F-B970-92684AD0A00E}" type="datetimeFigureOut">
              <a:rPr lang="en-GB" smtClean="0"/>
              <a:t>16/03/2026</a:t>
            </a:fld>
            <a:endParaRPr lang="en-GB"/>
          </a:p>
        </p:txBody>
      </p:sp>
      <p:sp>
        <p:nvSpPr>
          <p:cNvPr id="5" name="Footer Placeholder 4">
            <a:extLst>
              <a:ext uri="{FF2B5EF4-FFF2-40B4-BE49-F238E27FC236}">
                <a16:creationId xmlns:a16="http://schemas.microsoft.com/office/drawing/2014/main" id="{AE902420-76FD-4439-A1C7-5408063CCD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0A9B72-B4B7-46F9-8A65-13BB2A651C61}"/>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3484144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F59F3-0A87-47DC-83D5-5CF14238CA6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1756736-020C-40AC-8C57-16FB98F700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1393CF-3E2E-4E61-90B4-A08397F19ECB}"/>
              </a:ext>
            </a:extLst>
          </p:cNvPr>
          <p:cNvSpPr>
            <a:spLocks noGrp="1"/>
          </p:cNvSpPr>
          <p:nvPr>
            <p:ph type="dt" sz="half" idx="10"/>
          </p:nvPr>
        </p:nvSpPr>
        <p:spPr/>
        <p:txBody>
          <a:bodyPr/>
          <a:lstStyle/>
          <a:p>
            <a:fld id="{07F8F976-3F7F-4F3F-B970-92684AD0A00E}" type="datetimeFigureOut">
              <a:rPr lang="en-GB" smtClean="0"/>
              <a:t>16/03/2026</a:t>
            </a:fld>
            <a:endParaRPr lang="en-GB"/>
          </a:p>
        </p:txBody>
      </p:sp>
      <p:sp>
        <p:nvSpPr>
          <p:cNvPr id="5" name="Footer Placeholder 4">
            <a:extLst>
              <a:ext uri="{FF2B5EF4-FFF2-40B4-BE49-F238E27FC236}">
                <a16:creationId xmlns:a16="http://schemas.microsoft.com/office/drawing/2014/main" id="{8DD7409E-31F7-4072-BB38-1D8F4F6055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BAD217-0772-450E-94FA-CCB63B5DE8B7}"/>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16544026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3D3BA-295C-4F37-AA6B-E6C3F3B59B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2E4B573-5BAD-4FC6-A9ED-B07FB69867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C9634A94-E7C7-4D43-8689-764EF21549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1A8E789-170A-42A6-9660-CFE29D94BC33}"/>
              </a:ext>
            </a:extLst>
          </p:cNvPr>
          <p:cNvSpPr>
            <a:spLocks noGrp="1"/>
          </p:cNvSpPr>
          <p:nvPr>
            <p:ph type="dt" sz="half" idx="10"/>
          </p:nvPr>
        </p:nvSpPr>
        <p:spPr/>
        <p:txBody>
          <a:bodyPr/>
          <a:lstStyle/>
          <a:p>
            <a:fld id="{07F8F976-3F7F-4F3F-B970-92684AD0A00E}" type="datetimeFigureOut">
              <a:rPr lang="en-GB" smtClean="0"/>
              <a:t>16/03/2026</a:t>
            </a:fld>
            <a:endParaRPr lang="en-GB"/>
          </a:p>
        </p:txBody>
      </p:sp>
      <p:sp>
        <p:nvSpPr>
          <p:cNvPr id="6" name="Footer Placeholder 5">
            <a:extLst>
              <a:ext uri="{FF2B5EF4-FFF2-40B4-BE49-F238E27FC236}">
                <a16:creationId xmlns:a16="http://schemas.microsoft.com/office/drawing/2014/main" id="{43BE2FA4-5241-4223-BD02-9CA9310FB4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899AC9-437C-4AE1-80A6-6606240DE1AF}"/>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385389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3FC2F-D25A-40B2-AAEA-FDC98FD7F7A4}"/>
              </a:ext>
            </a:extLst>
          </p:cNvPr>
          <p:cNvSpPr>
            <a:spLocks noGrp="1"/>
          </p:cNvSpPr>
          <p:nvPr>
            <p:ph type="title"/>
          </p:nvPr>
        </p:nvSpPr>
        <p:spPr>
          <a:xfrm>
            <a:off x="839788" y="1094110"/>
            <a:ext cx="10515600" cy="691200"/>
          </a:xfrm>
          <a:prstGeom prst="rect">
            <a:avLst/>
          </a:prstGeom>
        </p:spPr>
        <p:txBody>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D07FD71-D945-4651-8FCA-D58679E05BBE}"/>
              </a:ext>
            </a:extLst>
          </p:cNvPr>
          <p:cNvSpPr>
            <a:spLocks noGrp="1"/>
          </p:cNvSpPr>
          <p:nvPr>
            <p:ph type="body" idx="1"/>
          </p:nvPr>
        </p:nvSpPr>
        <p:spPr>
          <a:xfrm>
            <a:off x="839788" y="1813873"/>
            <a:ext cx="5157787" cy="6912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4AE3DB-C170-49EA-AAC5-8937BBFF92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ADB1454-45ED-4696-9FA9-D5DB33FF8FA3}"/>
              </a:ext>
            </a:extLst>
          </p:cNvPr>
          <p:cNvSpPr>
            <a:spLocks noGrp="1"/>
          </p:cNvSpPr>
          <p:nvPr>
            <p:ph type="body" sz="quarter" idx="3"/>
          </p:nvPr>
        </p:nvSpPr>
        <p:spPr>
          <a:xfrm>
            <a:off x="6172200" y="1813873"/>
            <a:ext cx="5183188" cy="69120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CEE293-CBB6-4C7F-8FA2-E5DA672559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2F8CF9C-7C89-4960-92B7-A9FB70885C7E}"/>
              </a:ext>
            </a:extLst>
          </p:cNvPr>
          <p:cNvSpPr>
            <a:spLocks noGrp="1"/>
          </p:cNvSpPr>
          <p:nvPr>
            <p:ph type="dt" sz="half" idx="10"/>
          </p:nvPr>
        </p:nvSpPr>
        <p:spPr/>
        <p:txBody>
          <a:bodyPr/>
          <a:lstStyle/>
          <a:p>
            <a:fld id="{07F8F976-3F7F-4F3F-B970-92684AD0A00E}" type="datetimeFigureOut">
              <a:rPr lang="en-GB" smtClean="0"/>
              <a:t>16/03/2026</a:t>
            </a:fld>
            <a:endParaRPr lang="en-GB"/>
          </a:p>
        </p:txBody>
      </p:sp>
      <p:sp>
        <p:nvSpPr>
          <p:cNvPr id="8" name="Footer Placeholder 7">
            <a:extLst>
              <a:ext uri="{FF2B5EF4-FFF2-40B4-BE49-F238E27FC236}">
                <a16:creationId xmlns:a16="http://schemas.microsoft.com/office/drawing/2014/main" id="{F980DEDA-A658-4D44-B58A-C8C990AAEF7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BA7F822-5D16-47A9-886F-EB6C85DA748A}"/>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3366506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010DD-F815-4620-80AE-C15D9F1B0BB7}"/>
              </a:ext>
            </a:extLst>
          </p:cNvPr>
          <p:cNvSpPr>
            <a:spLocks noGrp="1"/>
          </p:cNvSpPr>
          <p:nvPr>
            <p:ph type="title"/>
          </p:nvPr>
        </p:nvSpPr>
        <p:spPr>
          <a:xfrm>
            <a:off x="838200" y="1094110"/>
            <a:ext cx="10515600" cy="691200"/>
          </a:xfrm>
          <a:prstGeom prst="rect">
            <a:avLst/>
          </a:prstGeom>
        </p:spPr>
        <p:txBody>
          <a:body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43FE5949-45F5-407E-94AB-277EEF88CBB1}"/>
              </a:ext>
            </a:extLst>
          </p:cNvPr>
          <p:cNvSpPr>
            <a:spLocks noGrp="1"/>
          </p:cNvSpPr>
          <p:nvPr>
            <p:ph type="dt" sz="half" idx="10"/>
          </p:nvPr>
        </p:nvSpPr>
        <p:spPr/>
        <p:txBody>
          <a:bodyPr/>
          <a:lstStyle/>
          <a:p>
            <a:fld id="{07F8F976-3F7F-4F3F-B970-92684AD0A00E}" type="datetimeFigureOut">
              <a:rPr lang="en-GB" smtClean="0"/>
              <a:t>16/03/2026</a:t>
            </a:fld>
            <a:endParaRPr lang="en-GB"/>
          </a:p>
        </p:txBody>
      </p:sp>
      <p:sp>
        <p:nvSpPr>
          <p:cNvPr id="4" name="Footer Placeholder 3">
            <a:extLst>
              <a:ext uri="{FF2B5EF4-FFF2-40B4-BE49-F238E27FC236}">
                <a16:creationId xmlns:a16="http://schemas.microsoft.com/office/drawing/2014/main" id="{C987F8C4-44D5-4904-B6E3-CDB64D836B5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1CE7F51-AA09-4ED0-A94C-3B5C9AA00611}"/>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1424489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A583B3-9343-419A-9866-D56D62340303}"/>
              </a:ext>
            </a:extLst>
          </p:cNvPr>
          <p:cNvSpPr>
            <a:spLocks noGrp="1"/>
          </p:cNvSpPr>
          <p:nvPr>
            <p:ph type="dt" sz="half" idx="10"/>
          </p:nvPr>
        </p:nvSpPr>
        <p:spPr/>
        <p:txBody>
          <a:bodyPr/>
          <a:lstStyle/>
          <a:p>
            <a:fld id="{07F8F976-3F7F-4F3F-B970-92684AD0A00E}" type="datetimeFigureOut">
              <a:rPr lang="en-GB" smtClean="0"/>
              <a:t>16/03/2026</a:t>
            </a:fld>
            <a:endParaRPr lang="en-GB"/>
          </a:p>
        </p:txBody>
      </p:sp>
      <p:sp>
        <p:nvSpPr>
          <p:cNvPr id="3" name="Footer Placeholder 2">
            <a:extLst>
              <a:ext uri="{FF2B5EF4-FFF2-40B4-BE49-F238E27FC236}">
                <a16:creationId xmlns:a16="http://schemas.microsoft.com/office/drawing/2014/main" id="{57EB1B79-8680-465C-A96A-84B008B02DC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0E14A2E-F0C0-4778-B0E1-886BDC6C04D3}"/>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952819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1071C-A2A3-40D5-B0D5-F44B7EE8D083}"/>
              </a:ext>
            </a:extLst>
          </p:cNvPr>
          <p:cNvSpPr>
            <a:spLocks noGrp="1"/>
          </p:cNvSpPr>
          <p:nvPr>
            <p:ph type="title"/>
          </p:nvPr>
        </p:nvSpPr>
        <p:spPr>
          <a:xfrm>
            <a:off x="839788" y="1101012"/>
            <a:ext cx="3932237" cy="956388"/>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1A7D961-2B0E-42EB-945D-7C07518E5CD2}"/>
              </a:ext>
            </a:extLst>
          </p:cNvPr>
          <p:cNvSpPr>
            <a:spLocks noGrp="1"/>
          </p:cNvSpPr>
          <p:nvPr>
            <p:ph idx="1"/>
          </p:nvPr>
        </p:nvSpPr>
        <p:spPr>
          <a:xfrm>
            <a:off x="5183188" y="10807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80A4FCB-9FAB-4C55-84F3-0745C1774906}"/>
              </a:ext>
            </a:extLst>
          </p:cNvPr>
          <p:cNvSpPr>
            <a:spLocks noGrp="1"/>
          </p:cNvSpPr>
          <p:nvPr>
            <p:ph type="body" sz="half" idx="2"/>
          </p:nvPr>
        </p:nvSpPr>
        <p:spPr>
          <a:xfrm>
            <a:off x="839788" y="2057400"/>
            <a:ext cx="3932237" cy="38969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15F964-E46D-43D9-8D01-903254A336C2}"/>
              </a:ext>
            </a:extLst>
          </p:cNvPr>
          <p:cNvSpPr>
            <a:spLocks noGrp="1"/>
          </p:cNvSpPr>
          <p:nvPr>
            <p:ph type="dt" sz="half" idx="10"/>
          </p:nvPr>
        </p:nvSpPr>
        <p:spPr/>
        <p:txBody>
          <a:bodyPr/>
          <a:lstStyle/>
          <a:p>
            <a:fld id="{07F8F976-3F7F-4F3F-B970-92684AD0A00E}" type="datetimeFigureOut">
              <a:rPr lang="en-GB" smtClean="0"/>
              <a:t>16/03/2026</a:t>
            </a:fld>
            <a:endParaRPr lang="en-GB"/>
          </a:p>
        </p:txBody>
      </p:sp>
      <p:sp>
        <p:nvSpPr>
          <p:cNvPr id="6" name="Footer Placeholder 5">
            <a:extLst>
              <a:ext uri="{FF2B5EF4-FFF2-40B4-BE49-F238E27FC236}">
                <a16:creationId xmlns:a16="http://schemas.microsoft.com/office/drawing/2014/main" id="{420B6392-58F9-4724-9FB3-7D57219A32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B37271-3DC3-42FB-9D20-6115A617C020}"/>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800401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9CB52-61F0-422F-9FA8-3CF99344CAC0}"/>
              </a:ext>
            </a:extLst>
          </p:cNvPr>
          <p:cNvSpPr>
            <a:spLocks noGrp="1"/>
          </p:cNvSpPr>
          <p:nvPr>
            <p:ph type="title"/>
          </p:nvPr>
        </p:nvSpPr>
        <p:spPr>
          <a:xfrm>
            <a:off x="839788" y="1080734"/>
            <a:ext cx="3932237" cy="976665"/>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405204A-1B6D-43C9-A8BD-223CF930ED81}"/>
              </a:ext>
            </a:extLst>
          </p:cNvPr>
          <p:cNvSpPr>
            <a:spLocks noGrp="1"/>
          </p:cNvSpPr>
          <p:nvPr>
            <p:ph type="pic" idx="1"/>
          </p:nvPr>
        </p:nvSpPr>
        <p:spPr>
          <a:xfrm>
            <a:off x="5183188" y="10807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AFFDDA1E-2F04-42AF-8246-8A3232E3AB3E}"/>
              </a:ext>
            </a:extLst>
          </p:cNvPr>
          <p:cNvSpPr>
            <a:spLocks noGrp="1"/>
          </p:cNvSpPr>
          <p:nvPr>
            <p:ph type="body" sz="half" idx="2"/>
          </p:nvPr>
        </p:nvSpPr>
        <p:spPr>
          <a:xfrm>
            <a:off x="839788" y="2057400"/>
            <a:ext cx="3932237" cy="38969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CBED0-9F59-49AB-AFB3-45F8EDF2EDD4}"/>
              </a:ext>
            </a:extLst>
          </p:cNvPr>
          <p:cNvSpPr>
            <a:spLocks noGrp="1"/>
          </p:cNvSpPr>
          <p:nvPr>
            <p:ph type="dt" sz="half" idx="10"/>
          </p:nvPr>
        </p:nvSpPr>
        <p:spPr/>
        <p:txBody>
          <a:bodyPr/>
          <a:lstStyle/>
          <a:p>
            <a:fld id="{07F8F976-3F7F-4F3F-B970-92684AD0A00E}" type="datetimeFigureOut">
              <a:rPr lang="en-GB" smtClean="0"/>
              <a:t>16/03/2026</a:t>
            </a:fld>
            <a:endParaRPr lang="en-GB"/>
          </a:p>
        </p:txBody>
      </p:sp>
      <p:sp>
        <p:nvSpPr>
          <p:cNvPr id="6" name="Footer Placeholder 5">
            <a:extLst>
              <a:ext uri="{FF2B5EF4-FFF2-40B4-BE49-F238E27FC236}">
                <a16:creationId xmlns:a16="http://schemas.microsoft.com/office/drawing/2014/main" id="{55B4AABA-A6B6-42D8-877C-A19F43DA52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AF9D64-314A-4F2F-85A1-215BFD16BBEF}"/>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3720275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2F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71849C-2A81-4A18-BE30-6D99097EDF07}"/>
              </a:ext>
            </a:extLst>
          </p:cNvPr>
          <p:cNvSpPr>
            <a:spLocks noGrp="1"/>
          </p:cNvSpPr>
          <p:nvPr>
            <p:ph type="title"/>
          </p:nvPr>
        </p:nvSpPr>
        <p:spPr>
          <a:xfrm>
            <a:off x="2119114" y="351739"/>
            <a:ext cx="8566168" cy="6912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D6AA456-88B3-400D-B637-D5665175E9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A15886BD-CDF2-4367-94A0-39EA48E7E0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F8F976-3F7F-4F3F-B970-92684AD0A00E}" type="datetimeFigureOut">
              <a:rPr lang="en-GB" smtClean="0"/>
              <a:t>16/03/2026</a:t>
            </a:fld>
            <a:endParaRPr lang="en-GB"/>
          </a:p>
        </p:txBody>
      </p:sp>
      <p:sp>
        <p:nvSpPr>
          <p:cNvPr id="5" name="Footer Placeholder 4">
            <a:extLst>
              <a:ext uri="{FF2B5EF4-FFF2-40B4-BE49-F238E27FC236}">
                <a16:creationId xmlns:a16="http://schemas.microsoft.com/office/drawing/2014/main" id="{41D1A13E-A499-4474-B33D-FEC143650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6FA72DE-F2BE-4E47-985E-8EFB14CB55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9D7C15-77B3-4FC2-972A-912001DC3062}" type="slidenum">
              <a:rPr lang="en-GB" smtClean="0"/>
              <a:t>‹#›</a:t>
            </a:fld>
            <a:endParaRPr lang="en-GB"/>
          </a:p>
        </p:txBody>
      </p:sp>
      <p:sp>
        <p:nvSpPr>
          <p:cNvPr id="16" name="TextBox 15">
            <a:extLst>
              <a:ext uri="{FF2B5EF4-FFF2-40B4-BE49-F238E27FC236}">
                <a16:creationId xmlns:a16="http://schemas.microsoft.com/office/drawing/2014/main" id="{0BE4AA78-3332-49ED-A1B4-94D690D752CB}"/>
              </a:ext>
            </a:extLst>
          </p:cNvPr>
          <p:cNvSpPr txBox="1"/>
          <p:nvPr userDrawn="1"/>
        </p:nvSpPr>
        <p:spPr>
          <a:xfrm>
            <a:off x="0" y="783831"/>
            <a:ext cx="2048413" cy="284693"/>
          </a:xfrm>
          <a:prstGeom prst="rect">
            <a:avLst/>
          </a:prstGeom>
          <a:noFill/>
        </p:spPr>
        <p:txBody>
          <a:bodyPr wrap="square" rtlCol="0">
            <a:spAutoFit/>
          </a:bodyPr>
          <a:lstStyle/>
          <a:p>
            <a:r>
              <a:rPr lang="en-GB" sz="1250" dirty="0">
                <a:solidFill>
                  <a:srgbClr val="00205B"/>
                </a:solidFill>
                <a:latin typeface="+mn-lt"/>
                <a:cs typeface="Arial" panose="020B0604020202020204" pitchFamily="34" charset="0"/>
              </a:rPr>
              <a:t>www.schoolsobservatory.org</a:t>
            </a:r>
          </a:p>
        </p:txBody>
      </p:sp>
      <p:cxnSp>
        <p:nvCxnSpPr>
          <p:cNvPr id="13" name="Straight Arrow Connector 12">
            <a:extLst>
              <a:ext uri="{FF2B5EF4-FFF2-40B4-BE49-F238E27FC236}">
                <a16:creationId xmlns:a16="http://schemas.microsoft.com/office/drawing/2014/main" id="{283469BD-0B0E-4B09-80EA-719C97E6B9C4}"/>
              </a:ext>
            </a:extLst>
          </p:cNvPr>
          <p:cNvCxnSpPr>
            <a:cxnSpLocks/>
          </p:cNvCxnSpPr>
          <p:nvPr userDrawn="1"/>
        </p:nvCxnSpPr>
        <p:spPr>
          <a:xfrm>
            <a:off x="0" y="1094110"/>
            <a:ext cx="12193200" cy="0"/>
          </a:xfrm>
          <a:prstGeom prst="straightConnector1">
            <a:avLst/>
          </a:prstGeom>
          <a:ln w="28575">
            <a:solidFill>
              <a:srgbClr val="00205B"/>
            </a:solidFill>
          </a:ln>
        </p:spPr>
        <p:style>
          <a:lnRef idx="1">
            <a:schemeClr val="accent1"/>
          </a:lnRef>
          <a:fillRef idx="0">
            <a:schemeClr val="accent1"/>
          </a:fillRef>
          <a:effectRef idx="0">
            <a:schemeClr val="accent1"/>
          </a:effectRef>
          <a:fontRef idx="minor">
            <a:schemeClr val="tx1"/>
          </a:fontRef>
        </p:style>
      </p:cxnSp>
      <p:pic>
        <p:nvPicPr>
          <p:cNvPr id="9" name="Picture 8" descr="A logo with text on it&#10;&#10;Description automatically generated">
            <a:extLst>
              <a:ext uri="{FF2B5EF4-FFF2-40B4-BE49-F238E27FC236}">
                <a16:creationId xmlns:a16="http://schemas.microsoft.com/office/drawing/2014/main" id="{B887C2B9-B191-EF15-8DD9-5338801ACAA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37461"/>
            <a:ext cx="2048413" cy="866955"/>
          </a:xfrm>
          <a:prstGeom prst="rect">
            <a:avLst/>
          </a:prstGeom>
        </p:spPr>
      </p:pic>
      <p:pic>
        <p:nvPicPr>
          <p:cNvPr id="12" name="Picture 11" descr="A blue text on a black background&#10;&#10;Description automatically generated">
            <a:extLst>
              <a:ext uri="{FF2B5EF4-FFF2-40B4-BE49-F238E27FC236}">
                <a16:creationId xmlns:a16="http://schemas.microsoft.com/office/drawing/2014/main" id="{D5F5B9FB-3727-838F-51D4-CD571E2737B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755984" y="351739"/>
            <a:ext cx="1351174" cy="633670"/>
          </a:xfrm>
          <a:prstGeom prst="rect">
            <a:avLst/>
          </a:prstGeom>
        </p:spPr>
      </p:pic>
    </p:spTree>
    <p:extLst>
      <p:ext uri="{BB962C8B-B14F-4D97-AF65-F5344CB8AC3E}">
        <p14:creationId xmlns:p14="http://schemas.microsoft.com/office/powerpoint/2010/main" val="3552849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00205B"/>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205B"/>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00205B"/>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00205B"/>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HbeVWozBDCI?feature=oembed" TargetMode="Externa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ideo" Target="https://www.youtube.com/embed/0nOlFG6XEpo?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ideo" Target="https://www.youtube.com/embed/MDMM9MZNcco?feature=oembe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https://www.youtube.com/embed/BCjH3k5gODI?list=PLPfak9ofGSn9vOEkIz328i4xQQq7e0kjc" TargetMode="Externa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ideo" Target="https://www.youtube.com/embed/W-2Rlnnf2sw?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5WSlGRBTFNI?feature=oembed" TargetMode="External"/><Relationship Id="rId5" Type="http://schemas.openxmlformats.org/officeDocument/2006/relationships/image" Target="../media/image47.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video" Target="https://www.youtube.com/embed/1lQA40zIQdY?feature=oembed"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video" Target="https://www.youtube.com/embed/XQav2pNJ3AA?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video" Target="https://www.youtube.com/embed/nI8JZwRyfuQ?feature=oembe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video" Target="https://www.youtube.com/embed/nPqmVygOax0?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ideo" Target="https://www.youtube.com/embed/n-0A0zMvm4s?feature=oembed" TargetMode="External"/><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video" Target="https://www.youtube.com/embed/TiUvXmRDwEQ?feature=oembed"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YOiZKsoXPp8?feature=oembed" TargetMode="Externa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0EC6A-2925-630C-2C41-B97A179E82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2EB014-9031-E35D-F969-CF82B1B04701}"/>
              </a:ext>
            </a:extLst>
          </p:cNvPr>
          <p:cNvSpPr>
            <a:spLocks noGrp="1"/>
          </p:cNvSpPr>
          <p:nvPr>
            <p:ph type="ctrTitle"/>
          </p:nvPr>
        </p:nvSpPr>
        <p:spPr>
          <a:xfrm>
            <a:off x="1628172" y="1041400"/>
            <a:ext cx="9144000" cy="2387600"/>
          </a:xfrm>
        </p:spPr>
        <p:txBody>
          <a:bodyPr/>
          <a:lstStyle/>
          <a:p>
            <a:r>
              <a:rPr lang="en-US" dirty="0"/>
              <a:t>Investigation 2</a:t>
            </a:r>
          </a:p>
        </p:txBody>
      </p:sp>
      <p:sp>
        <p:nvSpPr>
          <p:cNvPr id="3" name="Title 1">
            <a:extLst>
              <a:ext uri="{FF2B5EF4-FFF2-40B4-BE49-F238E27FC236}">
                <a16:creationId xmlns:a16="http://schemas.microsoft.com/office/drawing/2014/main" id="{19901837-ADB1-CC63-B352-F9CD060E2C42}"/>
              </a:ext>
            </a:extLst>
          </p:cNvPr>
          <p:cNvSpPr txBox="1">
            <a:spLocks/>
          </p:cNvSpPr>
          <p:nvPr/>
        </p:nvSpPr>
        <p:spPr>
          <a:xfrm>
            <a:off x="1296364" y="3313253"/>
            <a:ext cx="9807615" cy="11817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00205B"/>
                </a:solidFill>
                <a:latin typeface="Arial Narrow" panose="020B0606020202030204" pitchFamily="34" charset="0"/>
                <a:ea typeface="+mj-ea"/>
                <a:cs typeface="+mj-cs"/>
              </a:defRPr>
            </a:lvl1pPr>
          </a:lstStyle>
          <a:p>
            <a:r>
              <a:rPr lang="en-US" dirty="0"/>
              <a:t>What do humans need to survive?</a:t>
            </a:r>
            <a:endParaRPr lang="en-US" sz="4800" dirty="0"/>
          </a:p>
        </p:txBody>
      </p:sp>
      <p:sp>
        <p:nvSpPr>
          <p:cNvPr id="5" name="TextBox 4">
            <a:extLst>
              <a:ext uri="{FF2B5EF4-FFF2-40B4-BE49-F238E27FC236}">
                <a16:creationId xmlns:a16="http://schemas.microsoft.com/office/drawing/2014/main" id="{7E72787F-DE48-7734-7A53-7D13CAACCBB7}"/>
              </a:ext>
            </a:extLst>
          </p:cNvPr>
          <p:cNvSpPr txBox="1"/>
          <p:nvPr/>
        </p:nvSpPr>
        <p:spPr>
          <a:xfrm>
            <a:off x="7010308" y="5467518"/>
            <a:ext cx="3269383" cy="954107"/>
          </a:xfrm>
          <a:prstGeom prst="rect">
            <a:avLst/>
          </a:prstGeom>
          <a:noFill/>
        </p:spPr>
        <p:txBody>
          <a:bodyPr wrap="square" rtlCol="0">
            <a:spAutoFit/>
          </a:bodyPr>
          <a:lstStyle/>
          <a:p>
            <a:r>
              <a:rPr lang="en-GB" sz="2800" dirty="0">
                <a:solidFill>
                  <a:srgbClr val="00205B"/>
                </a:solidFill>
                <a:latin typeface="Arial" panose="020B0604020202020204" pitchFamily="34" charset="0"/>
                <a:cs typeface="Arial" panose="020B0604020202020204" pitchFamily="34" charset="0"/>
              </a:rPr>
              <a:t>Career Link:</a:t>
            </a:r>
          </a:p>
          <a:p>
            <a:r>
              <a:rPr lang="en-GB" sz="2800" dirty="0">
                <a:solidFill>
                  <a:srgbClr val="00205B"/>
                </a:solidFill>
                <a:latin typeface="Arial" panose="020B0604020202020204" pitchFamily="34" charset="0"/>
                <a:cs typeface="Arial" panose="020B0604020202020204" pitchFamily="34" charset="0"/>
              </a:rPr>
              <a:t>Engineer/Architect</a:t>
            </a:r>
          </a:p>
        </p:txBody>
      </p:sp>
      <p:pic>
        <p:nvPicPr>
          <p:cNvPr id="6" name="Graphic 5" descr="Heart with pulse with solid fill">
            <a:extLst>
              <a:ext uri="{FF2B5EF4-FFF2-40B4-BE49-F238E27FC236}">
                <a16:creationId xmlns:a16="http://schemas.microsoft.com/office/drawing/2014/main" id="{A541FBC5-9D2A-27AB-C904-D8D22EE75C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21377" y="4403932"/>
            <a:ext cx="2127172" cy="2127172"/>
          </a:xfrm>
          <a:prstGeom prst="rect">
            <a:avLst/>
          </a:prstGeom>
        </p:spPr>
      </p:pic>
    </p:spTree>
    <p:extLst>
      <p:ext uri="{BB962C8B-B14F-4D97-AF65-F5344CB8AC3E}">
        <p14:creationId xmlns:p14="http://schemas.microsoft.com/office/powerpoint/2010/main" val="596790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76E97-36B1-19ED-700A-5700A0027868}"/>
              </a:ext>
            </a:extLst>
          </p:cNvPr>
          <p:cNvSpPr>
            <a:spLocks noGrp="1"/>
          </p:cNvSpPr>
          <p:nvPr>
            <p:ph type="title"/>
          </p:nvPr>
        </p:nvSpPr>
        <p:spPr/>
        <p:txBody>
          <a:bodyPr>
            <a:normAutofit fontScale="90000"/>
          </a:bodyPr>
          <a:lstStyle/>
          <a:p>
            <a:r>
              <a:rPr lang="en-US" b="1" dirty="0"/>
              <a:t>Essential or Extra?</a:t>
            </a:r>
          </a:p>
        </p:txBody>
      </p:sp>
      <p:graphicFrame>
        <p:nvGraphicFramePr>
          <p:cNvPr id="4" name="Table 3">
            <a:extLst>
              <a:ext uri="{FF2B5EF4-FFF2-40B4-BE49-F238E27FC236}">
                <a16:creationId xmlns:a16="http://schemas.microsoft.com/office/drawing/2014/main" id="{2BAD8E88-CBF1-0BEA-47D2-EA57B0D7DB6D}"/>
              </a:ext>
            </a:extLst>
          </p:cNvPr>
          <p:cNvGraphicFramePr>
            <a:graphicFrameLocks noGrp="1"/>
          </p:cNvGraphicFramePr>
          <p:nvPr>
            <p:extLst>
              <p:ext uri="{D42A27DB-BD31-4B8C-83A1-F6EECF244321}">
                <p14:modId xmlns:p14="http://schemas.microsoft.com/office/powerpoint/2010/main" val="198544307"/>
              </p:ext>
            </p:extLst>
          </p:nvPr>
        </p:nvGraphicFramePr>
        <p:xfrm>
          <a:off x="838200" y="1795368"/>
          <a:ext cx="8052969" cy="5029200"/>
        </p:xfrm>
        <a:graphic>
          <a:graphicData uri="http://schemas.openxmlformats.org/drawingml/2006/table">
            <a:tbl>
              <a:tblPr firstRow="1" bandRow="1">
                <a:tableStyleId>{5C22544A-7EE6-4342-B048-85BDC9FD1C3A}</a:tableStyleId>
              </a:tblPr>
              <a:tblGrid>
                <a:gridCol w="2684323">
                  <a:extLst>
                    <a:ext uri="{9D8B030D-6E8A-4147-A177-3AD203B41FA5}">
                      <a16:colId xmlns:a16="http://schemas.microsoft.com/office/drawing/2014/main" val="1900739346"/>
                    </a:ext>
                  </a:extLst>
                </a:gridCol>
                <a:gridCol w="2684323">
                  <a:extLst>
                    <a:ext uri="{9D8B030D-6E8A-4147-A177-3AD203B41FA5}">
                      <a16:colId xmlns:a16="http://schemas.microsoft.com/office/drawing/2014/main" val="2830950568"/>
                    </a:ext>
                  </a:extLst>
                </a:gridCol>
                <a:gridCol w="2684323">
                  <a:extLst>
                    <a:ext uri="{9D8B030D-6E8A-4147-A177-3AD203B41FA5}">
                      <a16:colId xmlns:a16="http://schemas.microsoft.com/office/drawing/2014/main" val="4158857147"/>
                    </a:ext>
                  </a:extLst>
                </a:gridCol>
              </a:tblGrid>
              <a:tr h="337604">
                <a:tc>
                  <a:txBody>
                    <a:bodyPr/>
                    <a:lstStyle/>
                    <a:p>
                      <a:pPr algn="ctr"/>
                      <a:r>
                        <a:rPr lang="en-US" sz="2400" b="1" i="0" dirty="0">
                          <a:latin typeface="Arial" panose="020B0604020202020204" pitchFamily="34" charset="0"/>
                          <a:cs typeface="Arial" panose="020B0604020202020204" pitchFamily="34" charset="0"/>
                        </a:rPr>
                        <a:t>Item</a:t>
                      </a:r>
                    </a:p>
                  </a:txBody>
                  <a:tcPr/>
                </a:tc>
                <a:tc>
                  <a:txBody>
                    <a:bodyPr/>
                    <a:lstStyle/>
                    <a:p>
                      <a:pPr algn="ctr"/>
                      <a:r>
                        <a:rPr lang="en-US" sz="2400" b="1" i="0" dirty="0">
                          <a:latin typeface="Arial" panose="020B0604020202020204" pitchFamily="34" charset="0"/>
                          <a:cs typeface="Arial" panose="020B0604020202020204" pitchFamily="34" charset="0"/>
                        </a:rPr>
                        <a:t>Essential</a:t>
                      </a:r>
                    </a:p>
                  </a:txBody>
                  <a:tcPr/>
                </a:tc>
                <a:tc>
                  <a:txBody>
                    <a:bodyPr/>
                    <a:lstStyle/>
                    <a:p>
                      <a:pPr algn="ctr"/>
                      <a:r>
                        <a:rPr lang="en-US" sz="2400" b="1" i="0" dirty="0">
                          <a:latin typeface="Arial" panose="020B0604020202020204" pitchFamily="34" charset="0"/>
                          <a:cs typeface="Arial" panose="020B0604020202020204" pitchFamily="34" charset="0"/>
                        </a:rPr>
                        <a:t>Extra</a:t>
                      </a:r>
                    </a:p>
                  </a:txBody>
                  <a:tcPr/>
                </a:tc>
                <a:extLst>
                  <a:ext uri="{0D108BD9-81ED-4DB2-BD59-A6C34878D82A}">
                    <a16:rowId xmlns:a16="http://schemas.microsoft.com/office/drawing/2014/main" val="1227804452"/>
                  </a:ext>
                </a:extLst>
              </a:tr>
              <a:tr h="445202">
                <a:tc>
                  <a:txBody>
                    <a:bodyPr/>
                    <a:lstStyle/>
                    <a:p>
                      <a:pPr algn="ctr"/>
                      <a:r>
                        <a:rPr lang="en-US" sz="2400" b="0" i="0" dirty="0">
                          <a:solidFill>
                            <a:srgbClr val="05255D"/>
                          </a:solidFill>
                          <a:latin typeface="Arial" panose="020B0604020202020204" pitchFamily="34" charset="0"/>
                          <a:cs typeface="Arial" panose="020B0604020202020204" pitchFamily="34" charset="0"/>
                        </a:rPr>
                        <a:t>Oxygen</a:t>
                      </a:r>
                    </a:p>
                  </a:txBody>
                  <a:tcPr/>
                </a:tc>
                <a:tc>
                  <a:txBody>
                    <a:bodyPr/>
                    <a:lstStyle/>
                    <a:p>
                      <a:pPr algn="ctr"/>
                      <a:endParaRPr lang="en-US" sz="2400" b="1" i="0" dirty="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2400" b="0" i="0" dirty="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2085143"/>
                  </a:ext>
                </a:extLst>
              </a:tr>
              <a:tr h="445202">
                <a:tc>
                  <a:txBody>
                    <a:bodyPr/>
                    <a:lstStyle/>
                    <a:p>
                      <a:pPr algn="ctr"/>
                      <a:r>
                        <a:rPr lang="en-US" sz="2400" b="0" i="0" dirty="0">
                          <a:solidFill>
                            <a:srgbClr val="05255D"/>
                          </a:solidFill>
                          <a:latin typeface="Arial" panose="020B0604020202020204" pitchFamily="34" charset="0"/>
                          <a:cs typeface="Arial" panose="020B0604020202020204" pitchFamily="34" charset="0"/>
                        </a:rPr>
                        <a:t>Pizza</a:t>
                      </a:r>
                    </a:p>
                  </a:txBody>
                  <a:tcPr/>
                </a:tc>
                <a:tc>
                  <a:txBody>
                    <a:bodyPr/>
                    <a:lstStyle/>
                    <a:p>
                      <a:pPr algn="ctr"/>
                      <a:endParaRPr lang="en-US" sz="2400" b="0" i="0" dirty="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2400" b="0" i="0" dirty="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01964818"/>
                  </a:ext>
                </a:extLst>
              </a:tr>
              <a:tr h="445202">
                <a:tc>
                  <a:txBody>
                    <a:bodyPr/>
                    <a:lstStyle/>
                    <a:p>
                      <a:pPr algn="ctr"/>
                      <a:r>
                        <a:rPr lang="en-US" sz="2400" b="0" i="0" dirty="0">
                          <a:solidFill>
                            <a:srgbClr val="05255D"/>
                          </a:solidFill>
                          <a:latin typeface="Arial" panose="020B0604020202020204" pitchFamily="34" charset="0"/>
                          <a:cs typeface="Arial" panose="020B0604020202020204" pitchFamily="34" charset="0"/>
                        </a:rPr>
                        <a:t>Pets</a:t>
                      </a:r>
                    </a:p>
                  </a:txBody>
                  <a:tcPr/>
                </a:tc>
                <a:tc>
                  <a:txBody>
                    <a:bodyPr/>
                    <a:lstStyle/>
                    <a:p>
                      <a:pPr algn="ctr"/>
                      <a:endParaRPr lang="en-US" sz="2400" b="0" i="0" dirty="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2400" b="0" i="0" dirty="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68674522"/>
                  </a:ext>
                </a:extLst>
              </a:tr>
              <a:tr h="445202">
                <a:tc>
                  <a:txBody>
                    <a:bodyPr/>
                    <a:lstStyle/>
                    <a:p>
                      <a:pPr algn="ctr"/>
                      <a:r>
                        <a:rPr lang="en-US" sz="2400" b="0" i="0" dirty="0">
                          <a:solidFill>
                            <a:srgbClr val="05255D"/>
                          </a:solidFill>
                          <a:latin typeface="Arial" panose="020B0604020202020204" pitchFamily="34" charset="0"/>
                          <a:cs typeface="Arial" panose="020B0604020202020204" pitchFamily="34" charset="0"/>
                        </a:rPr>
                        <a:t>Music</a:t>
                      </a:r>
                    </a:p>
                  </a:txBody>
                  <a:tcPr/>
                </a:tc>
                <a:tc>
                  <a:txBody>
                    <a:bodyPr/>
                    <a:lstStyle/>
                    <a:p>
                      <a:pPr algn="ctr"/>
                      <a:endParaRPr lang="en-US" sz="2400" b="0" i="0" dirty="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2400" b="0" i="0" dirty="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13465164"/>
                  </a:ext>
                </a:extLst>
              </a:tr>
              <a:tr h="445202">
                <a:tc>
                  <a:txBody>
                    <a:bodyPr/>
                    <a:lstStyle/>
                    <a:p>
                      <a:pPr algn="ctr"/>
                      <a:r>
                        <a:rPr lang="en-US" sz="2400" b="0" i="0" dirty="0">
                          <a:solidFill>
                            <a:srgbClr val="05255D"/>
                          </a:solidFill>
                          <a:latin typeface="Arial" panose="020B0604020202020204" pitchFamily="34" charset="0"/>
                          <a:cs typeface="Arial" panose="020B0604020202020204" pitchFamily="34" charset="0"/>
                        </a:rPr>
                        <a:t>Beds</a:t>
                      </a:r>
                    </a:p>
                  </a:txBody>
                  <a:tcPr/>
                </a:tc>
                <a:tc>
                  <a:txBody>
                    <a:bodyPr/>
                    <a:lstStyle/>
                    <a:p>
                      <a:pPr algn="ctr"/>
                      <a:endParaRPr lang="en-US" sz="2400" b="0" i="0" dirty="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2400" b="0" i="0" dirty="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92310104"/>
                  </a:ext>
                </a:extLst>
              </a:tr>
              <a:tr h="445202">
                <a:tc>
                  <a:txBody>
                    <a:bodyPr/>
                    <a:lstStyle/>
                    <a:p>
                      <a:pPr algn="ctr"/>
                      <a:r>
                        <a:rPr lang="en-US" sz="2400" b="0" i="0" dirty="0">
                          <a:solidFill>
                            <a:srgbClr val="05255D"/>
                          </a:solidFill>
                          <a:latin typeface="Arial" panose="020B0604020202020204" pitchFamily="34" charset="0"/>
                          <a:cs typeface="Arial" panose="020B0604020202020204" pitchFamily="34" charset="0"/>
                        </a:rPr>
                        <a:t>Hot Showers</a:t>
                      </a:r>
                    </a:p>
                  </a:txBody>
                  <a:tcPr/>
                </a:tc>
                <a:tc>
                  <a:txBody>
                    <a:bodyPr/>
                    <a:lstStyle/>
                    <a:p>
                      <a:pPr algn="ctr"/>
                      <a:endParaRPr lang="en-US" sz="2400" b="0"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2400" b="0" i="0" dirty="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2151114"/>
                  </a:ext>
                </a:extLst>
              </a:tr>
              <a:tr h="445202">
                <a:tc>
                  <a:txBody>
                    <a:bodyPr/>
                    <a:lstStyle/>
                    <a:p>
                      <a:pPr algn="ctr"/>
                      <a:r>
                        <a:rPr lang="en-US" sz="2400" b="0" i="0" dirty="0">
                          <a:solidFill>
                            <a:srgbClr val="05255D"/>
                          </a:solidFill>
                          <a:latin typeface="Arial" panose="020B0604020202020204" pitchFamily="34" charset="0"/>
                          <a:cs typeface="Arial" panose="020B0604020202020204" pitchFamily="34" charset="0"/>
                        </a:rPr>
                        <a:t>Plants</a:t>
                      </a:r>
                    </a:p>
                  </a:txBody>
                  <a:tcPr/>
                </a:tc>
                <a:tc>
                  <a:txBody>
                    <a:bodyPr/>
                    <a:lstStyle/>
                    <a:p>
                      <a:pPr algn="ctr"/>
                      <a:endParaRPr lang="en-US" sz="2400" b="0" i="0" dirty="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2400" b="0" i="0" dirty="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82796094"/>
                  </a:ext>
                </a:extLst>
              </a:tr>
              <a:tr h="445202">
                <a:tc>
                  <a:txBody>
                    <a:bodyPr/>
                    <a:lstStyle/>
                    <a:p>
                      <a:pPr algn="ctr"/>
                      <a:r>
                        <a:rPr lang="en-US" sz="2400" b="0" i="0" dirty="0">
                          <a:solidFill>
                            <a:srgbClr val="05255D"/>
                          </a:solidFill>
                          <a:latin typeface="Arial" panose="020B0604020202020204" pitchFamily="34" charset="0"/>
                          <a:cs typeface="Arial" panose="020B0604020202020204" pitchFamily="34" charset="0"/>
                        </a:rPr>
                        <a:t>Video Games</a:t>
                      </a:r>
                    </a:p>
                  </a:txBody>
                  <a:tcPr/>
                </a:tc>
                <a:tc>
                  <a:txBody>
                    <a:bodyPr/>
                    <a:lstStyle/>
                    <a:p>
                      <a:pPr algn="ctr"/>
                      <a:endParaRPr lang="en-US" sz="2400" b="0" i="0" dirty="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2400" b="0" i="0" dirty="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21651195"/>
                  </a:ext>
                </a:extLst>
              </a:tr>
              <a:tr h="445202">
                <a:tc>
                  <a:txBody>
                    <a:bodyPr/>
                    <a:lstStyle/>
                    <a:p>
                      <a:pPr algn="ctr"/>
                      <a:endParaRPr lang="en-US" sz="2400" b="0" i="0" dirty="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2400" b="0"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2400" b="0" i="0" dirty="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59401367"/>
                  </a:ext>
                </a:extLst>
              </a:tr>
              <a:tr h="445202">
                <a:tc>
                  <a:txBody>
                    <a:bodyPr/>
                    <a:lstStyle/>
                    <a:p>
                      <a:pPr algn="ctr"/>
                      <a:endParaRPr lang="en-US" sz="2400" b="0" i="0" dirty="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2400" b="0"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2400" b="0" i="0" dirty="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48464233"/>
                  </a:ext>
                </a:extLst>
              </a:tr>
            </a:tbl>
          </a:graphicData>
        </a:graphic>
      </p:graphicFrame>
      <p:sp>
        <p:nvSpPr>
          <p:cNvPr id="6" name="TextBox 5">
            <a:extLst>
              <a:ext uri="{FF2B5EF4-FFF2-40B4-BE49-F238E27FC236}">
                <a16:creationId xmlns:a16="http://schemas.microsoft.com/office/drawing/2014/main" id="{91596369-48E0-E150-131D-ACDCDE78A474}"/>
              </a:ext>
            </a:extLst>
          </p:cNvPr>
          <p:cNvSpPr txBox="1"/>
          <p:nvPr/>
        </p:nvSpPr>
        <p:spPr>
          <a:xfrm>
            <a:off x="4613224" y="2142611"/>
            <a:ext cx="502920" cy="646331"/>
          </a:xfrm>
          <a:prstGeom prst="rect">
            <a:avLst/>
          </a:prstGeom>
          <a:noFill/>
        </p:spPr>
        <p:txBody>
          <a:bodyPr wrap="square">
            <a:spAutoFit/>
          </a:bodyPr>
          <a:lstStyle/>
          <a:p>
            <a:r>
              <a:rPr lang="en-US" sz="3600" b="1" i="0" dirty="0">
                <a:solidFill>
                  <a:srgbClr val="05255D"/>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0E3BB80D-C9D8-B18F-CE14-B284B0450AAA}"/>
              </a:ext>
            </a:extLst>
          </p:cNvPr>
          <p:cNvSpPr txBox="1"/>
          <p:nvPr/>
        </p:nvSpPr>
        <p:spPr>
          <a:xfrm>
            <a:off x="4613224" y="2601860"/>
            <a:ext cx="502920" cy="646331"/>
          </a:xfrm>
          <a:prstGeom prst="rect">
            <a:avLst/>
          </a:prstGeom>
          <a:noFill/>
        </p:spPr>
        <p:txBody>
          <a:bodyPr wrap="square">
            <a:spAutoFit/>
          </a:bodyPr>
          <a:lstStyle/>
          <a:p>
            <a:r>
              <a:rPr lang="en-US" sz="3600" b="1" i="0" dirty="0">
                <a:solidFill>
                  <a:srgbClr val="05255D"/>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E3159636-73E1-4B94-7BF1-649E6C3F662D}"/>
              </a:ext>
            </a:extLst>
          </p:cNvPr>
          <p:cNvSpPr txBox="1"/>
          <p:nvPr/>
        </p:nvSpPr>
        <p:spPr>
          <a:xfrm>
            <a:off x="7219109" y="2614318"/>
            <a:ext cx="502920" cy="646331"/>
          </a:xfrm>
          <a:prstGeom prst="rect">
            <a:avLst/>
          </a:prstGeom>
          <a:noFill/>
        </p:spPr>
        <p:txBody>
          <a:bodyPr wrap="square">
            <a:spAutoFit/>
          </a:bodyPr>
          <a:lstStyle/>
          <a:p>
            <a:r>
              <a:rPr lang="en-US" sz="3600" b="1" i="0" dirty="0">
                <a:solidFill>
                  <a:srgbClr val="05255D"/>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C822D94D-6E7A-0B0A-2DE1-FC4EB0577A0E}"/>
              </a:ext>
            </a:extLst>
          </p:cNvPr>
          <p:cNvSpPr txBox="1"/>
          <p:nvPr/>
        </p:nvSpPr>
        <p:spPr>
          <a:xfrm>
            <a:off x="7219109" y="3053991"/>
            <a:ext cx="502920" cy="646331"/>
          </a:xfrm>
          <a:prstGeom prst="rect">
            <a:avLst/>
          </a:prstGeom>
          <a:noFill/>
        </p:spPr>
        <p:txBody>
          <a:bodyPr wrap="square">
            <a:spAutoFit/>
          </a:bodyPr>
          <a:lstStyle/>
          <a:p>
            <a:r>
              <a:rPr lang="en-US" sz="3600" b="1" i="0" dirty="0">
                <a:solidFill>
                  <a:srgbClr val="05255D"/>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8935C41A-0D0F-4248-DA86-A7ACCAFDC9C3}"/>
              </a:ext>
            </a:extLst>
          </p:cNvPr>
          <p:cNvSpPr txBox="1"/>
          <p:nvPr/>
        </p:nvSpPr>
        <p:spPr>
          <a:xfrm>
            <a:off x="7219109" y="3539550"/>
            <a:ext cx="502920" cy="646331"/>
          </a:xfrm>
          <a:prstGeom prst="rect">
            <a:avLst/>
          </a:prstGeom>
          <a:noFill/>
        </p:spPr>
        <p:txBody>
          <a:bodyPr wrap="square">
            <a:spAutoFit/>
          </a:bodyPr>
          <a:lstStyle/>
          <a:p>
            <a:r>
              <a:rPr lang="en-US" sz="3600" b="1" i="0" dirty="0">
                <a:solidFill>
                  <a:srgbClr val="05255D"/>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622B8117-7E65-5277-1B24-424F29D41546}"/>
              </a:ext>
            </a:extLst>
          </p:cNvPr>
          <p:cNvSpPr txBox="1"/>
          <p:nvPr/>
        </p:nvSpPr>
        <p:spPr>
          <a:xfrm>
            <a:off x="7219109" y="3986804"/>
            <a:ext cx="502920" cy="646331"/>
          </a:xfrm>
          <a:prstGeom prst="rect">
            <a:avLst/>
          </a:prstGeom>
          <a:noFill/>
        </p:spPr>
        <p:txBody>
          <a:bodyPr wrap="square">
            <a:spAutoFit/>
          </a:bodyPr>
          <a:lstStyle/>
          <a:p>
            <a:r>
              <a:rPr lang="en-US" sz="3600" b="1" i="0" dirty="0">
                <a:solidFill>
                  <a:srgbClr val="05255D"/>
                </a:solidFill>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91129F42-3761-69F5-DEB7-1D6D07DC311B}"/>
              </a:ext>
            </a:extLst>
          </p:cNvPr>
          <p:cNvSpPr txBox="1"/>
          <p:nvPr/>
        </p:nvSpPr>
        <p:spPr>
          <a:xfrm>
            <a:off x="4613554" y="3998925"/>
            <a:ext cx="502920" cy="646331"/>
          </a:xfrm>
          <a:prstGeom prst="rect">
            <a:avLst/>
          </a:prstGeom>
          <a:noFill/>
        </p:spPr>
        <p:txBody>
          <a:bodyPr wrap="square">
            <a:spAutoFit/>
          </a:bodyPr>
          <a:lstStyle/>
          <a:p>
            <a:r>
              <a:rPr lang="en-US" sz="3600" b="1" i="0" dirty="0">
                <a:solidFill>
                  <a:srgbClr val="05255D"/>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4F56AF6F-F236-1E01-11BB-B1A256FC08FE}"/>
              </a:ext>
            </a:extLst>
          </p:cNvPr>
          <p:cNvSpPr txBox="1"/>
          <p:nvPr/>
        </p:nvSpPr>
        <p:spPr>
          <a:xfrm>
            <a:off x="7219109" y="4441584"/>
            <a:ext cx="502920" cy="646331"/>
          </a:xfrm>
          <a:prstGeom prst="rect">
            <a:avLst/>
          </a:prstGeom>
          <a:noFill/>
        </p:spPr>
        <p:txBody>
          <a:bodyPr wrap="square">
            <a:spAutoFit/>
          </a:bodyPr>
          <a:lstStyle/>
          <a:p>
            <a:r>
              <a:rPr lang="en-US" sz="3600" b="1" i="0" dirty="0">
                <a:solidFill>
                  <a:srgbClr val="05255D"/>
                </a:solidFill>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C9EC136B-E1B1-7CB4-07E2-65CC28AEE451}"/>
              </a:ext>
            </a:extLst>
          </p:cNvPr>
          <p:cNvSpPr txBox="1"/>
          <p:nvPr/>
        </p:nvSpPr>
        <p:spPr>
          <a:xfrm>
            <a:off x="4613224" y="4877853"/>
            <a:ext cx="502920" cy="646331"/>
          </a:xfrm>
          <a:prstGeom prst="rect">
            <a:avLst/>
          </a:prstGeom>
          <a:noFill/>
        </p:spPr>
        <p:txBody>
          <a:bodyPr wrap="square">
            <a:spAutoFit/>
          </a:bodyPr>
          <a:lstStyle/>
          <a:p>
            <a:r>
              <a:rPr lang="en-US" sz="3600" b="1" i="0" dirty="0">
                <a:solidFill>
                  <a:srgbClr val="05255D"/>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F7BCBDBA-E2B5-E033-124C-A9DC47357E2C}"/>
              </a:ext>
            </a:extLst>
          </p:cNvPr>
          <p:cNvSpPr txBox="1"/>
          <p:nvPr/>
        </p:nvSpPr>
        <p:spPr>
          <a:xfrm>
            <a:off x="7219109" y="4891140"/>
            <a:ext cx="502920" cy="646331"/>
          </a:xfrm>
          <a:prstGeom prst="rect">
            <a:avLst/>
          </a:prstGeom>
          <a:noFill/>
        </p:spPr>
        <p:txBody>
          <a:bodyPr wrap="square">
            <a:spAutoFit/>
          </a:bodyPr>
          <a:lstStyle/>
          <a:p>
            <a:r>
              <a:rPr lang="en-US" sz="3600" b="1" i="0" dirty="0">
                <a:solidFill>
                  <a:srgbClr val="05255D"/>
                </a:solidFill>
                <a:latin typeface="Arial" panose="020B0604020202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6DC82417-79A6-7C73-B9C9-5E73354675A2}"/>
              </a:ext>
            </a:extLst>
          </p:cNvPr>
          <p:cNvSpPr txBox="1"/>
          <p:nvPr/>
        </p:nvSpPr>
        <p:spPr>
          <a:xfrm>
            <a:off x="7219109" y="5343618"/>
            <a:ext cx="502920" cy="646331"/>
          </a:xfrm>
          <a:prstGeom prst="rect">
            <a:avLst/>
          </a:prstGeom>
          <a:noFill/>
        </p:spPr>
        <p:txBody>
          <a:bodyPr wrap="square">
            <a:spAutoFit/>
          </a:bodyPr>
          <a:lstStyle/>
          <a:p>
            <a:r>
              <a:rPr lang="en-US" sz="3600" b="1" i="0" dirty="0">
                <a:solidFill>
                  <a:srgbClr val="05255D"/>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A00E0847-13F0-1C7A-B000-DA1FC247C96A}"/>
              </a:ext>
            </a:extLst>
          </p:cNvPr>
          <p:cNvSpPr txBox="1"/>
          <p:nvPr/>
        </p:nvSpPr>
        <p:spPr>
          <a:xfrm>
            <a:off x="5897919" y="2626162"/>
            <a:ext cx="621791" cy="584775"/>
          </a:xfrm>
          <a:prstGeom prst="rect">
            <a:avLst/>
          </a:prstGeom>
          <a:noFill/>
        </p:spPr>
        <p:txBody>
          <a:bodyPr wrap="square" rtlCol="0">
            <a:spAutoFit/>
          </a:bodyPr>
          <a:lstStyle/>
          <a:p>
            <a:r>
              <a:rPr lang="en-US" sz="3200" dirty="0">
                <a:solidFill>
                  <a:srgbClr val="05255D"/>
                </a:solidFill>
                <a:latin typeface="Arial" panose="020B0604020202020204" pitchFamily="34" charset="0"/>
                <a:cs typeface="Arial" panose="020B0604020202020204" pitchFamily="34" charset="0"/>
              </a:rPr>
              <a:t>or</a:t>
            </a:r>
          </a:p>
        </p:txBody>
      </p:sp>
      <p:sp>
        <p:nvSpPr>
          <p:cNvPr id="19" name="TextBox 18">
            <a:extLst>
              <a:ext uri="{FF2B5EF4-FFF2-40B4-BE49-F238E27FC236}">
                <a16:creationId xmlns:a16="http://schemas.microsoft.com/office/drawing/2014/main" id="{ED38A6C7-3C71-D08A-3FF5-F6E97E651C29}"/>
              </a:ext>
            </a:extLst>
          </p:cNvPr>
          <p:cNvSpPr txBox="1"/>
          <p:nvPr/>
        </p:nvSpPr>
        <p:spPr>
          <a:xfrm>
            <a:off x="5897919" y="3986804"/>
            <a:ext cx="621791" cy="584775"/>
          </a:xfrm>
          <a:prstGeom prst="rect">
            <a:avLst/>
          </a:prstGeom>
          <a:noFill/>
        </p:spPr>
        <p:txBody>
          <a:bodyPr wrap="square" rtlCol="0">
            <a:spAutoFit/>
          </a:bodyPr>
          <a:lstStyle/>
          <a:p>
            <a:r>
              <a:rPr lang="en-US" sz="3200" dirty="0">
                <a:solidFill>
                  <a:srgbClr val="05255D"/>
                </a:solidFill>
                <a:latin typeface="Arial" panose="020B0604020202020204" pitchFamily="34" charset="0"/>
                <a:cs typeface="Arial" panose="020B0604020202020204" pitchFamily="34" charset="0"/>
              </a:rPr>
              <a:t>or</a:t>
            </a:r>
          </a:p>
        </p:txBody>
      </p:sp>
      <p:sp>
        <p:nvSpPr>
          <p:cNvPr id="20" name="TextBox 19">
            <a:extLst>
              <a:ext uri="{FF2B5EF4-FFF2-40B4-BE49-F238E27FC236}">
                <a16:creationId xmlns:a16="http://schemas.microsoft.com/office/drawing/2014/main" id="{B777244C-B2E7-53FC-66D2-C5675EF8D1FC}"/>
              </a:ext>
            </a:extLst>
          </p:cNvPr>
          <p:cNvSpPr txBox="1"/>
          <p:nvPr/>
        </p:nvSpPr>
        <p:spPr>
          <a:xfrm>
            <a:off x="5897918" y="4907921"/>
            <a:ext cx="621791" cy="584775"/>
          </a:xfrm>
          <a:prstGeom prst="rect">
            <a:avLst/>
          </a:prstGeom>
          <a:noFill/>
        </p:spPr>
        <p:txBody>
          <a:bodyPr wrap="square" rtlCol="0">
            <a:spAutoFit/>
          </a:bodyPr>
          <a:lstStyle/>
          <a:p>
            <a:r>
              <a:rPr lang="en-US" sz="3200" dirty="0">
                <a:solidFill>
                  <a:srgbClr val="05255D"/>
                </a:solidFill>
                <a:latin typeface="Arial" panose="020B0604020202020204" pitchFamily="34" charset="0"/>
                <a:cs typeface="Arial" panose="020B0604020202020204" pitchFamily="34" charset="0"/>
              </a:rPr>
              <a:t>or</a:t>
            </a:r>
          </a:p>
        </p:txBody>
      </p:sp>
      <p:sp>
        <p:nvSpPr>
          <p:cNvPr id="3" name="Oval 2">
            <a:extLst>
              <a:ext uri="{FF2B5EF4-FFF2-40B4-BE49-F238E27FC236}">
                <a16:creationId xmlns:a16="http://schemas.microsoft.com/office/drawing/2014/main" id="{94A38651-B95A-776B-1F27-3BD7489D12E0}"/>
              </a:ext>
            </a:extLst>
          </p:cNvPr>
          <p:cNvSpPr/>
          <p:nvPr/>
        </p:nvSpPr>
        <p:spPr>
          <a:xfrm>
            <a:off x="9105206" y="4678940"/>
            <a:ext cx="2844009" cy="1717062"/>
          </a:xfrm>
          <a:prstGeom prst="ellipse">
            <a:avLst/>
          </a:prstGeom>
          <a:solidFill>
            <a:srgbClr val="2CD5C4"/>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Student Workbook:  page 13</a:t>
            </a:r>
          </a:p>
        </p:txBody>
      </p:sp>
    </p:spTree>
    <p:extLst>
      <p:ext uri="{BB962C8B-B14F-4D97-AF65-F5344CB8AC3E}">
        <p14:creationId xmlns:p14="http://schemas.microsoft.com/office/powerpoint/2010/main" val="225436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CBAD8-99D0-36C2-1404-B38E0F9B5DB5}"/>
            </a:ext>
          </a:extLst>
        </p:cNvPr>
        <p:cNvGrpSpPr/>
        <p:nvPr/>
      </p:nvGrpSpPr>
      <p:grpSpPr>
        <a:xfrm>
          <a:off x="0" y="0"/>
          <a:ext cx="0" cy="0"/>
          <a:chOff x="0" y="0"/>
          <a:chExt cx="0" cy="0"/>
        </a:xfrm>
      </p:grpSpPr>
      <p:pic>
        <p:nvPicPr>
          <p:cNvPr id="19" name="Picture 18" descr="Magnifying glasses on yellow backdrop">
            <a:extLst>
              <a:ext uri="{FF2B5EF4-FFF2-40B4-BE49-F238E27FC236}">
                <a16:creationId xmlns:a16="http://schemas.microsoft.com/office/drawing/2014/main" id="{0E6AAE01-394D-6C00-E4EE-922E86545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2687"/>
            <a:ext cx="12192000" cy="5815314"/>
          </a:xfrm>
          <a:prstGeom prst="rect">
            <a:avLst/>
          </a:prstGeom>
        </p:spPr>
      </p:pic>
      <p:sp>
        <p:nvSpPr>
          <p:cNvPr id="10" name="Title 1">
            <a:extLst>
              <a:ext uri="{FF2B5EF4-FFF2-40B4-BE49-F238E27FC236}">
                <a16:creationId xmlns:a16="http://schemas.microsoft.com/office/drawing/2014/main" id="{2BD6393A-9812-FDCD-A1BA-C9078CB0353F}"/>
              </a:ext>
            </a:extLst>
          </p:cNvPr>
          <p:cNvSpPr txBox="1">
            <a:spLocks/>
          </p:cNvSpPr>
          <p:nvPr/>
        </p:nvSpPr>
        <p:spPr>
          <a:xfrm>
            <a:off x="0" y="4189277"/>
            <a:ext cx="12192000" cy="2116633"/>
          </a:xfrm>
          <a:prstGeom prst="rect">
            <a:avLst/>
          </a:prstGeom>
          <a:solidFill>
            <a:schemeClr val="accent1"/>
          </a:solidFill>
          <a:ln>
            <a:solidFill>
              <a:schemeClr val="accent1"/>
            </a:solidFill>
          </a:ln>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Open Sans" pitchFamily="2" charset="0"/>
                <a:ea typeface="Open Sans" pitchFamily="2" charset="0"/>
                <a:cs typeface="Open Sans" pitchFamily="2" charset="0"/>
              </a:defRPr>
            </a:lvl1pPr>
          </a:lstStyle>
          <a:p>
            <a:pPr algn="ctr"/>
            <a:r>
              <a:rPr lang="en-US" sz="8000" dirty="0">
                <a:solidFill>
                  <a:schemeClr val="bg1"/>
                </a:solidFill>
                <a:latin typeface="Arial Narrow" panose="020B0604020202020204" pitchFamily="34" charset="0"/>
                <a:cs typeface="Arial Narrow" panose="020B0604020202020204" pitchFamily="34" charset="0"/>
              </a:rPr>
              <a:t>Activity 3: Comparing the Earth, Moon, and Mars</a:t>
            </a:r>
          </a:p>
        </p:txBody>
      </p:sp>
    </p:spTree>
    <p:extLst>
      <p:ext uri="{BB962C8B-B14F-4D97-AF65-F5344CB8AC3E}">
        <p14:creationId xmlns:p14="http://schemas.microsoft.com/office/powerpoint/2010/main" val="984304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97DB8-67B4-FDD6-91A6-E14EC51CC069}"/>
              </a:ext>
            </a:extLst>
          </p:cNvPr>
          <p:cNvSpPr>
            <a:spLocks noGrp="1"/>
          </p:cNvSpPr>
          <p:nvPr>
            <p:ph type="title"/>
          </p:nvPr>
        </p:nvSpPr>
        <p:spPr>
          <a:xfrm>
            <a:off x="91770" y="1028462"/>
            <a:ext cx="10515600" cy="690563"/>
          </a:xfrm>
        </p:spPr>
        <p:txBody>
          <a:bodyPr>
            <a:normAutofit/>
          </a:bodyPr>
          <a:lstStyle/>
          <a:p>
            <a:r>
              <a:rPr lang="en-US" sz="3600" b="1" dirty="0"/>
              <a:t>Comparing the Earth, Moon, and Mars</a:t>
            </a:r>
          </a:p>
        </p:txBody>
      </p:sp>
      <p:graphicFrame>
        <p:nvGraphicFramePr>
          <p:cNvPr id="4" name="Table 3">
            <a:extLst>
              <a:ext uri="{FF2B5EF4-FFF2-40B4-BE49-F238E27FC236}">
                <a16:creationId xmlns:a16="http://schemas.microsoft.com/office/drawing/2014/main" id="{7A9D7441-68E6-554B-174A-6DB91DF4162A}"/>
              </a:ext>
            </a:extLst>
          </p:cNvPr>
          <p:cNvGraphicFramePr>
            <a:graphicFrameLocks noGrp="1"/>
          </p:cNvGraphicFramePr>
          <p:nvPr>
            <p:extLst>
              <p:ext uri="{D42A27DB-BD31-4B8C-83A1-F6EECF244321}">
                <p14:modId xmlns:p14="http://schemas.microsoft.com/office/powerpoint/2010/main" val="1959888716"/>
              </p:ext>
            </p:extLst>
          </p:nvPr>
        </p:nvGraphicFramePr>
        <p:xfrm>
          <a:off x="91770" y="1719025"/>
          <a:ext cx="11888195" cy="3810000"/>
        </p:xfrm>
        <a:graphic>
          <a:graphicData uri="http://schemas.openxmlformats.org/drawingml/2006/table">
            <a:tbl>
              <a:tblPr firstRow="1" bandRow="1">
                <a:tableStyleId>{5C22544A-7EE6-4342-B048-85BDC9FD1C3A}</a:tableStyleId>
              </a:tblPr>
              <a:tblGrid>
                <a:gridCol w="3844126">
                  <a:extLst>
                    <a:ext uri="{9D8B030D-6E8A-4147-A177-3AD203B41FA5}">
                      <a16:colId xmlns:a16="http://schemas.microsoft.com/office/drawing/2014/main" val="680222119"/>
                    </a:ext>
                  </a:extLst>
                </a:gridCol>
                <a:gridCol w="2809461">
                  <a:extLst>
                    <a:ext uri="{9D8B030D-6E8A-4147-A177-3AD203B41FA5}">
                      <a16:colId xmlns:a16="http://schemas.microsoft.com/office/drawing/2014/main" val="3931117611"/>
                    </a:ext>
                  </a:extLst>
                </a:gridCol>
                <a:gridCol w="2160104">
                  <a:extLst>
                    <a:ext uri="{9D8B030D-6E8A-4147-A177-3AD203B41FA5}">
                      <a16:colId xmlns:a16="http://schemas.microsoft.com/office/drawing/2014/main" val="71991809"/>
                    </a:ext>
                  </a:extLst>
                </a:gridCol>
                <a:gridCol w="3074504">
                  <a:extLst>
                    <a:ext uri="{9D8B030D-6E8A-4147-A177-3AD203B41FA5}">
                      <a16:colId xmlns:a16="http://schemas.microsoft.com/office/drawing/2014/main" val="236608580"/>
                    </a:ext>
                  </a:extLst>
                </a:gridCol>
              </a:tblGrid>
              <a:tr h="370840">
                <a:tc>
                  <a:txBody>
                    <a:bodyPr/>
                    <a:lstStyle/>
                    <a:p>
                      <a:pPr algn="ctr"/>
                      <a:r>
                        <a:rPr lang="en-US" sz="2200" b="1" i="0" dirty="0">
                          <a:latin typeface="Arial" panose="020B0604020202020204" pitchFamily="34" charset="0"/>
                          <a:cs typeface="Arial" panose="020B0604020202020204" pitchFamily="34" charset="0"/>
                        </a:rPr>
                        <a:t>Feature</a:t>
                      </a:r>
                    </a:p>
                  </a:txBody>
                  <a:tcPr/>
                </a:tc>
                <a:tc>
                  <a:txBody>
                    <a:bodyPr/>
                    <a:lstStyle/>
                    <a:p>
                      <a:pPr algn="ctr"/>
                      <a:r>
                        <a:rPr lang="en-US" sz="2200" b="1" i="0" dirty="0">
                          <a:latin typeface="Arial" panose="020B0604020202020204" pitchFamily="34" charset="0"/>
                          <a:cs typeface="Arial" panose="020B0604020202020204" pitchFamily="34" charset="0"/>
                        </a:rPr>
                        <a:t>Earth</a:t>
                      </a:r>
                    </a:p>
                  </a:txBody>
                  <a:tcPr/>
                </a:tc>
                <a:tc>
                  <a:txBody>
                    <a:bodyPr/>
                    <a:lstStyle/>
                    <a:p>
                      <a:pPr algn="ctr"/>
                      <a:r>
                        <a:rPr lang="en-US" sz="2200" b="1" i="0" dirty="0">
                          <a:latin typeface="Arial" panose="020B0604020202020204" pitchFamily="34" charset="0"/>
                          <a:cs typeface="Arial" panose="020B0604020202020204" pitchFamily="34" charset="0"/>
                        </a:rPr>
                        <a:t>Moon</a:t>
                      </a:r>
                    </a:p>
                  </a:txBody>
                  <a:tcPr/>
                </a:tc>
                <a:tc>
                  <a:txBody>
                    <a:bodyPr/>
                    <a:lstStyle/>
                    <a:p>
                      <a:pPr algn="ctr"/>
                      <a:r>
                        <a:rPr lang="en-US" sz="2200" b="1" i="0" dirty="0">
                          <a:latin typeface="Arial" panose="020B0604020202020204" pitchFamily="34" charset="0"/>
                          <a:cs typeface="Arial" panose="020B0604020202020204" pitchFamily="34" charset="0"/>
                        </a:rPr>
                        <a:t>Mars</a:t>
                      </a:r>
                    </a:p>
                  </a:txBody>
                  <a:tcPr/>
                </a:tc>
                <a:extLst>
                  <a:ext uri="{0D108BD9-81ED-4DB2-BD59-A6C34878D82A}">
                    <a16:rowId xmlns:a16="http://schemas.microsoft.com/office/drawing/2014/main" val="3049596968"/>
                  </a:ext>
                </a:extLst>
              </a:tr>
              <a:tr h="370840">
                <a:tc>
                  <a:txBody>
                    <a:bodyPr/>
                    <a:lstStyle/>
                    <a:p>
                      <a:pPr algn="ctr"/>
                      <a:r>
                        <a:rPr lang="en-US" sz="2200" b="1" i="0" dirty="0">
                          <a:solidFill>
                            <a:srgbClr val="05255D"/>
                          </a:solidFill>
                          <a:latin typeface="Arial" panose="020B0604020202020204" pitchFamily="34" charset="0"/>
                          <a:cs typeface="Arial" panose="020B0604020202020204" pitchFamily="34" charset="0"/>
                        </a:rPr>
                        <a:t>Average Temperature (</a:t>
                      </a:r>
                      <a:r>
                        <a:rPr lang="en-US" sz="2200" b="1" i="0" u="none" baseline="30000" dirty="0" err="1">
                          <a:solidFill>
                            <a:srgbClr val="05255D"/>
                          </a:solidFill>
                          <a:latin typeface="Arial" panose="020B0604020202020204" pitchFamily="34" charset="0"/>
                          <a:cs typeface="Arial" panose="020B0604020202020204" pitchFamily="34" charset="0"/>
                        </a:rPr>
                        <a:t>o</a:t>
                      </a:r>
                      <a:r>
                        <a:rPr lang="en-US" sz="2200" b="1" i="0" u="none" baseline="0" dirty="0" err="1">
                          <a:solidFill>
                            <a:srgbClr val="05255D"/>
                          </a:solidFill>
                          <a:latin typeface="Arial" panose="020B0604020202020204" pitchFamily="34" charset="0"/>
                          <a:cs typeface="Arial" panose="020B0604020202020204" pitchFamily="34" charset="0"/>
                        </a:rPr>
                        <a:t>C</a:t>
                      </a:r>
                      <a:r>
                        <a:rPr lang="en-US" sz="2200" b="1" i="0" u="none" baseline="0" dirty="0">
                          <a:solidFill>
                            <a:srgbClr val="05255D"/>
                          </a:solidFill>
                          <a:latin typeface="Arial" panose="020B0604020202020204" pitchFamily="34" charset="0"/>
                          <a:cs typeface="Arial" panose="020B0604020202020204" pitchFamily="34" charset="0"/>
                        </a:rPr>
                        <a:t>)</a:t>
                      </a:r>
                      <a:endParaRPr lang="en-US" sz="2200" b="1" i="0" dirty="0">
                        <a:solidFill>
                          <a:srgbClr val="05255D"/>
                        </a:solidFill>
                        <a:latin typeface="Arial" panose="020B0604020202020204" pitchFamily="34" charset="0"/>
                        <a:cs typeface="Arial" panose="020B0604020202020204" pitchFamily="34" charset="0"/>
                      </a:endParaRPr>
                    </a:p>
                  </a:txBody>
                  <a:tcPr/>
                </a:tc>
                <a:tc>
                  <a:txBody>
                    <a:bodyPr/>
                    <a:lstStyle/>
                    <a:p>
                      <a:pPr algn="ctr"/>
                      <a:r>
                        <a:rPr lang="en-US" sz="2200" b="0" i="0" dirty="0">
                          <a:solidFill>
                            <a:srgbClr val="05255D"/>
                          </a:solidFill>
                          <a:latin typeface="Arial" panose="020B0604020202020204" pitchFamily="34" charset="0"/>
                          <a:cs typeface="Arial" panose="020B0604020202020204" pitchFamily="34" charset="0"/>
                        </a:rPr>
                        <a:t>15</a:t>
                      </a:r>
                    </a:p>
                  </a:txBody>
                  <a:tcPr/>
                </a:tc>
                <a:tc>
                  <a:txBody>
                    <a:bodyPr/>
                    <a:lstStyle/>
                    <a:p>
                      <a:pPr algn="ctr"/>
                      <a:r>
                        <a:rPr lang="en-US" sz="2200" b="0" i="0" dirty="0">
                          <a:solidFill>
                            <a:srgbClr val="05255D"/>
                          </a:solidFill>
                          <a:latin typeface="Arial" panose="020B0604020202020204" pitchFamily="34" charset="0"/>
                          <a:cs typeface="Arial" panose="020B0604020202020204" pitchFamily="34" charset="0"/>
                        </a:rPr>
                        <a:t>127 (day)</a:t>
                      </a:r>
                    </a:p>
                    <a:p>
                      <a:pPr algn="ctr"/>
                      <a:r>
                        <a:rPr lang="en-US" sz="2200" b="0" i="0" dirty="0">
                          <a:solidFill>
                            <a:srgbClr val="05255D"/>
                          </a:solidFill>
                          <a:latin typeface="Arial" panose="020B0604020202020204" pitchFamily="34" charset="0"/>
                          <a:cs typeface="Arial" panose="020B0604020202020204" pitchFamily="34" charset="0"/>
                        </a:rPr>
                        <a:t>–173 (night)</a:t>
                      </a:r>
                    </a:p>
                  </a:txBody>
                  <a:tcPr/>
                </a:tc>
                <a:tc>
                  <a:txBody>
                    <a:bodyPr/>
                    <a:lstStyle/>
                    <a:p>
                      <a:pPr algn="ctr"/>
                      <a:r>
                        <a:rPr lang="en-US" sz="2200" b="0" i="0" dirty="0">
                          <a:solidFill>
                            <a:srgbClr val="05255D"/>
                          </a:solidFill>
                          <a:latin typeface="Arial" panose="020B0604020202020204" pitchFamily="34" charset="0"/>
                          <a:cs typeface="Arial" panose="020B0604020202020204" pitchFamily="34" charset="0"/>
                        </a:rPr>
                        <a:t>-59</a:t>
                      </a:r>
                    </a:p>
                  </a:txBody>
                  <a:tcPr/>
                </a:tc>
                <a:extLst>
                  <a:ext uri="{0D108BD9-81ED-4DB2-BD59-A6C34878D82A}">
                    <a16:rowId xmlns:a16="http://schemas.microsoft.com/office/drawing/2014/main" val="283497612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i="0" dirty="0">
                          <a:solidFill>
                            <a:srgbClr val="05255D"/>
                          </a:solidFill>
                          <a:latin typeface="Arial" panose="020B0604020202020204" pitchFamily="34" charset="0"/>
                          <a:cs typeface="Arial" panose="020B0604020202020204" pitchFamily="34" charset="0"/>
                        </a:rPr>
                        <a:t>Strength of Gravity (g)</a:t>
                      </a:r>
                    </a:p>
                  </a:txBody>
                  <a:tcPr/>
                </a:tc>
                <a:tc>
                  <a:txBody>
                    <a:bodyPr/>
                    <a:lstStyle/>
                    <a:p>
                      <a:pPr algn="ctr"/>
                      <a:r>
                        <a:rPr lang="en-US" sz="2200" b="0" i="0" dirty="0">
                          <a:solidFill>
                            <a:srgbClr val="05255D"/>
                          </a:solidFill>
                          <a:latin typeface="Arial" panose="020B0604020202020204" pitchFamily="34" charset="0"/>
                          <a:cs typeface="Arial" panose="020B0604020202020204" pitchFamily="34" charset="0"/>
                        </a:rPr>
                        <a:t>1</a:t>
                      </a:r>
                    </a:p>
                  </a:txBody>
                  <a:tcPr/>
                </a:tc>
                <a:tc>
                  <a:txBody>
                    <a:bodyPr/>
                    <a:lstStyle/>
                    <a:p>
                      <a:pPr algn="ctr"/>
                      <a:r>
                        <a:rPr lang="en-US" sz="2200" b="0" i="0" dirty="0">
                          <a:solidFill>
                            <a:srgbClr val="05255D"/>
                          </a:solidFill>
                          <a:latin typeface="Arial" panose="020B0604020202020204" pitchFamily="34" charset="0"/>
                          <a:cs typeface="Arial" panose="020B0604020202020204" pitchFamily="34" charset="0"/>
                        </a:rPr>
                        <a:t>0.16</a:t>
                      </a:r>
                    </a:p>
                  </a:txBody>
                  <a:tcPr/>
                </a:tc>
                <a:tc>
                  <a:txBody>
                    <a:bodyPr/>
                    <a:lstStyle/>
                    <a:p>
                      <a:pPr algn="ctr"/>
                      <a:r>
                        <a:rPr lang="en-US" sz="2200" b="0" i="0" dirty="0">
                          <a:solidFill>
                            <a:srgbClr val="05255D"/>
                          </a:solidFill>
                          <a:latin typeface="Arial" panose="020B0604020202020204" pitchFamily="34" charset="0"/>
                          <a:cs typeface="Arial" panose="020B0604020202020204" pitchFamily="34" charset="0"/>
                        </a:rPr>
                        <a:t>0.38</a:t>
                      </a:r>
                    </a:p>
                  </a:txBody>
                  <a:tcPr/>
                </a:tc>
                <a:extLst>
                  <a:ext uri="{0D108BD9-81ED-4DB2-BD59-A6C34878D82A}">
                    <a16:rowId xmlns:a16="http://schemas.microsoft.com/office/drawing/2014/main" val="958733098"/>
                  </a:ext>
                </a:extLst>
              </a:tr>
              <a:tr h="370840">
                <a:tc>
                  <a:txBody>
                    <a:bodyPr/>
                    <a:lstStyle/>
                    <a:p>
                      <a:pPr algn="ctr"/>
                      <a:r>
                        <a:rPr lang="en-US" sz="2200" b="1" i="0" dirty="0">
                          <a:solidFill>
                            <a:srgbClr val="05255D"/>
                          </a:solidFill>
                          <a:latin typeface="Arial" panose="020B0604020202020204" pitchFamily="34" charset="0"/>
                          <a:cs typeface="Arial" panose="020B0604020202020204" pitchFamily="34" charset="0"/>
                        </a:rPr>
                        <a:t>Mass of Atmosphere </a:t>
                      </a:r>
                      <a:r>
                        <a:rPr lang="en-US" sz="2200" b="1" i="0" baseline="0" dirty="0">
                          <a:solidFill>
                            <a:srgbClr val="05255D"/>
                          </a:solidFill>
                          <a:latin typeface="Arial" panose="020B0604020202020204" pitchFamily="34" charset="0"/>
                          <a:cs typeface="Arial" panose="020B0604020202020204" pitchFamily="34" charset="0"/>
                        </a:rPr>
                        <a:t>(kg)</a:t>
                      </a:r>
                    </a:p>
                  </a:txBody>
                  <a:tcPr/>
                </a:tc>
                <a:tc>
                  <a:txBody>
                    <a:bodyPr/>
                    <a:lstStyle/>
                    <a:p>
                      <a:pPr algn="ctr"/>
                      <a:r>
                        <a:rPr lang="en-US" sz="2200" b="0" i="0" dirty="0">
                          <a:solidFill>
                            <a:srgbClr val="05255D"/>
                          </a:solidFill>
                          <a:latin typeface="Arial" panose="020B0604020202020204" pitchFamily="34" charset="0"/>
                          <a:cs typeface="Arial" panose="020B0604020202020204" pitchFamily="34" charset="0"/>
                        </a:rPr>
                        <a:t>5.15 x 10</a:t>
                      </a:r>
                      <a:r>
                        <a:rPr lang="en-US" sz="2200" b="0" i="0" baseline="30000" dirty="0">
                          <a:solidFill>
                            <a:srgbClr val="05255D"/>
                          </a:solidFill>
                          <a:latin typeface="Arial" panose="020B0604020202020204" pitchFamily="34" charset="0"/>
                          <a:cs typeface="Arial" panose="020B0604020202020204" pitchFamily="34" charset="0"/>
                        </a:rPr>
                        <a:t>18</a:t>
                      </a:r>
                      <a:endParaRPr lang="en-US" sz="2200" b="0" i="0" dirty="0">
                        <a:solidFill>
                          <a:srgbClr val="05255D"/>
                        </a:solidFill>
                        <a:latin typeface="Arial" panose="020B0604020202020204" pitchFamily="34" charset="0"/>
                        <a:cs typeface="Arial" panose="020B0604020202020204" pitchFamily="34" charset="0"/>
                      </a:endParaRPr>
                    </a:p>
                  </a:txBody>
                  <a:tcPr/>
                </a:tc>
                <a:tc>
                  <a:txBody>
                    <a:bodyPr/>
                    <a:lstStyle/>
                    <a:p>
                      <a:pPr algn="ctr"/>
                      <a:r>
                        <a:rPr lang="en-US" sz="2200" b="0" i="0" dirty="0">
                          <a:solidFill>
                            <a:srgbClr val="05255D"/>
                          </a:solidFill>
                          <a:latin typeface="Arial" panose="020B0604020202020204" pitchFamily="34" charset="0"/>
                          <a:cs typeface="Arial" panose="020B0604020202020204" pitchFamily="34" charset="0"/>
                        </a:rPr>
                        <a:t>28 000</a:t>
                      </a:r>
                    </a:p>
                  </a:txBody>
                  <a:tcPr/>
                </a:tc>
                <a:tc>
                  <a:txBody>
                    <a:bodyPr/>
                    <a:lstStyle/>
                    <a:p>
                      <a:pPr algn="ctr"/>
                      <a:r>
                        <a:rPr lang="en-US" sz="2200" b="0" i="0" dirty="0">
                          <a:solidFill>
                            <a:srgbClr val="05255D"/>
                          </a:solidFill>
                          <a:latin typeface="Arial" panose="020B0604020202020204" pitchFamily="34" charset="0"/>
                          <a:cs typeface="Arial" panose="020B0604020202020204" pitchFamily="34" charset="0"/>
                        </a:rPr>
                        <a:t>2.5 x 10</a:t>
                      </a:r>
                      <a:r>
                        <a:rPr lang="en-US" sz="2200" b="0" i="0" baseline="30000" dirty="0">
                          <a:solidFill>
                            <a:srgbClr val="05255D"/>
                          </a:solidFill>
                          <a:latin typeface="Arial" panose="020B0604020202020204" pitchFamily="34" charset="0"/>
                          <a:cs typeface="Arial" panose="020B0604020202020204" pitchFamily="34" charset="0"/>
                        </a:rPr>
                        <a:t>16</a:t>
                      </a:r>
                      <a:endParaRPr lang="en-US" sz="2200" b="0" i="0" dirty="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93929990"/>
                  </a:ext>
                </a:extLst>
              </a:tr>
              <a:tr h="370840">
                <a:tc>
                  <a:txBody>
                    <a:bodyPr/>
                    <a:lstStyle/>
                    <a:p>
                      <a:pPr algn="ctr"/>
                      <a:r>
                        <a:rPr lang="en-US" sz="2200" b="1" i="0" dirty="0">
                          <a:solidFill>
                            <a:srgbClr val="05255D"/>
                          </a:solidFill>
                          <a:latin typeface="Arial" panose="020B0604020202020204" pitchFamily="34" charset="0"/>
                          <a:cs typeface="Arial" panose="020B0604020202020204" pitchFamily="34" charset="0"/>
                        </a:rPr>
                        <a:t>Gases in Atmosphere</a:t>
                      </a:r>
                    </a:p>
                  </a:txBody>
                  <a:tcPr/>
                </a:tc>
                <a:tc>
                  <a:txBody>
                    <a:bodyPr/>
                    <a:lstStyle/>
                    <a:p>
                      <a:pPr algn="ctr"/>
                      <a:r>
                        <a:rPr lang="en-US" sz="2200" b="0" i="0" dirty="0">
                          <a:solidFill>
                            <a:srgbClr val="05255D"/>
                          </a:solidFill>
                          <a:latin typeface="Arial" panose="020B0604020202020204" pitchFamily="34" charset="0"/>
                          <a:cs typeface="Arial" panose="020B0604020202020204" pitchFamily="34" charset="0"/>
                        </a:rPr>
                        <a:t>Nitrogen: 78%</a:t>
                      </a:r>
                    </a:p>
                    <a:p>
                      <a:pPr algn="ctr"/>
                      <a:r>
                        <a:rPr lang="en-US" sz="2200" b="0" i="0" dirty="0">
                          <a:solidFill>
                            <a:srgbClr val="05255D"/>
                          </a:solidFill>
                          <a:latin typeface="Arial" panose="020B0604020202020204" pitchFamily="34" charset="0"/>
                          <a:cs typeface="Arial" panose="020B0604020202020204" pitchFamily="34" charset="0"/>
                        </a:rPr>
                        <a:t>Oxygen: 21%</a:t>
                      </a:r>
                    </a:p>
                    <a:p>
                      <a:pPr algn="ctr"/>
                      <a:r>
                        <a:rPr lang="en-US" sz="2200" b="0" i="0" dirty="0">
                          <a:solidFill>
                            <a:srgbClr val="05255D"/>
                          </a:solidFill>
                          <a:latin typeface="Arial" panose="020B0604020202020204" pitchFamily="34" charset="0"/>
                          <a:cs typeface="Arial" panose="020B0604020202020204" pitchFamily="34" charset="0"/>
                        </a:rPr>
                        <a:t>Others: 1%</a:t>
                      </a:r>
                    </a:p>
                  </a:txBody>
                  <a:tcPr/>
                </a:tc>
                <a:tc>
                  <a:txBody>
                    <a:bodyPr/>
                    <a:lstStyle/>
                    <a:p>
                      <a:pPr algn="ctr"/>
                      <a:r>
                        <a:rPr lang="en-US" sz="2200" b="0" i="0" dirty="0">
                          <a:solidFill>
                            <a:srgbClr val="05255D"/>
                          </a:solidFill>
                          <a:latin typeface="Arial" panose="020B0604020202020204" pitchFamily="34" charset="0"/>
                          <a:cs typeface="Arial" panose="020B0604020202020204" pitchFamily="34" charset="0"/>
                        </a:rPr>
                        <a:t>Neon: 29%</a:t>
                      </a:r>
                    </a:p>
                    <a:p>
                      <a:pPr algn="ctr"/>
                      <a:r>
                        <a:rPr lang="en-US" sz="2200" b="0" i="0" dirty="0">
                          <a:solidFill>
                            <a:srgbClr val="05255D"/>
                          </a:solidFill>
                          <a:latin typeface="Arial" panose="020B0604020202020204" pitchFamily="34" charset="0"/>
                          <a:cs typeface="Arial" panose="020B0604020202020204" pitchFamily="34" charset="0"/>
                        </a:rPr>
                        <a:t>Helium: 26%</a:t>
                      </a:r>
                    </a:p>
                    <a:p>
                      <a:pPr algn="ctr"/>
                      <a:r>
                        <a:rPr lang="en-US" sz="2200" b="0" i="0" dirty="0">
                          <a:solidFill>
                            <a:srgbClr val="05255D"/>
                          </a:solidFill>
                          <a:latin typeface="Arial" panose="020B0604020202020204" pitchFamily="34" charset="0"/>
                          <a:cs typeface="Arial" panose="020B0604020202020204" pitchFamily="34" charset="0"/>
                        </a:rPr>
                        <a:t>Hydrogen: 23%</a:t>
                      </a:r>
                    </a:p>
                    <a:p>
                      <a:pPr algn="ctr"/>
                      <a:r>
                        <a:rPr lang="en-US" sz="2200" b="0" i="0" dirty="0">
                          <a:solidFill>
                            <a:srgbClr val="05255D"/>
                          </a:solidFill>
                          <a:latin typeface="Arial" panose="020B0604020202020204" pitchFamily="34" charset="0"/>
                          <a:cs typeface="Arial" panose="020B0604020202020204" pitchFamily="34" charset="0"/>
                        </a:rPr>
                        <a:t>Argon: 21%</a:t>
                      </a:r>
                    </a:p>
                    <a:p>
                      <a:pPr algn="ctr"/>
                      <a:r>
                        <a:rPr lang="en-US" sz="2200" b="0" i="0" dirty="0">
                          <a:solidFill>
                            <a:srgbClr val="05255D"/>
                          </a:solidFill>
                          <a:latin typeface="Arial" panose="020B0604020202020204" pitchFamily="34" charset="0"/>
                          <a:cs typeface="Arial" panose="020B0604020202020204" pitchFamily="34" charset="0"/>
                        </a:rPr>
                        <a:t>Others: 1%</a:t>
                      </a:r>
                    </a:p>
                  </a:txBody>
                  <a:tcPr/>
                </a:tc>
                <a:tc>
                  <a:txBody>
                    <a:bodyPr/>
                    <a:lstStyle/>
                    <a:p>
                      <a:pPr marL="0" indent="0" algn="ctr">
                        <a:buFont typeface="Arial" panose="020B0604020202020204" pitchFamily="34" charset="0"/>
                        <a:buNone/>
                      </a:pPr>
                      <a:r>
                        <a:rPr lang="en-US" sz="2200" b="0" i="0" dirty="0">
                          <a:solidFill>
                            <a:srgbClr val="05255D"/>
                          </a:solidFill>
                          <a:latin typeface="Arial" panose="020B0604020202020204" pitchFamily="34" charset="0"/>
                          <a:cs typeface="Arial" panose="020B0604020202020204" pitchFamily="34" charset="0"/>
                        </a:rPr>
                        <a:t>Carbon Dioxide: 95%</a:t>
                      </a:r>
                    </a:p>
                    <a:p>
                      <a:pPr marL="0" indent="0" algn="ctr">
                        <a:buFont typeface="Arial" panose="020B0604020202020204" pitchFamily="34" charset="0"/>
                        <a:buNone/>
                      </a:pPr>
                      <a:r>
                        <a:rPr lang="en-US" sz="2200" b="0" i="0" dirty="0">
                          <a:solidFill>
                            <a:srgbClr val="05255D"/>
                          </a:solidFill>
                          <a:latin typeface="Arial" panose="020B0604020202020204" pitchFamily="34" charset="0"/>
                          <a:cs typeface="Arial" panose="020B0604020202020204" pitchFamily="34" charset="0"/>
                        </a:rPr>
                        <a:t>Nitrogen: 2.5%</a:t>
                      </a:r>
                    </a:p>
                    <a:p>
                      <a:pPr marL="0" indent="0" algn="ctr">
                        <a:buFont typeface="Arial" panose="020B0604020202020204" pitchFamily="34" charset="0"/>
                        <a:buNone/>
                      </a:pPr>
                      <a:r>
                        <a:rPr lang="en-US" sz="2200" b="0" i="0" dirty="0">
                          <a:solidFill>
                            <a:srgbClr val="05255D"/>
                          </a:solidFill>
                          <a:latin typeface="Arial" panose="020B0604020202020204" pitchFamily="34" charset="0"/>
                          <a:cs typeface="Arial" panose="020B0604020202020204" pitchFamily="34" charset="0"/>
                        </a:rPr>
                        <a:t>Argon: 2%</a:t>
                      </a:r>
                    </a:p>
                    <a:p>
                      <a:pPr marL="0" indent="0" algn="ctr">
                        <a:buFont typeface="Arial" panose="020B0604020202020204" pitchFamily="34" charset="0"/>
                        <a:buNone/>
                      </a:pPr>
                      <a:r>
                        <a:rPr lang="en-US" sz="2200" b="0" i="0" dirty="0">
                          <a:solidFill>
                            <a:srgbClr val="05255D"/>
                          </a:solidFill>
                          <a:latin typeface="Arial" panose="020B0604020202020204" pitchFamily="34" charset="0"/>
                          <a:cs typeface="Arial" panose="020B0604020202020204" pitchFamily="34" charset="0"/>
                        </a:rPr>
                        <a:t>Others: &lt; 1%</a:t>
                      </a:r>
                    </a:p>
                  </a:txBody>
                  <a:tcPr/>
                </a:tc>
                <a:extLst>
                  <a:ext uri="{0D108BD9-81ED-4DB2-BD59-A6C34878D82A}">
                    <a16:rowId xmlns:a16="http://schemas.microsoft.com/office/drawing/2014/main" val="124715689"/>
                  </a:ext>
                </a:extLst>
              </a:tr>
            </a:tbl>
          </a:graphicData>
        </a:graphic>
      </p:graphicFrame>
      <p:sp>
        <p:nvSpPr>
          <p:cNvPr id="7" name="TextBox 6">
            <a:extLst>
              <a:ext uri="{FF2B5EF4-FFF2-40B4-BE49-F238E27FC236}">
                <a16:creationId xmlns:a16="http://schemas.microsoft.com/office/drawing/2014/main" id="{3EF31556-F187-4ADE-A385-CC00F568AD5F}"/>
              </a:ext>
            </a:extLst>
          </p:cNvPr>
          <p:cNvSpPr txBox="1"/>
          <p:nvPr/>
        </p:nvSpPr>
        <p:spPr>
          <a:xfrm>
            <a:off x="7822898" y="5988755"/>
            <a:ext cx="4157067" cy="461665"/>
          </a:xfrm>
          <a:prstGeom prst="rect">
            <a:avLst/>
          </a:prstGeom>
          <a:noFill/>
        </p:spPr>
        <p:txBody>
          <a:bodyPr wrap="square" rtlCol="0">
            <a:spAutoFit/>
          </a:bodyPr>
          <a:lstStyle/>
          <a:p>
            <a:r>
              <a:rPr lang="en-US" sz="2400" dirty="0">
                <a:solidFill>
                  <a:srgbClr val="05255D"/>
                </a:solidFill>
                <a:latin typeface="Arial" panose="020B0604020202020204" pitchFamily="34" charset="0"/>
                <a:cs typeface="Arial" panose="020B0604020202020204" pitchFamily="34" charset="0"/>
              </a:rPr>
              <a:t>1g = force of gravity on Earth</a:t>
            </a:r>
          </a:p>
        </p:txBody>
      </p:sp>
      <p:sp>
        <p:nvSpPr>
          <p:cNvPr id="3" name="Oval 2">
            <a:extLst>
              <a:ext uri="{FF2B5EF4-FFF2-40B4-BE49-F238E27FC236}">
                <a16:creationId xmlns:a16="http://schemas.microsoft.com/office/drawing/2014/main" id="{C81D0BD3-D7E4-0D4B-25D1-86AF01A57C7A}"/>
              </a:ext>
            </a:extLst>
          </p:cNvPr>
          <p:cNvSpPr/>
          <p:nvPr/>
        </p:nvSpPr>
        <p:spPr>
          <a:xfrm>
            <a:off x="348672" y="4981039"/>
            <a:ext cx="3283170" cy="1717062"/>
          </a:xfrm>
          <a:prstGeom prst="ellipse">
            <a:avLst/>
          </a:prstGeom>
          <a:solidFill>
            <a:srgbClr val="2CD5C4"/>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Student Workbook:  page 14 – 16</a:t>
            </a:r>
          </a:p>
        </p:txBody>
      </p:sp>
    </p:spTree>
    <p:extLst>
      <p:ext uri="{BB962C8B-B14F-4D97-AF65-F5344CB8AC3E}">
        <p14:creationId xmlns:p14="http://schemas.microsoft.com/office/powerpoint/2010/main" val="2911918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E768D-938E-5443-1EF7-1856D226B1F0}"/>
              </a:ext>
            </a:extLst>
          </p:cNvPr>
          <p:cNvSpPr>
            <a:spLocks noGrp="1"/>
          </p:cNvSpPr>
          <p:nvPr>
            <p:ph type="title"/>
          </p:nvPr>
        </p:nvSpPr>
        <p:spPr/>
        <p:txBody>
          <a:bodyPr>
            <a:normAutofit fontScale="90000"/>
          </a:bodyPr>
          <a:lstStyle/>
          <a:p>
            <a:r>
              <a:rPr lang="en-US" b="1" dirty="0"/>
              <a:t>1) Average Temperature</a:t>
            </a:r>
          </a:p>
        </p:txBody>
      </p:sp>
      <p:pic>
        <p:nvPicPr>
          <p:cNvPr id="5" name="Picture 4" descr="A diagram of strength and strength&#10;&#10;AI-generated content may be incorrect.">
            <a:extLst>
              <a:ext uri="{FF2B5EF4-FFF2-40B4-BE49-F238E27FC236}">
                <a16:creationId xmlns:a16="http://schemas.microsoft.com/office/drawing/2014/main" id="{6F691258-5E38-07C2-4FFF-79AC83331D65}"/>
              </a:ext>
            </a:extLst>
          </p:cNvPr>
          <p:cNvPicPr>
            <a:picLocks noChangeAspect="1"/>
          </p:cNvPicPr>
          <p:nvPr/>
        </p:nvPicPr>
        <p:blipFill>
          <a:blip r:embed="rId3">
            <a:extLst>
              <a:ext uri="{28A0092B-C50C-407E-A947-70E740481C1C}">
                <a14:useLocalDpi xmlns:a14="http://schemas.microsoft.com/office/drawing/2010/main" val="0"/>
              </a:ext>
            </a:extLst>
          </a:blip>
          <a:srcRect r="76592"/>
          <a:stretch>
            <a:fillRect/>
          </a:stretch>
        </p:blipFill>
        <p:spPr>
          <a:xfrm>
            <a:off x="7492702" y="1193184"/>
            <a:ext cx="2128376" cy="5431028"/>
          </a:xfrm>
          <a:prstGeom prst="rect">
            <a:avLst/>
          </a:prstGeom>
        </p:spPr>
      </p:pic>
      <p:sp>
        <p:nvSpPr>
          <p:cNvPr id="7" name="Rectangle 6">
            <a:extLst>
              <a:ext uri="{FF2B5EF4-FFF2-40B4-BE49-F238E27FC236}">
                <a16:creationId xmlns:a16="http://schemas.microsoft.com/office/drawing/2014/main" id="{30B4A0B1-2B71-A73C-B363-2EF9FD54F05C}"/>
              </a:ext>
            </a:extLst>
          </p:cNvPr>
          <p:cNvSpPr/>
          <p:nvPr/>
        </p:nvSpPr>
        <p:spPr>
          <a:xfrm>
            <a:off x="7140735" y="2596925"/>
            <a:ext cx="2231136" cy="451961"/>
          </a:xfrm>
          <a:custGeom>
            <a:avLst/>
            <a:gdLst>
              <a:gd name="csX0" fmla="*/ 0 w 2231136"/>
              <a:gd name="csY0" fmla="*/ 0 h 451961"/>
              <a:gd name="csX1" fmla="*/ 535473 w 2231136"/>
              <a:gd name="csY1" fmla="*/ 0 h 451961"/>
              <a:gd name="csX2" fmla="*/ 1093257 w 2231136"/>
              <a:gd name="csY2" fmla="*/ 0 h 451961"/>
              <a:gd name="csX3" fmla="*/ 1651041 w 2231136"/>
              <a:gd name="csY3" fmla="*/ 0 h 451961"/>
              <a:gd name="csX4" fmla="*/ 2231136 w 2231136"/>
              <a:gd name="csY4" fmla="*/ 0 h 451961"/>
              <a:gd name="csX5" fmla="*/ 2231136 w 2231136"/>
              <a:gd name="csY5" fmla="*/ 451961 h 451961"/>
              <a:gd name="csX6" fmla="*/ 1673352 w 2231136"/>
              <a:gd name="csY6" fmla="*/ 451961 h 451961"/>
              <a:gd name="csX7" fmla="*/ 1160191 w 2231136"/>
              <a:gd name="csY7" fmla="*/ 451961 h 451961"/>
              <a:gd name="csX8" fmla="*/ 647029 w 2231136"/>
              <a:gd name="csY8" fmla="*/ 451961 h 451961"/>
              <a:gd name="csX9" fmla="*/ 0 w 2231136"/>
              <a:gd name="csY9" fmla="*/ 451961 h 451961"/>
              <a:gd name="csX10" fmla="*/ 0 w 2231136"/>
              <a:gd name="csY10" fmla="*/ 0 h 4519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231136" h="451961" fill="none" extrusionOk="0">
                <a:moveTo>
                  <a:pt x="0" y="0"/>
                </a:moveTo>
                <a:cubicBezTo>
                  <a:pt x="216240" y="21288"/>
                  <a:pt x="422884" y="-20850"/>
                  <a:pt x="535473" y="0"/>
                </a:cubicBezTo>
                <a:cubicBezTo>
                  <a:pt x="648062" y="20850"/>
                  <a:pt x="887257" y="-8256"/>
                  <a:pt x="1093257" y="0"/>
                </a:cubicBezTo>
                <a:cubicBezTo>
                  <a:pt x="1299257" y="8256"/>
                  <a:pt x="1503673" y="-18669"/>
                  <a:pt x="1651041" y="0"/>
                </a:cubicBezTo>
                <a:cubicBezTo>
                  <a:pt x="1798409" y="18669"/>
                  <a:pt x="2018898" y="-15691"/>
                  <a:pt x="2231136" y="0"/>
                </a:cubicBezTo>
                <a:cubicBezTo>
                  <a:pt x="2242429" y="206963"/>
                  <a:pt x="2248524" y="264301"/>
                  <a:pt x="2231136" y="451961"/>
                </a:cubicBezTo>
                <a:cubicBezTo>
                  <a:pt x="2074446" y="459125"/>
                  <a:pt x="1858014" y="460389"/>
                  <a:pt x="1673352" y="451961"/>
                </a:cubicBezTo>
                <a:cubicBezTo>
                  <a:pt x="1488690" y="443533"/>
                  <a:pt x="1327154" y="445196"/>
                  <a:pt x="1160191" y="451961"/>
                </a:cubicBezTo>
                <a:cubicBezTo>
                  <a:pt x="993228" y="458726"/>
                  <a:pt x="901418" y="436661"/>
                  <a:pt x="647029" y="451961"/>
                </a:cubicBezTo>
                <a:cubicBezTo>
                  <a:pt x="392640" y="467261"/>
                  <a:pt x="299252" y="423996"/>
                  <a:pt x="0" y="451961"/>
                </a:cubicBezTo>
                <a:cubicBezTo>
                  <a:pt x="10458" y="272238"/>
                  <a:pt x="4650" y="112766"/>
                  <a:pt x="0" y="0"/>
                </a:cubicBezTo>
                <a:close/>
              </a:path>
              <a:path w="2231136" h="451961" stroke="0" extrusionOk="0">
                <a:moveTo>
                  <a:pt x="0" y="0"/>
                </a:moveTo>
                <a:cubicBezTo>
                  <a:pt x="142335" y="26629"/>
                  <a:pt x="297174" y="-22996"/>
                  <a:pt x="535473" y="0"/>
                </a:cubicBezTo>
                <a:cubicBezTo>
                  <a:pt x="773772" y="22996"/>
                  <a:pt x="888025" y="12167"/>
                  <a:pt x="1026323" y="0"/>
                </a:cubicBezTo>
                <a:cubicBezTo>
                  <a:pt x="1164621" y="-12167"/>
                  <a:pt x="1501533" y="11047"/>
                  <a:pt x="1628729" y="0"/>
                </a:cubicBezTo>
                <a:cubicBezTo>
                  <a:pt x="1755925" y="-11047"/>
                  <a:pt x="1948627" y="-2911"/>
                  <a:pt x="2231136" y="0"/>
                </a:cubicBezTo>
                <a:cubicBezTo>
                  <a:pt x="2245653" y="209305"/>
                  <a:pt x="2208755" y="335778"/>
                  <a:pt x="2231136" y="451961"/>
                </a:cubicBezTo>
                <a:cubicBezTo>
                  <a:pt x="2016506" y="443559"/>
                  <a:pt x="1864020" y="460972"/>
                  <a:pt x="1717975" y="451961"/>
                </a:cubicBezTo>
                <a:cubicBezTo>
                  <a:pt x="1571930" y="442950"/>
                  <a:pt x="1438966" y="437110"/>
                  <a:pt x="1204813" y="451961"/>
                </a:cubicBezTo>
                <a:cubicBezTo>
                  <a:pt x="970660" y="466812"/>
                  <a:pt x="777751" y="431987"/>
                  <a:pt x="602407" y="451961"/>
                </a:cubicBezTo>
                <a:cubicBezTo>
                  <a:pt x="427063" y="471935"/>
                  <a:pt x="274911" y="459062"/>
                  <a:pt x="0" y="451961"/>
                </a:cubicBezTo>
                <a:cubicBezTo>
                  <a:pt x="16181" y="277423"/>
                  <a:pt x="17793" y="164140"/>
                  <a:pt x="0" y="0"/>
                </a:cubicBezTo>
                <a:close/>
              </a:path>
            </a:pathLst>
          </a:custGeom>
          <a:solidFill>
            <a:schemeClr val="bg1">
              <a:lumMod val="85000"/>
            </a:schemeClr>
          </a:solidFill>
          <a:ln w="28575">
            <a:solidFill>
              <a:srgbClr val="05255D"/>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5255D"/>
                </a:solidFill>
                <a:latin typeface="Arial" panose="020B0604020202020204" pitchFamily="34" charset="0"/>
                <a:cs typeface="Arial" panose="020B0604020202020204" pitchFamily="34" charset="0"/>
              </a:rPr>
              <a:t>Moon (day)</a:t>
            </a:r>
          </a:p>
        </p:txBody>
      </p:sp>
      <p:sp>
        <p:nvSpPr>
          <p:cNvPr id="3" name="Rectangle 2">
            <a:extLst>
              <a:ext uri="{FF2B5EF4-FFF2-40B4-BE49-F238E27FC236}">
                <a16:creationId xmlns:a16="http://schemas.microsoft.com/office/drawing/2014/main" id="{3832B798-8760-E215-DBB8-615DA092329D}"/>
              </a:ext>
            </a:extLst>
          </p:cNvPr>
          <p:cNvSpPr/>
          <p:nvPr/>
        </p:nvSpPr>
        <p:spPr>
          <a:xfrm>
            <a:off x="7140735" y="3526163"/>
            <a:ext cx="2231136" cy="451961"/>
          </a:xfrm>
          <a:custGeom>
            <a:avLst/>
            <a:gdLst>
              <a:gd name="csX0" fmla="*/ 0 w 2231136"/>
              <a:gd name="csY0" fmla="*/ 0 h 451961"/>
              <a:gd name="csX1" fmla="*/ 535473 w 2231136"/>
              <a:gd name="csY1" fmla="*/ 0 h 451961"/>
              <a:gd name="csX2" fmla="*/ 1093257 w 2231136"/>
              <a:gd name="csY2" fmla="*/ 0 h 451961"/>
              <a:gd name="csX3" fmla="*/ 1651041 w 2231136"/>
              <a:gd name="csY3" fmla="*/ 0 h 451961"/>
              <a:gd name="csX4" fmla="*/ 2231136 w 2231136"/>
              <a:gd name="csY4" fmla="*/ 0 h 451961"/>
              <a:gd name="csX5" fmla="*/ 2231136 w 2231136"/>
              <a:gd name="csY5" fmla="*/ 451961 h 451961"/>
              <a:gd name="csX6" fmla="*/ 1673352 w 2231136"/>
              <a:gd name="csY6" fmla="*/ 451961 h 451961"/>
              <a:gd name="csX7" fmla="*/ 1160191 w 2231136"/>
              <a:gd name="csY7" fmla="*/ 451961 h 451961"/>
              <a:gd name="csX8" fmla="*/ 647029 w 2231136"/>
              <a:gd name="csY8" fmla="*/ 451961 h 451961"/>
              <a:gd name="csX9" fmla="*/ 0 w 2231136"/>
              <a:gd name="csY9" fmla="*/ 451961 h 451961"/>
              <a:gd name="csX10" fmla="*/ 0 w 2231136"/>
              <a:gd name="csY10" fmla="*/ 0 h 4519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231136" h="451961" fill="none" extrusionOk="0">
                <a:moveTo>
                  <a:pt x="0" y="0"/>
                </a:moveTo>
                <a:cubicBezTo>
                  <a:pt x="216240" y="21288"/>
                  <a:pt x="422884" y="-20850"/>
                  <a:pt x="535473" y="0"/>
                </a:cubicBezTo>
                <a:cubicBezTo>
                  <a:pt x="648062" y="20850"/>
                  <a:pt x="887257" y="-8256"/>
                  <a:pt x="1093257" y="0"/>
                </a:cubicBezTo>
                <a:cubicBezTo>
                  <a:pt x="1299257" y="8256"/>
                  <a:pt x="1503673" y="-18669"/>
                  <a:pt x="1651041" y="0"/>
                </a:cubicBezTo>
                <a:cubicBezTo>
                  <a:pt x="1798409" y="18669"/>
                  <a:pt x="2018898" y="-15691"/>
                  <a:pt x="2231136" y="0"/>
                </a:cubicBezTo>
                <a:cubicBezTo>
                  <a:pt x="2242429" y="206963"/>
                  <a:pt x="2248524" y="264301"/>
                  <a:pt x="2231136" y="451961"/>
                </a:cubicBezTo>
                <a:cubicBezTo>
                  <a:pt x="2074446" y="459125"/>
                  <a:pt x="1858014" y="460389"/>
                  <a:pt x="1673352" y="451961"/>
                </a:cubicBezTo>
                <a:cubicBezTo>
                  <a:pt x="1488690" y="443533"/>
                  <a:pt x="1327154" y="445196"/>
                  <a:pt x="1160191" y="451961"/>
                </a:cubicBezTo>
                <a:cubicBezTo>
                  <a:pt x="993228" y="458726"/>
                  <a:pt x="901418" y="436661"/>
                  <a:pt x="647029" y="451961"/>
                </a:cubicBezTo>
                <a:cubicBezTo>
                  <a:pt x="392640" y="467261"/>
                  <a:pt x="299252" y="423996"/>
                  <a:pt x="0" y="451961"/>
                </a:cubicBezTo>
                <a:cubicBezTo>
                  <a:pt x="10458" y="272238"/>
                  <a:pt x="4650" y="112766"/>
                  <a:pt x="0" y="0"/>
                </a:cubicBezTo>
                <a:close/>
              </a:path>
              <a:path w="2231136" h="451961" stroke="0" extrusionOk="0">
                <a:moveTo>
                  <a:pt x="0" y="0"/>
                </a:moveTo>
                <a:cubicBezTo>
                  <a:pt x="142335" y="26629"/>
                  <a:pt x="297174" y="-22996"/>
                  <a:pt x="535473" y="0"/>
                </a:cubicBezTo>
                <a:cubicBezTo>
                  <a:pt x="773772" y="22996"/>
                  <a:pt x="888025" y="12167"/>
                  <a:pt x="1026323" y="0"/>
                </a:cubicBezTo>
                <a:cubicBezTo>
                  <a:pt x="1164621" y="-12167"/>
                  <a:pt x="1501533" y="11047"/>
                  <a:pt x="1628729" y="0"/>
                </a:cubicBezTo>
                <a:cubicBezTo>
                  <a:pt x="1755925" y="-11047"/>
                  <a:pt x="1948627" y="-2911"/>
                  <a:pt x="2231136" y="0"/>
                </a:cubicBezTo>
                <a:cubicBezTo>
                  <a:pt x="2245653" y="209305"/>
                  <a:pt x="2208755" y="335778"/>
                  <a:pt x="2231136" y="451961"/>
                </a:cubicBezTo>
                <a:cubicBezTo>
                  <a:pt x="2016506" y="443559"/>
                  <a:pt x="1864020" y="460972"/>
                  <a:pt x="1717975" y="451961"/>
                </a:cubicBezTo>
                <a:cubicBezTo>
                  <a:pt x="1571930" y="442950"/>
                  <a:pt x="1438966" y="437110"/>
                  <a:pt x="1204813" y="451961"/>
                </a:cubicBezTo>
                <a:cubicBezTo>
                  <a:pt x="970660" y="466812"/>
                  <a:pt x="777751" y="431987"/>
                  <a:pt x="602407" y="451961"/>
                </a:cubicBezTo>
                <a:cubicBezTo>
                  <a:pt x="427063" y="471935"/>
                  <a:pt x="274911" y="459062"/>
                  <a:pt x="0" y="451961"/>
                </a:cubicBezTo>
                <a:cubicBezTo>
                  <a:pt x="16181" y="277423"/>
                  <a:pt x="17793" y="164140"/>
                  <a:pt x="0" y="0"/>
                </a:cubicBezTo>
                <a:close/>
              </a:path>
            </a:pathLst>
          </a:custGeom>
          <a:solidFill>
            <a:schemeClr val="bg1">
              <a:lumMod val="85000"/>
            </a:schemeClr>
          </a:solidFill>
          <a:ln w="28575">
            <a:solidFill>
              <a:srgbClr val="05255D"/>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5255D"/>
                </a:solidFill>
                <a:latin typeface="Arial" panose="020B0604020202020204" pitchFamily="34" charset="0"/>
                <a:cs typeface="Arial" panose="020B0604020202020204" pitchFamily="34" charset="0"/>
              </a:rPr>
              <a:t>Earth</a:t>
            </a:r>
          </a:p>
        </p:txBody>
      </p:sp>
      <p:sp>
        <p:nvSpPr>
          <p:cNvPr id="4" name="Rectangle 3">
            <a:extLst>
              <a:ext uri="{FF2B5EF4-FFF2-40B4-BE49-F238E27FC236}">
                <a16:creationId xmlns:a16="http://schemas.microsoft.com/office/drawing/2014/main" id="{3894BD6D-C3DB-F113-6A99-44BFDA596570}"/>
              </a:ext>
            </a:extLst>
          </p:cNvPr>
          <p:cNvSpPr/>
          <p:nvPr/>
        </p:nvSpPr>
        <p:spPr>
          <a:xfrm>
            <a:off x="7140735" y="4412281"/>
            <a:ext cx="2231136" cy="451961"/>
          </a:xfrm>
          <a:custGeom>
            <a:avLst/>
            <a:gdLst>
              <a:gd name="csX0" fmla="*/ 0 w 2231136"/>
              <a:gd name="csY0" fmla="*/ 0 h 451961"/>
              <a:gd name="csX1" fmla="*/ 535473 w 2231136"/>
              <a:gd name="csY1" fmla="*/ 0 h 451961"/>
              <a:gd name="csX2" fmla="*/ 1093257 w 2231136"/>
              <a:gd name="csY2" fmla="*/ 0 h 451961"/>
              <a:gd name="csX3" fmla="*/ 1651041 w 2231136"/>
              <a:gd name="csY3" fmla="*/ 0 h 451961"/>
              <a:gd name="csX4" fmla="*/ 2231136 w 2231136"/>
              <a:gd name="csY4" fmla="*/ 0 h 451961"/>
              <a:gd name="csX5" fmla="*/ 2231136 w 2231136"/>
              <a:gd name="csY5" fmla="*/ 451961 h 451961"/>
              <a:gd name="csX6" fmla="*/ 1673352 w 2231136"/>
              <a:gd name="csY6" fmla="*/ 451961 h 451961"/>
              <a:gd name="csX7" fmla="*/ 1160191 w 2231136"/>
              <a:gd name="csY7" fmla="*/ 451961 h 451961"/>
              <a:gd name="csX8" fmla="*/ 647029 w 2231136"/>
              <a:gd name="csY8" fmla="*/ 451961 h 451961"/>
              <a:gd name="csX9" fmla="*/ 0 w 2231136"/>
              <a:gd name="csY9" fmla="*/ 451961 h 451961"/>
              <a:gd name="csX10" fmla="*/ 0 w 2231136"/>
              <a:gd name="csY10" fmla="*/ 0 h 4519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231136" h="451961" fill="none" extrusionOk="0">
                <a:moveTo>
                  <a:pt x="0" y="0"/>
                </a:moveTo>
                <a:cubicBezTo>
                  <a:pt x="216240" y="21288"/>
                  <a:pt x="422884" y="-20850"/>
                  <a:pt x="535473" y="0"/>
                </a:cubicBezTo>
                <a:cubicBezTo>
                  <a:pt x="648062" y="20850"/>
                  <a:pt x="887257" y="-8256"/>
                  <a:pt x="1093257" y="0"/>
                </a:cubicBezTo>
                <a:cubicBezTo>
                  <a:pt x="1299257" y="8256"/>
                  <a:pt x="1503673" y="-18669"/>
                  <a:pt x="1651041" y="0"/>
                </a:cubicBezTo>
                <a:cubicBezTo>
                  <a:pt x="1798409" y="18669"/>
                  <a:pt x="2018898" y="-15691"/>
                  <a:pt x="2231136" y="0"/>
                </a:cubicBezTo>
                <a:cubicBezTo>
                  <a:pt x="2242429" y="206963"/>
                  <a:pt x="2248524" y="264301"/>
                  <a:pt x="2231136" y="451961"/>
                </a:cubicBezTo>
                <a:cubicBezTo>
                  <a:pt x="2074446" y="459125"/>
                  <a:pt x="1858014" y="460389"/>
                  <a:pt x="1673352" y="451961"/>
                </a:cubicBezTo>
                <a:cubicBezTo>
                  <a:pt x="1488690" y="443533"/>
                  <a:pt x="1327154" y="445196"/>
                  <a:pt x="1160191" y="451961"/>
                </a:cubicBezTo>
                <a:cubicBezTo>
                  <a:pt x="993228" y="458726"/>
                  <a:pt x="901418" y="436661"/>
                  <a:pt x="647029" y="451961"/>
                </a:cubicBezTo>
                <a:cubicBezTo>
                  <a:pt x="392640" y="467261"/>
                  <a:pt x="299252" y="423996"/>
                  <a:pt x="0" y="451961"/>
                </a:cubicBezTo>
                <a:cubicBezTo>
                  <a:pt x="10458" y="272238"/>
                  <a:pt x="4650" y="112766"/>
                  <a:pt x="0" y="0"/>
                </a:cubicBezTo>
                <a:close/>
              </a:path>
              <a:path w="2231136" h="451961" stroke="0" extrusionOk="0">
                <a:moveTo>
                  <a:pt x="0" y="0"/>
                </a:moveTo>
                <a:cubicBezTo>
                  <a:pt x="142335" y="26629"/>
                  <a:pt x="297174" y="-22996"/>
                  <a:pt x="535473" y="0"/>
                </a:cubicBezTo>
                <a:cubicBezTo>
                  <a:pt x="773772" y="22996"/>
                  <a:pt x="888025" y="12167"/>
                  <a:pt x="1026323" y="0"/>
                </a:cubicBezTo>
                <a:cubicBezTo>
                  <a:pt x="1164621" y="-12167"/>
                  <a:pt x="1501533" y="11047"/>
                  <a:pt x="1628729" y="0"/>
                </a:cubicBezTo>
                <a:cubicBezTo>
                  <a:pt x="1755925" y="-11047"/>
                  <a:pt x="1948627" y="-2911"/>
                  <a:pt x="2231136" y="0"/>
                </a:cubicBezTo>
                <a:cubicBezTo>
                  <a:pt x="2245653" y="209305"/>
                  <a:pt x="2208755" y="335778"/>
                  <a:pt x="2231136" y="451961"/>
                </a:cubicBezTo>
                <a:cubicBezTo>
                  <a:pt x="2016506" y="443559"/>
                  <a:pt x="1864020" y="460972"/>
                  <a:pt x="1717975" y="451961"/>
                </a:cubicBezTo>
                <a:cubicBezTo>
                  <a:pt x="1571930" y="442950"/>
                  <a:pt x="1438966" y="437110"/>
                  <a:pt x="1204813" y="451961"/>
                </a:cubicBezTo>
                <a:cubicBezTo>
                  <a:pt x="970660" y="466812"/>
                  <a:pt x="777751" y="431987"/>
                  <a:pt x="602407" y="451961"/>
                </a:cubicBezTo>
                <a:cubicBezTo>
                  <a:pt x="427063" y="471935"/>
                  <a:pt x="274911" y="459062"/>
                  <a:pt x="0" y="451961"/>
                </a:cubicBezTo>
                <a:cubicBezTo>
                  <a:pt x="16181" y="277423"/>
                  <a:pt x="17793" y="164140"/>
                  <a:pt x="0" y="0"/>
                </a:cubicBezTo>
                <a:close/>
              </a:path>
            </a:pathLst>
          </a:custGeom>
          <a:solidFill>
            <a:schemeClr val="bg1">
              <a:lumMod val="85000"/>
            </a:schemeClr>
          </a:solidFill>
          <a:ln w="28575">
            <a:solidFill>
              <a:srgbClr val="05255D"/>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5255D"/>
                </a:solidFill>
                <a:latin typeface="Arial" panose="020B0604020202020204" pitchFamily="34" charset="0"/>
                <a:cs typeface="Arial" panose="020B0604020202020204" pitchFamily="34" charset="0"/>
              </a:rPr>
              <a:t>Mars</a:t>
            </a:r>
          </a:p>
        </p:txBody>
      </p:sp>
      <p:sp>
        <p:nvSpPr>
          <p:cNvPr id="6" name="Rectangle 5">
            <a:extLst>
              <a:ext uri="{FF2B5EF4-FFF2-40B4-BE49-F238E27FC236}">
                <a16:creationId xmlns:a16="http://schemas.microsoft.com/office/drawing/2014/main" id="{1EE83927-447B-91D4-E4B4-AF1BE6CB8D8D}"/>
              </a:ext>
            </a:extLst>
          </p:cNvPr>
          <p:cNvSpPr/>
          <p:nvPr/>
        </p:nvSpPr>
        <p:spPr>
          <a:xfrm>
            <a:off x="7140735" y="5225208"/>
            <a:ext cx="2231136" cy="451961"/>
          </a:xfrm>
          <a:custGeom>
            <a:avLst/>
            <a:gdLst>
              <a:gd name="csX0" fmla="*/ 0 w 2231136"/>
              <a:gd name="csY0" fmla="*/ 0 h 451961"/>
              <a:gd name="csX1" fmla="*/ 535473 w 2231136"/>
              <a:gd name="csY1" fmla="*/ 0 h 451961"/>
              <a:gd name="csX2" fmla="*/ 1093257 w 2231136"/>
              <a:gd name="csY2" fmla="*/ 0 h 451961"/>
              <a:gd name="csX3" fmla="*/ 1651041 w 2231136"/>
              <a:gd name="csY3" fmla="*/ 0 h 451961"/>
              <a:gd name="csX4" fmla="*/ 2231136 w 2231136"/>
              <a:gd name="csY4" fmla="*/ 0 h 451961"/>
              <a:gd name="csX5" fmla="*/ 2231136 w 2231136"/>
              <a:gd name="csY5" fmla="*/ 451961 h 451961"/>
              <a:gd name="csX6" fmla="*/ 1673352 w 2231136"/>
              <a:gd name="csY6" fmla="*/ 451961 h 451961"/>
              <a:gd name="csX7" fmla="*/ 1160191 w 2231136"/>
              <a:gd name="csY7" fmla="*/ 451961 h 451961"/>
              <a:gd name="csX8" fmla="*/ 647029 w 2231136"/>
              <a:gd name="csY8" fmla="*/ 451961 h 451961"/>
              <a:gd name="csX9" fmla="*/ 0 w 2231136"/>
              <a:gd name="csY9" fmla="*/ 451961 h 451961"/>
              <a:gd name="csX10" fmla="*/ 0 w 2231136"/>
              <a:gd name="csY10" fmla="*/ 0 h 4519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231136" h="451961" fill="none" extrusionOk="0">
                <a:moveTo>
                  <a:pt x="0" y="0"/>
                </a:moveTo>
                <a:cubicBezTo>
                  <a:pt x="216240" y="21288"/>
                  <a:pt x="422884" y="-20850"/>
                  <a:pt x="535473" y="0"/>
                </a:cubicBezTo>
                <a:cubicBezTo>
                  <a:pt x="648062" y="20850"/>
                  <a:pt x="887257" y="-8256"/>
                  <a:pt x="1093257" y="0"/>
                </a:cubicBezTo>
                <a:cubicBezTo>
                  <a:pt x="1299257" y="8256"/>
                  <a:pt x="1503673" y="-18669"/>
                  <a:pt x="1651041" y="0"/>
                </a:cubicBezTo>
                <a:cubicBezTo>
                  <a:pt x="1798409" y="18669"/>
                  <a:pt x="2018898" y="-15691"/>
                  <a:pt x="2231136" y="0"/>
                </a:cubicBezTo>
                <a:cubicBezTo>
                  <a:pt x="2242429" y="206963"/>
                  <a:pt x="2248524" y="264301"/>
                  <a:pt x="2231136" y="451961"/>
                </a:cubicBezTo>
                <a:cubicBezTo>
                  <a:pt x="2074446" y="459125"/>
                  <a:pt x="1858014" y="460389"/>
                  <a:pt x="1673352" y="451961"/>
                </a:cubicBezTo>
                <a:cubicBezTo>
                  <a:pt x="1488690" y="443533"/>
                  <a:pt x="1327154" y="445196"/>
                  <a:pt x="1160191" y="451961"/>
                </a:cubicBezTo>
                <a:cubicBezTo>
                  <a:pt x="993228" y="458726"/>
                  <a:pt x="901418" y="436661"/>
                  <a:pt x="647029" y="451961"/>
                </a:cubicBezTo>
                <a:cubicBezTo>
                  <a:pt x="392640" y="467261"/>
                  <a:pt x="299252" y="423996"/>
                  <a:pt x="0" y="451961"/>
                </a:cubicBezTo>
                <a:cubicBezTo>
                  <a:pt x="10458" y="272238"/>
                  <a:pt x="4650" y="112766"/>
                  <a:pt x="0" y="0"/>
                </a:cubicBezTo>
                <a:close/>
              </a:path>
              <a:path w="2231136" h="451961" stroke="0" extrusionOk="0">
                <a:moveTo>
                  <a:pt x="0" y="0"/>
                </a:moveTo>
                <a:cubicBezTo>
                  <a:pt x="142335" y="26629"/>
                  <a:pt x="297174" y="-22996"/>
                  <a:pt x="535473" y="0"/>
                </a:cubicBezTo>
                <a:cubicBezTo>
                  <a:pt x="773772" y="22996"/>
                  <a:pt x="888025" y="12167"/>
                  <a:pt x="1026323" y="0"/>
                </a:cubicBezTo>
                <a:cubicBezTo>
                  <a:pt x="1164621" y="-12167"/>
                  <a:pt x="1501533" y="11047"/>
                  <a:pt x="1628729" y="0"/>
                </a:cubicBezTo>
                <a:cubicBezTo>
                  <a:pt x="1755925" y="-11047"/>
                  <a:pt x="1948627" y="-2911"/>
                  <a:pt x="2231136" y="0"/>
                </a:cubicBezTo>
                <a:cubicBezTo>
                  <a:pt x="2245653" y="209305"/>
                  <a:pt x="2208755" y="335778"/>
                  <a:pt x="2231136" y="451961"/>
                </a:cubicBezTo>
                <a:cubicBezTo>
                  <a:pt x="2016506" y="443559"/>
                  <a:pt x="1864020" y="460972"/>
                  <a:pt x="1717975" y="451961"/>
                </a:cubicBezTo>
                <a:cubicBezTo>
                  <a:pt x="1571930" y="442950"/>
                  <a:pt x="1438966" y="437110"/>
                  <a:pt x="1204813" y="451961"/>
                </a:cubicBezTo>
                <a:cubicBezTo>
                  <a:pt x="970660" y="466812"/>
                  <a:pt x="777751" y="431987"/>
                  <a:pt x="602407" y="451961"/>
                </a:cubicBezTo>
                <a:cubicBezTo>
                  <a:pt x="427063" y="471935"/>
                  <a:pt x="274911" y="459062"/>
                  <a:pt x="0" y="451961"/>
                </a:cubicBezTo>
                <a:cubicBezTo>
                  <a:pt x="16181" y="277423"/>
                  <a:pt x="17793" y="164140"/>
                  <a:pt x="0" y="0"/>
                </a:cubicBezTo>
                <a:close/>
              </a:path>
            </a:pathLst>
          </a:custGeom>
          <a:solidFill>
            <a:schemeClr val="bg1">
              <a:lumMod val="85000"/>
            </a:schemeClr>
          </a:solidFill>
          <a:ln w="28575">
            <a:solidFill>
              <a:srgbClr val="05255D"/>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5255D"/>
                </a:solidFill>
                <a:latin typeface="Arial" panose="020B0604020202020204" pitchFamily="34" charset="0"/>
                <a:cs typeface="Arial" panose="020B0604020202020204" pitchFamily="34" charset="0"/>
              </a:rPr>
              <a:t>Moon (night)</a:t>
            </a:r>
          </a:p>
        </p:txBody>
      </p:sp>
    </p:spTree>
    <p:extLst>
      <p:ext uri="{BB962C8B-B14F-4D97-AF65-F5344CB8AC3E}">
        <p14:creationId xmlns:p14="http://schemas.microsoft.com/office/powerpoint/2010/main" val="141514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B829D-A586-41B7-B40B-3846B52DE0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87526C-1C98-7E95-98AA-8B6651E19A59}"/>
              </a:ext>
            </a:extLst>
          </p:cNvPr>
          <p:cNvSpPr>
            <a:spLocks noGrp="1"/>
          </p:cNvSpPr>
          <p:nvPr>
            <p:ph type="title"/>
          </p:nvPr>
        </p:nvSpPr>
        <p:spPr/>
        <p:txBody>
          <a:bodyPr>
            <a:normAutofit fontScale="90000"/>
          </a:bodyPr>
          <a:lstStyle/>
          <a:p>
            <a:r>
              <a:rPr lang="en-US" b="1" dirty="0"/>
              <a:t>2) Strength of Gravity</a:t>
            </a:r>
          </a:p>
        </p:txBody>
      </p:sp>
      <p:pic>
        <p:nvPicPr>
          <p:cNvPr id="5" name="Picture 4" descr="A diagram of strength and strength&#10;&#10;AI-generated content may be incorrect.">
            <a:extLst>
              <a:ext uri="{FF2B5EF4-FFF2-40B4-BE49-F238E27FC236}">
                <a16:creationId xmlns:a16="http://schemas.microsoft.com/office/drawing/2014/main" id="{98D1D6A9-42B0-40D0-DA89-1BC5AE3F2519}"/>
              </a:ext>
            </a:extLst>
          </p:cNvPr>
          <p:cNvPicPr>
            <a:picLocks noChangeAspect="1"/>
          </p:cNvPicPr>
          <p:nvPr/>
        </p:nvPicPr>
        <p:blipFill>
          <a:blip r:embed="rId3">
            <a:extLst>
              <a:ext uri="{28A0092B-C50C-407E-A947-70E740481C1C}">
                <a14:useLocalDpi xmlns:a14="http://schemas.microsoft.com/office/drawing/2010/main" val="0"/>
              </a:ext>
            </a:extLst>
          </a:blip>
          <a:srcRect l="36463" r="37115"/>
          <a:stretch>
            <a:fillRect/>
          </a:stretch>
        </p:blipFill>
        <p:spPr>
          <a:xfrm>
            <a:off x="7460973" y="1332699"/>
            <a:ext cx="2358888" cy="5332534"/>
          </a:xfrm>
          <a:prstGeom prst="rect">
            <a:avLst/>
          </a:prstGeom>
        </p:spPr>
      </p:pic>
      <p:sp>
        <p:nvSpPr>
          <p:cNvPr id="3" name="Rectangle 2">
            <a:extLst>
              <a:ext uri="{FF2B5EF4-FFF2-40B4-BE49-F238E27FC236}">
                <a16:creationId xmlns:a16="http://schemas.microsoft.com/office/drawing/2014/main" id="{823DEA10-B944-A8F6-482C-5F7CBAD9924D}"/>
              </a:ext>
            </a:extLst>
          </p:cNvPr>
          <p:cNvSpPr/>
          <p:nvPr/>
        </p:nvSpPr>
        <p:spPr>
          <a:xfrm>
            <a:off x="7240127" y="2797293"/>
            <a:ext cx="2231136" cy="451961"/>
          </a:xfrm>
          <a:custGeom>
            <a:avLst/>
            <a:gdLst>
              <a:gd name="csX0" fmla="*/ 0 w 2231136"/>
              <a:gd name="csY0" fmla="*/ 0 h 451961"/>
              <a:gd name="csX1" fmla="*/ 535473 w 2231136"/>
              <a:gd name="csY1" fmla="*/ 0 h 451961"/>
              <a:gd name="csX2" fmla="*/ 1093257 w 2231136"/>
              <a:gd name="csY2" fmla="*/ 0 h 451961"/>
              <a:gd name="csX3" fmla="*/ 1651041 w 2231136"/>
              <a:gd name="csY3" fmla="*/ 0 h 451961"/>
              <a:gd name="csX4" fmla="*/ 2231136 w 2231136"/>
              <a:gd name="csY4" fmla="*/ 0 h 451961"/>
              <a:gd name="csX5" fmla="*/ 2231136 w 2231136"/>
              <a:gd name="csY5" fmla="*/ 451961 h 451961"/>
              <a:gd name="csX6" fmla="*/ 1673352 w 2231136"/>
              <a:gd name="csY6" fmla="*/ 451961 h 451961"/>
              <a:gd name="csX7" fmla="*/ 1160191 w 2231136"/>
              <a:gd name="csY7" fmla="*/ 451961 h 451961"/>
              <a:gd name="csX8" fmla="*/ 647029 w 2231136"/>
              <a:gd name="csY8" fmla="*/ 451961 h 451961"/>
              <a:gd name="csX9" fmla="*/ 0 w 2231136"/>
              <a:gd name="csY9" fmla="*/ 451961 h 451961"/>
              <a:gd name="csX10" fmla="*/ 0 w 2231136"/>
              <a:gd name="csY10" fmla="*/ 0 h 4519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231136" h="451961" fill="none" extrusionOk="0">
                <a:moveTo>
                  <a:pt x="0" y="0"/>
                </a:moveTo>
                <a:cubicBezTo>
                  <a:pt x="216240" y="21288"/>
                  <a:pt x="422884" y="-20850"/>
                  <a:pt x="535473" y="0"/>
                </a:cubicBezTo>
                <a:cubicBezTo>
                  <a:pt x="648062" y="20850"/>
                  <a:pt x="887257" y="-8256"/>
                  <a:pt x="1093257" y="0"/>
                </a:cubicBezTo>
                <a:cubicBezTo>
                  <a:pt x="1299257" y="8256"/>
                  <a:pt x="1503673" y="-18669"/>
                  <a:pt x="1651041" y="0"/>
                </a:cubicBezTo>
                <a:cubicBezTo>
                  <a:pt x="1798409" y="18669"/>
                  <a:pt x="2018898" y="-15691"/>
                  <a:pt x="2231136" y="0"/>
                </a:cubicBezTo>
                <a:cubicBezTo>
                  <a:pt x="2242429" y="206963"/>
                  <a:pt x="2248524" y="264301"/>
                  <a:pt x="2231136" y="451961"/>
                </a:cubicBezTo>
                <a:cubicBezTo>
                  <a:pt x="2074446" y="459125"/>
                  <a:pt x="1858014" y="460389"/>
                  <a:pt x="1673352" y="451961"/>
                </a:cubicBezTo>
                <a:cubicBezTo>
                  <a:pt x="1488690" y="443533"/>
                  <a:pt x="1327154" y="445196"/>
                  <a:pt x="1160191" y="451961"/>
                </a:cubicBezTo>
                <a:cubicBezTo>
                  <a:pt x="993228" y="458726"/>
                  <a:pt x="901418" y="436661"/>
                  <a:pt x="647029" y="451961"/>
                </a:cubicBezTo>
                <a:cubicBezTo>
                  <a:pt x="392640" y="467261"/>
                  <a:pt x="299252" y="423996"/>
                  <a:pt x="0" y="451961"/>
                </a:cubicBezTo>
                <a:cubicBezTo>
                  <a:pt x="10458" y="272238"/>
                  <a:pt x="4650" y="112766"/>
                  <a:pt x="0" y="0"/>
                </a:cubicBezTo>
                <a:close/>
              </a:path>
              <a:path w="2231136" h="451961" stroke="0" extrusionOk="0">
                <a:moveTo>
                  <a:pt x="0" y="0"/>
                </a:moveTo>
                <a:cubicBezTo>
                  <a:pt x="142335" y="26629"/>
                  <a:pt x="297174" y="-22996"/>
                  <a:pt x="535473" y="0"/>
                </a:cubicBezTo>
                <a:cubicBezTo>
                  <a:pt x="773772" y="22996"/>
                  <a:pt x="888025" y="12167"/>
                  <a:pt x="1026323" y="0"/>
                </a:cubicBezTo>
                <a:cubicBezTo>
                  <a:pt x="1164621" y="-12167"/>
                  <a:pt x="1501533" y="11047"/>
                  <a:pt x="1628729" y="0"/>
                </a:cubicBezTo>
                <a:cubicBezTo>
                  <a:pt x="1755925" y="-11047"/>
                  <a:pt x="1948627" y="-2911"/>
                  <a:pt x="2231136" y="0"/>
                </a:cubicBezTo>
                <a:cubicBezTo>
                  <a:pt x="2245653" y="209305"/>
                  <a:pt x="2208755" y="335778"/>
                  <a:pt x="2231136" y="451961"/>
                </a:cubicBezTo>
                <a:cubicBezTo>
                  <a:pt x="2016506" y="443559"/>
                  <a:pt x="1864020" y="460972"/>
                  <a:pt x="1717975" y="451961"/>
                </a:cubicBezTo>
                <a:cubicBezTo>
                  <a:pt x="1571930" y="442950"/>
                  <a:pt x="1438966" y="437110"/>
                  <a:pt x="1204813" y="451961"/>
                </a:cubicBezTo>
                <a:cubicBezTo>
                  <a:pt x="970660" y="466812"/>
                  <a:pt x="777751" y="431987"/>
                  <a:pt x="602407" y="451961"/>
                </a:cubicBezTo>
                <a:cubicBezTo>
                  <a:pt x="427063" y="471935"/>
                  <a:pt x="274911" y="459062"/>
                  <a:pt x="0" y="451961"/>
                </a:cubicBezTo>
                <a:cubicBezTo>
                  <a:pt x="16181" y="277423"/>
                  <a:pt x="17793" y="164140"/>
                  <a:pt x="0" y="0"/>
                </a:cubicBezTo>
                <a:close/>
              </a:path>
            </a:pathLst>
          </a:custGeom>
          <a:solidFill>
            <a:schemeClr val="bg1">
              <a:lumMod val="85000"/>
            </a:schemeClr>
          </a:solidFill>
          <a:ln w="28575">
            <a:solidFill>
              <a:srgbClr val="05255D"/>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5255D"/>
                </a:solidFill>
                <a:latin typeface="Arial" panose="020B0604020202020204" pitchFamily="34" charset="0"/>
                <a:cs typeface="Arial" panose="020B0604020202020204" pitchFamily="34" charset="0"/>
              </a:rPr>
              <a:t>Earth</a:t>
            </a:r>
          </a:p>
        </p:txBody>
      </p:sp>
      <p:sp>
        <p:nvSpPr>
          <p:cNvPr id="4" name="Rectangle 3">
            <a:extLst>
              <a:ext uri="{FF2B5EF4-FFF2-40B4-BE49-F238E27FC236}">
                <a16:creationId xmlns:a16="http://schemas.microsoft.com/office/drawing/2014/main" id="{6E35D662-33A2-DF77-214C-E52857038673}"/>
              </a:ext>
            </a:extLst>
          </p:cNvPr>
          <p:cNvSpPr/>
          <p:nvPr/>
        </p:nvSpPr>
        <p:spPr>
          <a:xfrm>
            <a:off x="7240127" y="4262549"/>
            <a:ext cx="2231136" cy="451961"/>
          </a:xfrm>
          <a:custGeom>
            <a:avLst/>
            <a:gdLst>
              <a:gd name="csX0" fmla="*/ 0 w 2231136"/>
              <a:gd name="csY0" fmla="*/ 0 h 451961"/>
              <a:gd name="csX1" fmla="*/ 535473 w 2231136"/>
              <a:gd name="csY1" fmla="*/ 0 h 451961"/>
              <a:gd name="csX2" fmla="*/ 1093257 w 2231136"/>
              <a:gd name="csY2" fmla="*/ 0 h 451961"/>
              <a:gd name="csX3" fmla="*/ 1651041 w 2231136"/>
              <a:gd name="csY3" fmla="*/ 0 h 451961"/>
              <a:gd name="csX4" fmla="*/ 2231136 w 2231136"/>
              <a:gd name="csY4" fmla="*/ 0 h 451961"/>
              <a:gd name="csX5" fmla="*/ 2231136 w 2231136"/>
              <a:gd name="csY5" fmla="*/ 451961 h 451961"/>
              <a:gd name="csX6" fmla="*/ 1673352 w 2231136"/>
              <a:gd name="csY6" fmla="*/ 451961 h 451961"/>
              <a:gd name="csX7" fmla="*/ 1160191 w 2231136"/>
              <a:gd name="csY7" fmla="*/ 451961 h 451961"/>
              <a:gd name="csX8" fmla="*/ 647029 w 2231136"/>
              <a:gd name="csY8" fmla="*/ 451961 h 451961"/>
              <a:gd name="csX9" fmla="*/ 0 w 2231136"/>
              <a:gd name="csY9" fmla="*/ 451961 h 451961"/>
              <a:gd name="csX10" fmla="*/ 0 w 2231136"/>
              <a:gd name="csY10" fmla="*/ 0 h 4519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231136" h="451961" fill="none" extrusionOk="0">
                <a:moveTo>
                  <a:pt x="0" y="0"/>
                </a:moveTo>
                <a:cubicBezTo>
                  <a:pt x="216240" y="21288"/>
                  <a:pt x="422884" y="-20850"/>
                  <a:pt x="535473" y="0"/>
                </a:cubicBezTo>
                <a:cubicBezTo>
                  <a:pt x="648062" y="20850"/>
                  <a:pt x="887257" y="-8256"/>
                  <a:pt x="1093257" y="0"/>
                </a:cubicBezTo>
                <a:cubicBezTo>
                  <a:pt x="1299257" y="8256"/>
                  <a:pt x="1503673" y="-18669"/>
                  <a:pt x="1651041" y="0"/>
                </a:cubicBezTo>
                <a:cubicBezTo>
                  <a:pt x="1798409" y="18669"/>
                  <a:pt x="2018898" y="-15691"/>
                  <a:pt x="2231136" y="0"/>
                </a:cubicBezTo>
                <a:cubicBezTo>
                  <a:pt x="2242429" y="206963"/>
                  <a:pt x="2248524" y="264301"/>
                  <a:pt x="2231136" y="451961"/>
                </a:cubicBezTo>
                <a:cubicBezTo>
                  <a:pt x="2074446" y="459125"/>
                  <a:pt x="1858014" y="460389"/>
                  <a:pt x="1673352" y="451961"/>
                </a:cubicBezTo>
                <a:cubicBezTo>
                  <a:pt x="1488690" y="443533"/>
                  <a:pt x="1327154" y="445196"/>
                  <a:pt x="1160191" y="451961"/>
                </a:cubicBezTo>
                <a:cubicBezTo>
                  <a:pt x="993228" y="458726"/>
                  <a:pt x="901418" y="436661"/>
                  <a:pt x="647029" y="451961"/>
                </a:cubicBezTo>
                <a:cubicBezTo>
                  <a:pt x="392640" y="467261"/>
                  <a:pt x="299252" y="423996"/>
                  <a:pt x="0" y="451961"/>
                </a:cubicBezTo>
                <a:cubicBezTo>
                  <a:pt x="10458" y="272238"/>
                  <a:pt x="4650" y="112766"/>
                  <a:pt x="0" y="0"/>
                </a:cubicBezTo>
                <a:close/>
              </a:path>
              <a:path w="2231136" h="451961" stroke="0" extrusionOk="0">
                <a:moveTo>
                  <a:pt x="0" y="0"/>
                </a:moveTo>
                <a:cubicBezTo>
                  <a:pt x="142335" y="26629"/>
                  <a:pt x="297174" y="-22996"/>
                  <a:pt x="535473" y="0"/>
                </a:cubicBezTo>
                <a:cubicBezTo>
                  <a:pt x="773772" y="22996"/>
                  <a:pt x="888025" y="12167"/>
                  <a:pt x="1026323" y="0"/>
                </a:cubicBezTo>
                <a:cubicBezTo>
                  <a:pt x="1164621" y="-12167"/>
                  <a:pt x="1501533" y="11047"/>
                  <a:pt x="1628729" y="0"/>
                </a:cubicBezTo>
                <a:cubicBezTo>
                  <a:pt x="1755925" y="-11047"/>
                  <a:pt x="1948627" y="-2911"/>
                  <a:pt x="2231136" y="0"/>
                </a:cubicBezTo>
                <a:cubicBezTo>
                  <a:pt x="2245653" y="209305"/>
                  <a:pt x="2208755" y="335778"/>
                  <a:pt x="2231136" y="451961"/>
                </a:cubicBezTo>
                <a:cubicBezTo>
                  <a:pt x="2016506" y="443559"/>
                  <a:pt x="1864020" y="460972"/>
                  <a:pt x="1717975" y="451961"/>
                </a:cubicBezTo>
                <a:cubicBezTo>
                  <a:pt x="1571930" y="442950"/>
                  <a:pt x="1438966" y="437110"/>
                  <a:pt x="1204813" y="451961"/>
                </a:cubicBezTo>
                <a:cubicBezTo>
                  <a:pt x="970660" y="466812"/>
                  <a:pt x="777751" y="431987"/>
                  <a:pt x="602407" y="451961"/>
                </a:cubicBezTo>
                <a:cubicBezTo>
                  <a:pt x="427063" y="471935"/>
                  <a:pt x="274911" y="459062"/>
                  <a:pt x="0" y="451961"/>
                </a:cubicBezTo>
                <a:cubicBezTo>
                  <a:pt x="16181" y="277423"/>
                  <a:pt x="17793" y="164140"/>
                  <a:pt x="0" y="0"/>
                </a:cubicBezTo>
                <a:close/>
              </a:path>
            </a:pathLst>
          </a:custGeom>
          <a:solidFill>
            <a:schemeClr val="bg1">
              <a:lumMod val="85000"/>
            </a:schemeClr>
          </a:solidFill>
          <a:ln w="28575">
            <a:solidFill>
              <a:srgbClr val="05255D"/>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5255D"/>
                </a:solidFill>
                <a:latin typeface="Arial" panose="020B0604020202020204" pitchFamily="34" charset="0"/>
                <a:cs typeface="Arial" panose="020B0604020202020204" pitchFamily="34" charset="0"/>
              </a:rPr>
              <a:t>Mars</a:t>
            </a:r>
          </a:p>
        </p:txBody>
      </p:sp>
      <p:sp>
        <p:nvSpPr>
          <p:cNvPr id="6" name="Rectangle 5">
            <a:extLst>
              <a:ext uri="{FF2B5EF4-FFF2-40B4-BE49-F238E27FC236}">
                <a16:creationId xmlns:a16="http://schemas.microsoft.com/office/drawing/2014/main" id="{299D7253-8255-04FA-F4A0-A594A9CE8B78}"/>
              </a:ext>
            </a:extLst>
          </p:cNvPr>
          <p:cNvSpPr/>
          <p:nvPr/>
        </p:nvSpPr>
        <p:spPr>
          <a:xfrm>
            <a:off x="7240127" y="5275843"/>
            <a:ext cx="2231136" cy="451961"/>
          </a:xfrm>
          <a:custGeom>
            <a:avLst/>
            <a:gdLst>
              <a:gd name="csX0" fmla="*/ 0 w 2231136"/>
              <a:gd name="csY0" fmla="*/ 0 h 451961"/>
              <a:gd name="csX1" fmla="*/ 535473 w 2231136"/>
              <a:gd name="csY1" fmla="*/ 0 h 451961"/>
              <a:gd name="csX2" fmla="*/ 1093257 w 2231136"/>
              <a:gd name="csY2" fmla="*/ 0 h 451961"/>
              <a:gd name="csX3" fmla="*/ 1651041 w 2231136"/>
              <a:gd name="csY3" fmla="*/ 0 h 451961"/>
              <a:gd name="csX4" fmla="*/ 2231136 w 2231136"/>
              <a:gd name="csY4" fmla="*/ 0 h 451961"/>
              <a:gd name="csX5" fmla="*/ 2231136 w 2231136"/>
              <a:gd name="csY5" fmla="*/ 451961 h 451961"/>
              <a:gd name="csX6" fmla="*/ 1673352 w 2231136"/>
              <a:gd name="csY6" fmla="*/ 451961 h 451961"/>
              <a:gd name="csX7" fmla="*/ 1160191 w 2231136"/>
              <a:gd name="csY7" fmla="*/ 451961 h 451961"/>
              <a:gd name="csX8" fmla="*/ 647029 w 2231136"/>
              <a:gd name="csY8" fmla="*/ 451961 h 451961"/>
              <a:gd name="csX9" fmla="*/ 0 w 2231136"/>
              <a:gd name="csY9" fmla="*/ 451961 h 451961"/>
              <a:gd name="csX10" fmla="*/ 0 w 2231136"/>
              <a:gd name="csY10" fmla="*/ 0 h 4519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231136" h="451961" fill="none" extrusionOk="0">
                <a:moveTo>
                  <a:pt x="0" y="0"/>
                </a:moveTo>
                <a:cubicBezTo>
                  <a:pt x="216240" y="21288"/>
                  <a:pt x="422884" y="-20850"/>
                  <a:pt x="535473" y="0"/>
                </a:cubicBezTo>
                <a:cubicBezTo>
                  <a:pt x="648062" y="20850"/>
                  <a:pt x="887257" y="-8256"/>
                  <a:pt x="1093257" y="0"/>
                </a:cubicBezTo>
                <a:cubicBezTo>
                  <a:pt x="1299257" y="8256"/>
                  <a:pt x="1503673" y="-18669"/>
                  <a:pt x="1651041" y="0"/>
                </a:cubicBezTo>
                <a:cubicBezTo>
                  <a:pt x="1798409" y="18669"/>
                  <a:pt x="2018898" y="-15691"/>
                  <a:pt x="2231136" y="0"/>
                </a:cubicBezTo>
                <a:cubicBezTo>
                  <a:pt x="2242429" y="206963"/>
                  <a:pt x="2248524" y="264301"/>
                  <a:pt x="2231136" y="451961"/>
                </a:cubicBezTo>
                <a:cubicBezTo>
                  <a:pt x="2074446" y="459125"/>
                  <a:pt x="1858014" y="460389"/>
                  <a:pt x="1673352" y="451961"/>
                </a:cubicBezTo>
                <a:cubicBezTo>
                  <a:pt x="1488690" y="443533"/>
                  <a:pt x="1327154" y="445196"/>
                  <a:pt x="1160191" y="451961"/>
                </a:cubicBezTo>
                <a:cubicBezTo>
                  <a:pt x="993228" y="458726"/>
                  <a:pt x="901418" y="436661"/>
                  <a:pt x="647029" y="451961"/>
                </a:cubicBezTo>
                <a:cubicBezTo>
                  <a:pt x="392640" y="467261"/>
                  <a:pt x="299252" y="423996"/>
                  <a:pt x="0" y="451961"/>
                </a:cubicBezTo>
                <a:cubicBezTo>
                  <a:pt x="10458" y="272238"/>
                  <a:pt x="4650" y="112766"/>
                  <a:pt x="0" y="0"/>
                </a:cubicBezTo>
                <a:close/>
              </a:path>
              <a:path w="2231136" h="451961" stroke="0" extrusionOk="0">
                <a:moveTo>
                  <a:pt x="0" y="0"/>
                </a:moveTo>
                <a:cubicBezTo>
                  <a:pt x="142335" y="26629"/>
                  <a:pt x="297174" y="-22996"/>
                  <a:pt x="535473" y="0"/>
                </a:cubicBezTo>
                <a:cubicBezTo>
                  <a:pt x="773772" y="22996"/>
                  <a:pt x="888025" y="12167"/>
                  <a:pt x="1026323" y="0"/>
                </a:cubicBezTo>
                <a:cubicBezTo>
                  <a:pt x="1164621" y="-12167"/>
                  <a:pt x="1501533" y="11047"/>
                  <a:pt x="1628729" y="0"/>
                </a:cubicBezTo>
                <a:cubicBezTo>
                  <a:pt x="1755925" y="-11047"/>
                  <a:pt x="1948627" y="-2911"/>
                  <a:pt x="2231136" y="0"/>
                </a:cubicBezTo>
                <a:cubicBezTo>
                  <a:pt x="2245653" y="209305"/>
                  <a:pt x="2208755" y="335778"/>
                  <a:pt x="2231136" y="451961"/>
                </a:cubicBezTo>
                <a:cubicBezTo>
                  <a:pt x="2016506" y="443559"/>
                  <a:pt x="1864020" y="460972"/>
                  <a:pt x="1717975" y="451961"/>
                </a:cubicBezTo>
                <a:cubicBezTo>
                  <a:pt x="1571930" y="442950"/>
                  <a:pt x="1438966" y="437110"/>
                  <a:pt x="1204813" y="451961"/>
                </a:cubicBezTo>
                <a:cubicBezTo>
                  <a:pt x="970660" y="466812"/>
                  <a:pt x="777751" y="431987"/>
                  <a:pt x="602407" y="451961"/>
                </a:cubicBezTo>
                <a:cubicBezTo>
                  <a:pt x="427063" y="471935"/>
                  <a:pt x="274911" y="459062"/>
                  <a:pt x="0" y="451961"/>
                </a:cubicBezTo>
                <a:cubicBezTo>
                  <a:pt x="16181" y="277423"/>
                  <a:pt x="17793" y="164140"/>
                  <a:pt x="0" y="0"/>
                </a:cubicBezTo>
                <a:close/>
              </a:path>
            </a:pathLst>
          </a:custGeom>
          <a:solidFill>
            <a:schemeClr val="bg1">
              <a:lumMod val="85000"/>
            </a:schemeClr>
          </a:solidFill>
          <a:ln w="28575">
            <a:solidFill>
              <a:srgbClr val="05255D"/>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5255D"/>
                </a:solidFill>
                <a:latin typeface="Arial" panose="020B0604020202020204" pitchFamily="34" charset="0"/>
                <a:cs typeface="Arial" panose="020B0604020202020204" pitchFamily="34" charset="0"/>
              </a:rPr>
              <a:t>Moon</a:t>
            </a:r>
          </a:p>
        </p:txBody>
      </p:sp>
    </p:spTree>
    <p:extLst>
      <p:ext uri="{BB962C8B-B14F-4D97-AF65-F5344CB8AC3E}">
        <p14:creationId xmlns:p14="http://schemas.microsoft.com/office/powerpoint/2010/main" val="252466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A6E0B-7D16-138E-0120-82B810D0BF28}"/>
            </a:ext>
          </a:extLst>
        </p:cNvPr>
        <p:cNvGrpSpPr/>
        <p:nvPr/>
      </p:nvGrpSpPr>
      <p:grpSpPr>
        <a:xfrm>
          <a:off x="0" y="0"/>
          <a:ext cx="0" cy="0"/>
          <a:chOff x="0" y="0"/>
          <a:chExt cx="0" cy="0"/>
        </a:xfrm>
      </p:grpSpPr>
      <p:pic>
        <p:nvPicPr>
          <p:cNvPr id="8" name="Picture 7" descr="A blue line on a white background&#10;&#10;AI-generated content may be incorrect.">
            <a:extLst>
              <a:ext uri="{FF2B5EF4-FFF2-40B4-BE49-F238E27FC236}">
                <a16:creationId xmlns:a16="http://schemas.microsoft.com/office/drawing/2014/main" id="{D37665E8-A220-0834-92D8-B2A893E08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0127" y="1267716"/>
            <a:ext cx="2648356" cy="5199346"/>
          </a:xfrm>
          <a:prstGeom prst="rect">
            <a:avLst/>
          </a:prstGeom>
        </p:spPr>
      </p:pic>
      <p:sp>
        <p:nvSpPr>
          <p:cNvPr id="2" name="Title 1">
            <a:extLst>
              <a:ext uri="{FF2B5EF4-FFF2-40B4-BE49-F238E27FC236}">
                <a16:creationId xmlns:a16="http://schemas.microsoft.com/office/drawing/2014/main" id="{DB9750FE-CDC8-89B1-4B04-D79464FBED3B}"/>
              </a:ext>
            </a:extLst>
          </p:cNvPr>
          <p:cNvSpPr>
            <a:spLocks noGrp="1"/>
          </p:cNvSpPr>
          <p:nvPr>
            <p:ph type="title"/>
          </p:nvPr>
        </p:nvSpPr>
        <p:spPr/>
        <p:txBody>
          <a:bodyPr>
            <a:normAutofit fontScale="90000"/>
          </a:bodyPr>
          <a:lstStyle/>
          <a:p>
            <a:r>
              <a:rPr lang="en-US" b="1" dirty="0"/>
              <a:t>3) Mass of Atmosphere</a:t>
            </a:r>
          </a:p>
        </p:txBody>
      </p:sp>
      <p:sp>
        <p:nvSpPr>
          <p:cNvPr id="3" name="Rectangle 2">
            <a:extLst>
              <a:ext uri="{FF2B5EF4-FFF2-40B4-BE49-F238E27FC236}">
                <a16:creationId xmlns:a16="http://schemas.microsoft.com/office/drawing/2014/main" id="{C2F7D0F9-E66B-6399-E9CA-8ADA0FC51517}"/>
              </a:ext>
            </a:extLst>
          </p:cNvPr>
          <p:cNvSpPr/>
          <p:nvPr/>
        </p:nvSpPr>
        <p:spPr>
          <a:xfrm>
            <a:off x="7240127" y="2797293"/>
            <a:ext cx="2231136" cy="451961"/>
          </a:xfrm>
          <a:custGeom>
            <a:avLst/>
            <a:gdLst>
              <a:gd name="csX0" fmla="*/ 0 w 2231136"/>
              <a:gd name="csY0" fmla="*/ 0 h 451961"/>
              <a:gd name="csX1" fmla="*/ 535473 w 2231136"/>
              <a:gd name="csY1" fmla="*/ 0 h 451961"/>
              <a:gd name="csX2" fmla="*/ 1093257 w 2231136"/>
              <a:gd name="csY2" fmla="*/ 0 h 451961"/>
              <a:gd name="csX3" fmla="*/ 1651041 w 2231136"/>
              <a:gd name="csY3" fmla="*/ 0 h 451961"/>
              <a:gd name="csX4" fmla="*/ 2231136 w 2231136"/>
              <a:gd name="csY4" fmla="*/ 0 h 451961"/>
              <a:gd name="csX5" fmla="*/ 2231136 w 2231136"/>
              <a:gd name="csY5" fmla="*/ 451961 h 451961"/>
              <a:gd name="csX6" fmla="*/ 1673352 w 2231136"/>
              <a:gd name="csY6" fmla="*/ 451961 h 451961"/>
              <a:gd name="csX7" fmla="*/ 1160191 w 2231136"/>
              <a:gd name="csY7" fmla="*/ 451961 h 451961"/>
              <a:gd name="csX8" fmla="*/ 647029 w 2231136"/>
              <a:gd name="csY8" fmla="*/ 451961 h 451961"/>
              <a:gd name="csX9" fmla="*/ 0 w 2231136"/>
              <a:gd name="csY9" fmla="*/ 451961 h 451961"/>
              <a:gd name="csX10" fmla="*/ 0 w 2231136"/>
              <a:gd name="csY10" fmla="*/ 0 h 4519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231136" h="451961" fill="none" extrusionOk="0">
                <a:moveTo>
                  <a:pt x="0" y="0"/>
                </a:moveTo>
                <a:cubicBezTo>
                  <a:pt x="216240" y="21288"/>
                  <a:pt x="422884" y="-20850"/>
                  <a:pt x="535473" y="0"/>
                </a:cubicBezTo>
                <a:cubicBezTo>
                  <a:pt x="648062" y="20850"/>
                  <a:pt x="887257" y="-8256"/>
                  <a:pt x="1093257" y="0"/>
                </a:cubicBezTo>
                <a:cubicBezTo>
                  <a:pt x="1299257" y="8256"/>
                  <a:pt x="1503673" y="-18669"/>
                  <a:pt x="1651041" y="0"/>
                </a:cubicBezTo>
                <a:cubicBezTo>
                  <a:pt x="1798409" y="18669"/>
                  <a:pt x="2018898" y="-15691"/>
                  <a:pt x="2231136" y="0"/>
                </a:cubicBezTo>
                <a:cubicBezTo>
                  <a:pt x="2242429" y="206963"/>
                  <a:pt x="2248524" y="264301"/>
                  <a:pt x="2231136" y="451961"/>
                </a:cubicBezTo>
                <a:cubicBezTo>
                  <a:pt x="2074446" y="459125"/>
                  <a:pt x="1858014" y="460389"/>
                  <a:pt x="1673352" y="451961"/>
                </a:cubicBezTo>
                <a:cubicBezTo>
                  <a:pt x="1488690" y="443533"/>
                  <a:pt x="1327154" y="445196"/>
                  <a:pt x="1160191" y="451961"/>
                </a:cubicBezTo>
                <a:cubicBezTo>
                  <a:pt x="993228" y="458726"/>
                  <a:pt x="901418" y="436661"/>
                  <a:pt x="647029" y="451961"/>
                </a:cubicBezTo>
                <a:cubicBezTo>
                  <a:pt x="392640" y="467261"/>
                  <a:pt x="299252" y="423996"/>
                  <a:pt x="0" y="451961"/>
                </a:cubicBezTo>
                <a:cubicBezTo>
                  <a:pt x="10458" y="272238"/>
                  <a:pt x="4650" y="112766"/>
                  <a:pt x="0" y="0"/>
                </a:cubicBezTo>
                <a:close/>
              </a:path>
              <a:path w="2231136" h="451961" stroke="0" extrusionOk="0">
                <a:moveTo>
                  <a:pt x="0" y="0"/>
                </a:moveTo>
                <a:cubicBezTo>
                  <a:pt x="142335" y="26629"/>
                  <a:pt x="297174" y="-22996"/>
                  <a:pt x="535473" y="0"/>
                </a:cubicBezTo>
                <a:cubicBezTo>
                  <a:pt x="773772" y="22996"/>
                  <a:pt x="888025" y="12167"/>
                  <a:pt x="1026323" y="0"/>
                </a:cubicBezTo>
                <a:cubicBezTo>
                  <a:pt x="1164621" y="-12167"/>
                  <a:pt x="1501533" y="11047"/>
                  <a:pt x="1628729" y="0"/>
                </a:cubicBezTo>
                <a:cubicBezTo>
                  <a:pt x="1755925" y="-11047"/>
                  <a:pt x="1948627" y="-2911"/>
                  <a:pt x="2231136" y="0"/>
                </a:cubicBezTo>
                <a:cubicBezTo>
                  <a:pt x="2245653" y="209305"/>
                  <a:pt x="2208755" y="335778"/>
                  <a:pt x="2231136" y="451961"/>
                </a:cubicBezTo>
                <a:cubicBezTo>
                  <a:pt x="2016506" y="443559"/>
                  <a:pt x="1864020" y="460972"/>
                  <a:pt x="1717975" y="451961"/>
                </a:cubicBezTo>
                <a:cubicBezTo>
                  <a:pt x="1571930" y="442950"/>
                  <a:pt x="1438966" y="437110"/>
                  <a:pt x="1204813" y="451961"/>
                </a:cubicBezTo>
                <a:cubicBezTo>
                  <a:pt x="970660" y="466812"/>
                  <a:pt x="777751" y="431987"/>
                  <a:pt x="602407" y="451961"/>
                </a:cubicBezTo>
                <a:cubicBezTo>
                  <a:pt x="427063" y="471935"/>
                  <a:pt x="274911" y="459062"/>
                  <a:pt x="0" y="451961"/>
                </a:cubicBezTo>
                <a:cubicBezTo>
                  <a:pt x="16181" y="277423"/>
                  <a:pt x="17793" y="164140"/>
                  <a:pt x="0" y="0"/>
                </a:cubicBezTo>
                <a:close/>
              </a:path>
            </a:pathLst>
          </a:custGeom>
          <a:solidFill>
            <a:schemeClr val="bg1">
              <a:lumMod val="85000"/>
            </a:schemeClr>
          </a:solidFill>
          <a:ln w="28575">
            <a:solidFill>
              <a:srgbClr val="05255D"/>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5255D"/>
                </a:solidFill>
                <a:latin typeface="Arial" panose="020B0604020202020204" pitchFamily="34" charset="0"/>
                <a:cs typeface="Arial" panose="020B0604020202020204" pitchFamily="34" charset="0"/>
              </a:rPr>
              <a:t>Earth</a:t>
            </a:r>
          </a:p>
        </p:txBody>
      </p:sp>
      <p:sp>
        <p:nvSpPr>
          <p:cNvPr id="4" name="Rectangle 3">
            <a:extLst>
              <a:ext uri="{FF2B5EF4-FFF2-40B4-BE49-F238E27FC236}">
                <a16:creationId xmlns:a16="http://schemas.microsoft.com/office/drawing/2014/main" id="{E6D3C5DD-0E5E-1F66-FD3C-58A86D8E9E06}"/>
              </a:ext>
            </a:extLst>
          </p:cNvPr>
          <p:cNvSpPr/>
          <p:nvPr/>
        </p:nvSpPr>
        <p:spPr>
          <a:xfrm>
            <a:off x="7240127" y="3673568"/>
            <a:ext cx="2231136" cy="451961"/>
          </a:xfrm>
          <a:custGeom>
            <a:avLst/>
            <a:gdLst>
              <a:gd name="csX0" fmla="*/ 0 w 2231136"/>
              <a:gd name="csY0" fmla="*/ 0 h 451961"/>
              <a:gd name="csX1" fmla="*/ 535473 w 2231136"/>
              <a:gd name="csY1" fmla="*/ 0 h 451961"/>
              <a:gd name="csX2" fmla="*/ 1093257 w 2231136"/>
              <a:gd name="csY2" fmla="*/ 0 h 451961"/>
              <a:gd name="csX3" fmla="*/ 1651041 w 2231136"/>
              <a:gd name="csY3" fmla="*/ 0 h 451961"/>
              <a:gd name="csX4" fmla="*/ 2231136 w 2231136"/>
              <a:gd name="csY4" fmla="*/ 0 h 451961"/>
              <a:gd name="csX5" fmla="*/ 2231136 w 2231136"/>
              <a:gd name="csY5" fmla="*/ 451961 h 451961"/>
              <a:gd name="csX6" fmla="*/ 1673352 w 2231136"/>
              <a:gd name="csY6" fmla="*/ 451961 h 451961"/>
              <a:gd name="csX7" fmla="*/ 1160191 w 2231136"/>
              <a:gd name="csY7" fmla="*/ 451961 h 451961"/>
              <a:gd name="csX8" fmla="*/ 647029 w 2231136"/>
              <a:gd name="csY8" fmla="*/ 451961 h 451961"/>
              <a:gd name="csX9" fmla="*/ 0 w 2231136"/>
              <a:gd name="csY9" fmla="*/ 451961 h 451961"/>
              <a:gd name="csX10" fmla="*/ 0 w 2231136"/>
              <a:gd name="csY10" fmla="*/ 0 h 4519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231136" h="451961" fill="none" extrusionOk="0">
                <a:moveTo>
                  <a:pt x="0" y="0"/>
                </a:moveTo>
                <a:cubicBezTo>
                  <a:pt x="216240" y="21288"/>
                  <a:pt x="422884" y="-20850"/>
                  <a:pt x="535473" y="0"/>
                </a:cubicBezTo>
                <a:cubicBezTo>
                  <a:pt x="648062" y="20850"/>
                  <a:pt x="887257" y="-8256"/>
                  <a:pt x="1093257" y="0"/>
                </a:cubicBezTo>
                <a:cubicBezTo>
                  <a:pt x="1299257" y="8256"/>
                  <a:pt x="1503673" y="-18669"/>
                  <a:pt x="1651041" y="0"/>
                </a:cubicBezTo>
                <a:cubicBezTo>
                  <a:pt x="1798409" y="18669"/>
                  <a:pt x="2018898" y="-15691"/>
                  <a:pt x="2231136" y="0"/>
                </a:cubicBezTo>
                <a:cubicBezTo>
                  <a:pt x="2242429" y="206963"/>
                  <a:pt x="2248524" y="264301"/>
                  <a:pt x="2231136" y="451961"/>
                </a:cubicBezTo>
                <a:cubicBezTo>
                  <a:pt x="2074446" y="459125"/>
                  <a:pt x="1858014" y="460389"/>
                  <a:pt x="1673352" y="451961"/>
                </a:cubicBezTo>
                <a:cubicBezTo>
                  <a:pt x="1488690" y="443533"/>
                  <a:pt x="1327154" y="445196"/>
                  <a:pt x="1160191" y="451961"/>
                </a:cubicBezTo>
                <a:cubicBezTo>
                  <a:pt x="993228" y="458726"/>
                  <a:pt x="901418" y="436661"/>
                  <a:pt x="647029" y="451961"/>
                </a:cubicBezTo>
                <a:cubicBezTo>
                  <a:pt x="392640" y="467261"/>
                  <a:pt x="299252" y="423996"/>
                  <a:pt x="0" y="451961"/>
                </a:cubicBezTo>
                <a:cubicBezTo>
                  <a:pt x="10458" y="272238"/>
                  <a:pt x="4650" y="112766"/>
                  <a:pt x="0" y="0"/>
                </a:cubicBezTo>
                <a:close/>
              </a:path>
              <a:path w="2231136" h="451961" stroke="0" extrusionOk="0">
                <a:moveTo>
                  <a:pt x="0" y="0"/>
                </a:moveTo>
                <a:cubicBezTo>
                  <a:pt x="142335" y="26629"/>
                  <a:pt x="297174" y="-22996"/>
                  <a:pt x="535473" y="0"/>
                </a:cubicBezTo>
                <a:cubicBezTo>
                  <a:pt x="773772" y="22996"/>
                  <a:pt x="888025" y="12167"/>
                  <a:pt x="1026323" y="0"/>
                </a:cubicBezTo>
                <a:cubicBezTo>
                  <a:pt x="1164621" y="-12167"/>
                  <a:pt x="1501533" y="11047"/>
                  <a:pt x="1628729" y="0"/>
                </a:cubicBezTo>
                <a:cubicBezTo>
                  <a:pt x="1755925" y="-11047"/>
                  <a:pt x="1948627" y="-2911"/>
                  <a:pt x="2231136" y="0"/>
                </a:cubicBezTo>
                <a:cubicBezTo>
                  <a:pt x="2245653" y="209305"/>
                  <a:pt x="2208755" y="335778"/>
                  <a:pt x="2231136" y="451961"/>
                </a:cubicBezTo>
                <a:cubicBezTo>
                  <a:pt x="2016506" y="443559"/>
                  <a:pt x="1864020" y="460972"/>
                  <a:pt x="1717975" y="451961"/>
                </a:cubicBezTo>
                <a:cubicBezTo>
                  <a:pt x="1571930" y="442950"/>
                  <a:pt x="1438966" y="437110"/>
                  <a:pt x="1204813" y="451961"/>
                </a:cubicBezTo>
                <a:cubicBezTo>
                  <a:pt x="970660" y="466812"/>
                  <a:pt x="777751" y="431987"/>
                  <a:pt x="602407" y="451961"/>
                </a:cubicBezTo>
                <a:cubicBezTo>
                  <a:pt x="427063" y="471935"/>
                  <a:pt x="274911" y="459062"/>
                  <a:pt x="0" y="451961"/>
                </a:cubicBezTo>
                <a:cubicBezTo>
                  <a:pt x="16181" y="277423"/>
                  <a:pt x="17793" y="164140"/>
                  <a:pt x="0" y="0"/>
                </a:cubicBezTo>
                <a:close/>
              </a:path>
            </a:pathLst>
          </a:custGeom>
          <a:solidFill>
            <a:schemeClr val="bg1">
              <a:lumMod val="85000"/>
            </a:schemeClr>
          </a:solidFill>
          <a:ln w="28575">
            <a:solidFill>
              <a:srgbClr val="05255D"/>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5255D"/>
                </a:solidFill>
                <a:latin typeface="Arial" panose="020B0604020202020204" pitchFamily="34" charset="0"/>
                <a:cs typeface="Arial" panose="020B0604020202020204" pitchFamily="34" charset="0"/>
              </a:rPr>
              <a:t>Mars</a:t>
            </a:r>
          </a:p>
        </p:txBody>
      </p:sp>
      <p:sp>
        <p:nvSpPr>
          <p:cNvPr id="6" name="Rectangle 5">
            <a:extLst>
              <a:ext uri="{FF2B5EF4-FFF2-40B4-BE49-F238E27FC236}">
                <a16:creationId xmlns:a16="http://schemas.microsoft.com/office/drawing/2014/main" id="{DC3AA425-860A-D512-9E4F-EED2351D5071}"/>
              </a:ext>
            </a:extLst>
          </p:cNvPr>
          <p:cNvSpPr/>
          <p:nvPr/>
        </p:nvSpPr>
        <p:spPr>
          <a:xfrm>
            <a:off x="7240127" y="5275843"/>
            <a:ext cx="2231136" cy="451961"/>
          </a:xfrm>
          <a:custGeom>
            <a:avLst/>
            <a:gdLst>
              <a:gd name="csX0" fmla="*/ 0 w 2231136"/>
              <a:gd name="csY0" fmla="*/ 0 h 451961"/>
              <a:gd name="csX1" fmla="*/ 535473 w 2231136"/>
              <a:gd name="csY1" fmla="*/ 0 h 451961"/>
              <a:gd name="csX2" fmla="*/ 1093257 w 2231136"/>
              <a:gd name="csY2" fmla="*/ 0 h 451961"/>
              <a:gd name="csX3" fmla="*/ 1651041 w 2231136"/>
              <a:gd name="csY3" fmla="*/ 0 h 451961"/>
              <a:gd name="csX4" fmla="*/ 2231136 w 2231136"/>
              <a:gd name="csY4" fmla="*/ 0 h 451961"/>
              <a:gd name="csX5" fmla="*/ 2231136 w 2231136"/>
              <a:gd name="csY5" fmla="*/ 451961 h 451961"/>
              <a:gd name="csX6" fmla="*/ 1673352 w 2231136"/>
              <a:gd name="csY6" fmla="*/ 451961 h 451961"/>
              <a:gd name="csX7" fmla="*/ 1160191 w 2231136"/>
              <a:gd name="csY7" fmla="*/ 451961 h 451961"/>
              <a:gd name="csX8" fmla="*/ 647029 w 2231136"/>
              <a:gd name="csY8" fmla="*/ 451961 h 451961"/>
              <a:gd name="csX9" fmla="*/ 0 w 2231136"/>
              <a:gd name="csY9" fmla="*/ 451961 h 451961"/>
              <a:gd name="csX10" fmla="*/ 0 w 2231136"/>
              <a:gd name="csY10" fmla="*/ 0 h 4519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231136" h="451961" fill="none" extrusionOk="0">
                <a:moveTo>
                  <a:pt x="0" y="0"/>
                </a:moveTo>
                <a:cubicBezTo>
                  <a:pt x="216240" y="21288"/>
                  <a:pt x="422884" y="-20850"/>
                  <a:pt x="535473" y="0"/>
                </a:cubicBezTo>
                <a:cubicBezTo>
                  <a:pt x="648062" y="20850"/>
                  <a:pt x="887257" y="-8256"/>
                  <a:pt x="1093257" y="0"/>
                </a:cubicBezTo>
                <a:cubicBezTo>
                  <a:pt x="1299257" y="8256"/>
                  <a:pt x="1503673" y="-18669"/>
                  <a:pt x="1651041" y="0"/>
                </a:cubicBezTo>
                <a:cubicBezTo>
                  <a:pt x="1798409" y="18669"/>
                  <a:pt x="2018898" y="-15691"/>
                  <a:pt x="2231136" y="0"/>
                </a:cubicBezTo>
                <a:cubicBezTo>
                  <a:pt x="2242429" y="206963"/>
                  <a:pt x="2248524" y="264301"/>
                  <a:pt x="2231136" y="451961"/>
                </a:cubicBezTo>
                <a:cubicBezTo>
                  <a:pt x="2074446" y="459125"/>
                  <a:pt x="1858014" y="460389"/>
                  <a:pt x="1673352" y="451961"/>
                </a:cubicBezTo>
                <a:cubicBezTo>
                  <a:pt x="1488690" y="443533"/>
                  <a:pt x="1327154" y="445196"/>
                  <a:pt x="1160191" y="451961"/>
                </a:cubicBezTo>
                <a:cubicBezTo>
                  <a:pt x="993228" y="458726"/>
                  <a:pt x="901418" y="436661"/>
                  <a:pt x="647029" y="451961"/>
                </a:cubicBezTo>
                <a:cubicBezTo>
                  <a:pt x="392640" y="467261"/>
                  <a:pt x="299252" y="423996"/>
                  <a:pt x="0" y="451961"/>
                </a:cubicBezTo>
                <a:cubicBezTo>
                  <a:pt x="10458" y="272238"/>
                  <a:pt x="4650" y="112766"/>
                  <a:pt x="0" y="0"/>
                </a:cubicBezTo>
                <a:close/>
              </a:path>
              <a:path w="2231136" h="451961" stroke="0" extrusionOk="0">
                <a:moveTo>
                  <a:pt x="0" y="0"/>
                </a:moveTo>
                <a:cubicBezTo>
                  <a:pt x="142335" y="26629"/>
                  <a:pt x="297174" y="-22996"/>
                  <a:pt x="535473" y="0"/>
                </a:cubicBezTo>
                <a:cubicBezTo>
                  <a:pt x="773772" y="22996"/>
                  <a:pt x="888025" y="12167"/>
                  <a:pt x="1026323" y="0"/>
                </a:cubicBezTo>
                <a:cubicBezTo>
                  <a:pt x="1164621" y="-12167"/>
                  <a:pt x="1501533" y="11047"/>
                  <a:pt x="1628729" y="0"/>
                </a:cubicBezTo>
                <a:cubicBezTo>
                  <a:pt x="1755925" y="-11047"/>
                  <a:pt x="1948627" y="-2911"/>
                  <a:pt x="2231136" y="0"/>
                </a:cubicBezTo>
                <a:cubicBezTo>
                  <a:pt x="2245653" y="209305"/>
                  <a:pt x="2208755" y="335778"/>
                  <a:pt x="2231136" y="451961"/>
                </a:cubicBezTo>
                <a:cubicBezTo>
                  <a:pt x="2016506" y="443559"/>
                  <a:pt x="1864020" y="460972"/>
                  <a:pt x="1717975" y="451961"/>
                </a:cubicBezTo>
                <a:cubicBezTo>
                  <a:pt x="1571930" y="442950"/>
                  <a:pt x="1438966" y="437110"/>
                  <a:pt x="1204813" y="451961"/>
                </a:cubicBezTo>
                <a:cubicBezTo>
                  <a:pt x="970660" y="466812"/>
                  <a:pt x="777751" y="431987"/>
                  <a:pt x="602407" y="451961"/>
                </a:cubicBezTo>
                <a:cubicBezTo>
                  <a:pt x="427063" y="471935"/>
                  <a:pt x="274911" y="459062"/>
                  <a:pt x="0" y="451961"/>
                </a:cubicBezTo>
                <a:cubicBezTo>
                  <a:pt x="16181" y="277423"/>
                  <a:pt x="17793" y="164140"/>
                  <a:pt x="0" y="0"/>
                </a:cubicBezTo>
                <a:close/>
              </a:path>
            </a:pathLst>
          </a:custGeom>
          <a:solidFill>
            <a:schemeClr val="bg1">
              <a:lumMod val="85000"/>
            </a:schemeClr>
          </a:solidFill>
          <a:ln w="28575">
            <a:solidFill>
              <a:srgbClr val="05255D"/>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5255D"/>
                </a:solidFill>
                <a:latin typeface="Arial" panose="020B0604020202020204" pitchFamily="34" charset="0"/>
                <a:cs typeface="Arial" panose="020B0604020202020204" pitchFamily="34" charset="0"/>
              </a:rPr>
              <a:t>Moon</a:t>
            </a:r>
          </a:p>
        </p:txBody>
      </p:sp>
    </p:spTree>
    <p:extLst>
      <p:ext uri="{BB962C8B-B14F-4D97-AF65-F5344CB8AC3E}">
        <p14:creationId xmlns:p14="http://schemas.microsoft.com/office/powerpoint/2010/main" val="373152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D58FE-D302-00C7-A922-B3A0A465D6E8}"/>
              </a:ext>
            </a:extLst>
          </p:cNvPr>
          <p:cNvSpPr>
            <a:spLocks noGrp="1"/>
          </p:cNvSpPr>
          <p:nvPr>
            <p:ph type="title"/>
          </p:nvPr>
        </p:nvSpPr>
        <p:spPr>
          <a:xfrm>
            <a:off x="838199" y="1093435"/>
            <a:ext cx="10893725" cy="690563"/>
          </a:xfrm>
        </p:spPr>
        <p:txBody>
          <a:bodyPr>
            <a:normAutofit fontScale="90000"/>
          </a:bodyPr>
          <a:lstStyle/>
          <a:p>
            <a:r>
              <a:rPr lang="en-US" b="1" dirty="0"/>
              <a:t>4) Why can’t humans breathe on the Moon and Mars?</a:t>
            </a:r>
          </a:p>
        </p:txBody>
      </p:sp>
      <p:sp>
        <p:nvSpPr>
          <p:cNvPr id="4" name="Rectangle 3">
            <a:extLst>
              <a:ext uri="{FF2B5EF4-FFF2-40B4-BE49-F238E27FC236}">
                <a16:creationId xmlns:a16="http://schemas.microsoft.com/office/drawing/2014/main" id="{D3226DC9-3A36-24C2-CD09-5D814C596713}"/>
              </a:ext>
            </a:extLst>
          </p:cNvPr>
          <p:cNvSpPr/>
          <p:nvPr/>
        </p:nvSpPr>
        <p:spPr>
          <a:xfrm>
            <a:off x="298985" y="1783998"/>
            <a:ext cx="11594030" cy="3172888"/>
          </a:xfrm>
          <a:custGeom>
            <a:avLst/>
            <a:gdLst>
              <a:gd name="csX0" fmla="*/ 0 w 11594030"/>
              <a:gd name="csY0" fmla="*/ 0 h 3172888"/>
              <a:gd name="csX1" fmla="*/ 682002 w 11594030"/>
              <a:gd name="csY1" fmla="*/ 0 h 3172888"/>
              <a:gd name="csX2" fmla="*/ 1248063 w 11594030"/>
              <a:gd name="csY2" fmla="*/ 0 h 3172888"/>
              <a:gd name="csX3" fmla="*/ 1930065 w 11594030"/>
              <a:gd name="csY3" fmla="*/ 0 h 3172888"/>
              <a:gd name="csX4" fmla="*/ 2728007 w 11594030"/>
              <a:gd name="csY4" fmla="*/ 0 h 3172888"/>
              <a:gd name="csX5" fmla="*/ 3525949 w 11594030"/>
              <a:gd name="csY5" fmla="*/ 0 h 3172888"/>
              <a:gd name="csX6" fmla="*/ 4323891 w 11594030"/>
              <a:gd name="csY6" fmla="*/ 0 h 3172888"/>
              <a:gd name="csX7" fmla="*/ 5237774 w 11594030"/>
              <a:gd name="csY7" fmla="*/ 0 h 3172888"/>
              <a:gd name="csX8" fmla="*/ 5919775 w 11594030"/>
              <a:gd name="csY8" fmla="*/ 0 h 3172888"/>
              <a:gd name="csX9" fmla="*/ 6717717 w 11594030"/>
              <a:gd name="csY9" fmla="*/ 0 h 3172888"/>
              <a:gd name="csX10" fmla="*/ 7399719 w 11594030"/>
              <a:gd name="csY10" fmla="*/ 0 h 3172888"/>
              <a:gd name="csX11" fmla="*/ 8081721 w 11594030"/>
              <a:gd name="csY11" fmla="*/ 0 h 3172888"/>
              <a:gd name="csX12" fmla="*/ 8763723 w 11594030"/>
              <a:gd name="csY12" fmla="*/ 0 h 3172888"/>
              <a:gd name="csX13" fmla="*/ 9097904 w 11594030"/>
              <a:gd name="csY13" fmla="*/ 0 h 3172888"/>
              <a:gd name="csX14" fmla="*/ 9895846 w 11594030"/>
              <a:gd name="csY14" fmla="*/ 0 h 3172888"/>
              <a:gd name="csX15" fmla="*/ 10230026 w 11594030"/>
              <a:gd name="csY15" fmla="*/ 0 h 3172888"/>
              <a:gd name="csX16" fmla="*/ 10912028 w 11594030"/>
              <a:gd name="csY16" fmla="*/ 0 h 3172888"/>
              <a:gd name="csX17" fmla="*/ 11594030 w 11594030"/>
              <a:gd name="csY17" fmla="*/ 0 h 3172888"/>
              <a:gd name="csX18" fmla="*/ 11594030 w 11594030"/>
              <a:gd name="csY18" fmla="*/ 698035 h 3172888"/>
              <a:gd name="csX19" fmla="*/ 11594030 w 11594030"/>
              <a:gd name="csY19" fmla="*/ 1237426 h 3172888"/>
              <a:gd name="csX20" fmla="*/ 11594030 w 11594030"/>
              <a:gd name="csY20" fmla="*/ 1808546 h 3172888"/>
              <a:gd name="csX21" fmla="*/ 11594030 w 11594030"/>
              <a:gd name="csY21" fmla="*/ 2379666 h 3172888"/>
              <a:gd name="csX22" fmla="*/ 11594030 w 11594030"/>
              <a:gd name="csY22" fmla="*/ 3172888 h 3172888"/>
              <a:gd name="csX23" fmla="*/ 10912028 w 11594030"/>
              <a:gd name="csY23" fmla="*/ 3172888 h 3172888"/>
              <a:gd name="csX24" fmla="*/ 9998146 w 11594030"/>
              <a:gd name="csY24" fmla="*/ 3172888 h 3172888"/>
              <a:gd name="csX25" fmla="*/ 9316144 w 11594030"/>
              <a:gd name="csY25" fmla="*/ 3172888 h 3172888"/>
              <a:gd name="csX26" fmla="*/ 8402262 w 11594030"/>
              <a:gd name="csY26" fmla="*/ 3172888 h 3172888"/>
              <a:gd name="csX27" fmla="*/ 7720260 w 11594030"/>
              <a:gd name="csY27" fmla="*/ 3172888 h 3172888"/>
              <a:gd name="csX28" fmla="*/ 6922318 w 11594030"/>
              <a:gd name="csY28" fmla="*/ 3172888 h 3172888"/>
              <a:gd name="csX29" fmla="*/ 6588137 w 11594030"/>
              <a:gd name="csY29" fmla="*/ 3172888 h 3172888"/>
              <a:gd name="csX30" fmla="*/ 5674255 w 11594030"/>
              <a:gd name="csY30" fmla="*/ 3172888 h 3172888"/>
              <a:gd name="csX31" fmla="*/ 5108193 w 11594030"/>
              <a:gd name="csY31" fmla="*/ 3172888 h 3172888"/>
              <a:gd name="csX32" fmla="*/ 4310251 w 11594030"/>
              <a:gd name="csY32" fmla="*/ 3172888 h 3172888"/>
              <a:gd name="csX33" fmla="*/ 3976070 w 11594030"/>
              <a:gd name="csY33" fmla="*/ 3172888 h 3172888"/>
              <a:gd name="csX34" fmla="*/ 3062188 w 11594030"/>
              <a:gd name="csY34" fmla="*/ 3172888 h 3172888"/>
              <a:gd name="csX35" fmla="*/ 2496126 w 11594030"/>
              <a:gd name="csY35" fmla="*/ 3172888 h 3172888"/>
              <a:gd name="csX36" fmla="*/ 1814125 w 11594030"/>
              <a:gd name="csY36" fmla="*/ 3172888 h 3172888"/>
              <a:gd name="csX37" fmla="*/ 1364004 w 11594030"/>
              <a:gd name="csY37" fmla="*/ 3172888 h 3172888"/>
              <a:gd name="csX38" fmla="*/ 0 w 11594030"/>
              <a:gd name="csY38" fmla="*/ 3172888 h 3172888"/>
              <a:gd name="csX39" fmla="*/ 0 w 11594030"/>
              <a:gd name="csY39" fmla="*/ 2474853 h 3172888"/>
              <a:gd name="csX40" fmla="*/ 0 w 11594030"/>
              <a:gd name="csY40" fmla="*/ 1840275 h 3172888"/>
              <a:gd name="csX41" fmla="*/ 0 w 11594030"/>
              <a:gd name="csY41" fmla="*/ 1300884 h 3172888"/>
              <a:gd name="csX42" fmla="*/ 0 w 11594030"/>
              <a:gd name="csY42" fmla="*/ 634578 h 3172888"/>
              <a:gd name="csX43" fmla="*/ 0 w 11594030"/>
              <a:gd name="csY43" fmla="*/ 0 h 31728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11594030" h="3172888" fill="none" extrusionOk="0">
                <a:moveTo>
                  <a:pt x="0" y="0"/>
                </a:moveTo>
                <a:cubicBezTo>
                  <a:pt x="251154" y="29676"/>
                  <a:pt x="404939" y="-27533"/>
                  <a:pt x="682002" y="0"/>
                </a:cubicBezTo>
                <a:cubicBezTo>
                  <a:pt x="959065" y="27533"/>
                  <a:pt x="1002886" y="19733"/>
                  <a:pt x="1248063" y="0"/>
                </a:cubicBezTo>
                <a:cubicBezTo>
                  <a:pt x="1493240" y="-19733"/>
                  <a:pt x="1663077" y="14106"/>
                  <a:pt x="1930065" y="0"/>
                </a:cubicBezTo>
                <a:cubicBezTo>
                  <a:pt x="2197053" y="-14106"/>
                  <a:pt x="2373425" y="18266"/>
                  <a:pt x="2728007" y="0"/>
                </a:cubicBezTo>
                <a:cubicBezTo>
                  <a:pt x="3082589" y="-18266"/>
                  <a:pt x="3130624" y="25827"/>
                  <a:pt x="3525949" y="0"/>
                </a:cubicBezTo>
                <a:cubicBezTo>
                  <a:pt x="3921274" y="-25827"/>
                  <a:pt x="4034362" y="36687"/>
                  <a:pt x="4323891" y="0"/>
                </a:cubicBezTo>
                <a:cubicBezTo>
                  <a:pt x="4613420" y="-36687"/>
                  <a:pt x="4891093" y="-20747"/>
                  <a:pt x="5237774" y="0"/>
                </a:cubicBezTo>
                <a:cubicBezTo>
                  <a:pt x="5584455" y="20747"/>
                  <a:pt x="5595729" y="10882"/>
                  <a:pt x="5919775" y="0"/>
                </a:cubicBezTo>
                <a:cubicBezTo>
                  <a:pt x="6243821" y="-10882"/>
                  <a:pt x="6538379" y="10941"/>
                  <a:pt x="6717717" y="0"/>
                </a:cubicBezTo>
                <a:cubicBezTo>
                  <a:pt x="6897055" y="-10941"/>
                  <a:pt x="7104992" y="-601"/>
                  <a:pt x="7399719" y="0"/>
                </a:cubicBezTo>
                <a:cubicBezTo>
                  <a:pt x="7694446" y="601"/>
                  <a:pt x="7925871" y="924"/>
                  <a:pt x="8081721" y="0"/>
                </a:cubicBezTo>
                <a:cubicBezTo>
                  <a:pt x="8237571" y="-924"/>
                  <a:pt x="8482387" y="-19131"/>
                  <a:pt x="8763723" y="0"/>
                </a:cubicBezTo>
                <a:cubicBezTo>
                  <a:pt x="9045059" y="19131"/>
                  <a:pt x="8991766" y="-15714"/>
                  <a:pt x="9097904" y="0"/>
                </a:cubicBezTo>
                <a:cubicBezTo>
                  <a:pt x="9204042" y="15714"/>
                  <a:pt x="9505426" y="20817"/>
                  <a:pt x="9895846" y="0"/>
                </a:cubicBezTo>
                <a:cubicBezTo>
                  <a:pt x="10286266" y="-20817"/>
                  <a:pt x="10131372" y="6980"/>
                  <a:pt x="10230026" y="0"/>
                </a:cubicBezTo>
                <a:cubicBezTo>
                  <a:pt x="10328680" y="-6980"/>
                  <a:pt x="10683885" y="24767"/>
                  <a:pt x="10912028" y="0"/>
                </a:cubicBezTo>
                <a:cubicBezTo>
                  <a:pt x="11140171" y="-24767"/>
                  <a:pt x="11390320" y="-28921"/>
                  <a:pt x="11594030" y="0"/>
                </a:cubicBezTo>
                <a:cubicBezTo>
                  <a:pt x="11611266" y="346380"/>
                  <a:pt x="11588517" y="350582"/>
                  <a:pt x="11594030" y="698035"/>
                </a:cubicBezTo>
                <a:cubicBezTo>
                  <a:pt x="11599543" y="1045488"/>
                  <a:pt x="11575163" y="1018193"/>
                  <a:pt x="11594030" y="1237426"/>
                </a:cubicBezTo>
                <a:cubicBezTo>
                  <a:pt x="11612897" y="1456659"/>
                  <a:pt x="11587640" y="1553221"/>
                  <a:pt x="11594030" y="1808546"/>
                </a:cubicBezTo>
                <a:cubicBezTo>
                  <a:pt x="11600420" y="2063871"/>
                  <a:pt x="11597650" y="2205947"/>
                  <a:pt x="11594030" y="2379666"/>
                </a:cubicBezTo>
                <a:cubicBezTo>
                  <a:pt x="11590410" y="2553385"/>
                  <a:pt x="11617838" y="2927037"/>
                  <a:pt x="11594030" y="3172888"/>
                </a:cubicBezTo>
                <a:cubicBezTo>
                  <a:pt x="11398028" y="3160501"/>
                  <a:pt x="11151543" y="3142861"/>
                  <a:pt x="10912028" y="3172888"/>
                </a:cubicBezTo>
                <a:cubicBezTo>
                  <a:pt x="10672513" y="3202915"/>
                  <a:pt x="10427243" y="3152969"/>
                  <a:pt x="9998146" y="3172888"/>
                </a:cubicBezTo>
                <a:cubicBezTo>
                  <a:pt x="9569049" y="3192807"/>
                  <a:pt x="9523684" y="3143732"/>
                  <a:pt x="9316144" y="3172888"/>
                </a:cubicBezTo>
                <a:cubicBezTo>
                  <a:pt x="9108604" y="3202044"/>
                  <a:pt x="8679246" y="3186572"/>
                  <a:pt x="8402262" y="3172888"/>
                </a:cubicBezTo>
                <a:cubicBezTo>
                  <a:pt x="8125278" y="3159204"/>
                  <a:pt x="7860201" y="3179573"/>
                  <a:pt x="7720260" y="3172888"/>
                </a:cubicBezTo>
                <a:cubicBezTo>
                  <a:pt x="7580319" y="3166203"/>
                  <a:pt x="7129206" y="3200713"/>
                  <a:pt x="6922318" y="3172888"/>
                </a:cubicBezTo>
                <a:cubicBezTo>
                  <a:pt x="6715430" y="3145063"/>
                  <a:pt x="6664850" y="3187903"/>
                  <a:pt x="6588137" y="3172888"/>
                </a:cubicBezTo>
                <a:cubicBezTo>
                  <a:pt x="6511424" y="3157873"/>
                  <a:pt x="6070547" y="3216700"/>
                  <a:pt x="5674255" y="3172888"/>
                </a:cubicBezTo>
                <a:cubicBezTo>
                  <a:pt x="5277963" y="3129076"/>
                  <a:pt x="5246173" y="3179953"/>
                  <a:pt x="5108193" y="3172888"/>
                </a:cubicBezTo>
                <a:cubicBezTo>
                  <a:pt x="4970213" y="3165823"/>
                  <a:pt x="4673417" y="3198847"/>
                  <a:pt x="4310251" y="3172888"/>
                </a:cubicBezTo>
                <a:cubicBezTo>
                  <a:pt x="3947085" y="3146929"/>
                  <a:pt x="4096989" y="3188594"/>
                  <a:pt x="3976070" y="3172888"/>
                </a:cubicBezTo>
                <a:cubicBezTo>
                  <a:pt x="3855151" y="3157182"/>
                  <a:pt x="3322360" y="3149976"/>
                  <a:pt x="3062188" y="3172888"/>
                </a:cubicBezTo>
                <a:cubicBezTo>
                  <a:pt x="2802016" y="3195800"/>
                  <a:pt x="2641404" y="3155910"/>
                  <a:pt x="2496126" y="3172888"/>
                </a:cubicBezTo>
                <a:cubicBezTo>
                  <a:pt x="2350848" y="3189866"/>
                  <a:pt x="2086104" y="3143325"/>
                  <a:pt x="1814125" y="3172888"/>
                </a:cubicBezTo>
                <a:cubicBezTo>
                  <a:pt x="1542146" y="3202451"/>
                  <a:pt x="1579799" y="3175503"/>
                  <a:pt x="1364004" y="3172888"/>
                </a:cubicBezTo>
                <a:cubicBezTo>
                  <a:pt x="1148209" y="3170273"/>
                  <a:pt x="473753" y="3185344"/>
                  <a:pt x="0" y="3172888"/>
                </a:cubicBezTo>
                <a:cubicBezTo>
                  <a:pt x="20474" y="2974152"/>
                  <a:pt x="31869" y="2654892"/>
                  <a:pt x="0" y="2474853"/>
                </a:cubicBezTo>
                <a:cubicBezTo>
                  <a:pt x="-31869" y="2294814"/>
                  <a:pt x="-17232" y="2019539"/>
                  <a:pt x="0" y="1840275"/>
                </a:cubicBezTo>
                <a:cubicBezTo>
                  <a:pt x="17232" y="1661011"/>
                  <a:pt x="-11390" y="1417127"/>
                  <a:pt x="0" y="1300884"/>
                </a:cubicBezTo>
                <a:cubicBezTo>
                  <a:pt x="11390" y="1184641"/>
                  <a:pt x="2127" y="862781"/>
                  <a:pt x="0" y="634578"/>
                </a:cubicBezTo>
                <a:cubicBezTo>
                  <a:pt x="-2127" y="406375"/>
                  <a:pt x="31456" y="183890"/>
                  <a:pt x="0" y="0"/>
                </a:cubicBezTo>
                <a:close/>
              </a:path>
              <a:path w="11594030" h="3172888" stroke="0" extrusionOk="0">
                <a:moveTo>
                  <a:pt x="0" y="0"/>
                </a:moveTo>
                <a:cubicBezTo>
                  <a:pt x="199460" y="6521"/>
                  <a:pt x="420933" y="18621"/>
                  <a:pt x="566061" y="0"/>
                </a:cubicBezTo>
                <a:cubicBezTo>
                  <a:pt x="711189" y="-18621"/>
                  <a:pt x="745731" y="10364"/>
                  <a:pt x="900242" y="0"/>
                </a:cubicBezTo>
                <a:cubicBezTo>
                  <a:pt x="1054753" y="-10364"/>
                  <a:pt x="1404364" y="22158"/>
                  <a:pt x="1814125" y="0"/>
                </a:cubicBezTo>
                <a:cubicBezTo>
                  <a:pt x="2223886" y="-22158"/>
                  <a:pt x="2127794" y="19563"/>
                  <a:pt x="2380186" y="0"/>
                </a:cubicBezTo>
                <a:cubicBezTo>
                  <a:pt x="2632578" y="-19563"/>
                  <a:pt x="2745663" y="-382"/>
                  <a:pt x="2946248" y="0"/>
                </a:cubicBezTo>
                <a:cubicBezTo>
                  <a:pt x="3146833" y="382"/>
                  <a:pt x="3419491" y="-20102"/>
                  <a:pt x="3860130" y="0"/>
                </a:cubicBezTo>
                <a:cubicBezTo>
                  <a:pt x="4300769" y="20102"/>
                  <a:pt x="4208605" y="10566"/>
                  <a:pt x="4310251" y="0"/>
                </a:cubicBezTo>
                <a:cubicBezTo>
                  <a:pt x="4411897" y="-10566"/>
                  <a:pt x="4815687" y="37499"/>
                  <a:pt x="5224134" y="0"/>
                </a:cubicBezTo>
                <a:cubicBezTo>
                  <a:pt x="5632581" y="-37499"/>
                  <a:pt x="5780071" y="-43775"/>
                  <a:pt x="6138016" y="0"/>
                </a:cubicBezTo>
                <a:cubicBezTo>
                  <a:pt x="6495961" y="43775"/>
                  <a:pt x="6573115" y="23083"/>
                  <a:pt x="6820018" y="0"/>
                </a:cubicBezTo>
                <a:cubicBezTo>
                  <a:pt x="7066921" y="-23083"/>
                  <a:pt x="7535587" y="24676"/>
                  <a:pt x="7733900" y="0"/>
                </a:cubicBezTo>
                <a:cubicBezTo>
                  <a:pt x="7932213" y="-24676"/>
                  <a:pt x="8105346" y="25713"/>
                  <a:pt x="8299961" y="0"/>
                </a:cubicBezTo>
                <a:cubicBezTo>
                  <a:pt x="8494576" y="-25713"/>
                  <a:pt x="8641358" y="-18121"/>
                  <a:pt x="8866023" y="0"/>
                </a:cubicBezTo>
                <a:cubicBezTo>
                  <a:pt x="9090688" y="18121"/>
                  <a:pt x="9389163" y="25896"/>
                  <a:pt x="9663965" y="0"/>
                </a:cubicBezTo>
                <a:cubicBezTo>
                  <a:pt x="9938767" y="-25896"/>
                  <a:pt x="10019088" y="-1749"/>
                  <a:pt x="10230026" y="0"/>
                </a:cubicBezTo>
                <a:cubicBezTo>
                  <a:pt x="10440964" y="1749"/>
                  <a:pt x="11316713" y="24263"/>
                  <a:pt x="11594030" y="0"/>
                </a:cubicBezTo>
                <a:cubicBezTo>
                  <a:pt x="11589141" y="203782"/>
                  <a:pt x="11568789" y="349921"/>
                  <a:pt x="11594030" y="698035"/>
                </a:cubicBezTo>
                <a:cubicBezTo>
                  <a:pt x="11619271" y="1046150"/>
                  <a:pt x="11600566" y="1048487"/>
                  <a:pt x="11594030" y="1364342"/>
                </a:cubicBezTo>
                <a:cubicBezTo>
                  <a:pt x="11587494" y="1680197"/>
                  <a:pt x="11611406" y="1798484"/>
                  <a:pt x="11594030" y="2030648"/>
                </a:cubicBezTo>
                <a:cubicBezTo>
                  <a:pt x="11576654" y="2262812"/>
                  <a:pt x="11599580" y="2443121"/>
                  <a:pt x="11594030" y="2570039"/>
                </a:cubicBezTo>
                <a:cubicBezTo>
                  <a:pt x="11588480" y="2696957"/>
                  <a:pt x="11578605" y="2980254"/>
                  <a:pt x="11594030" y="3172888"/>
                </a:cubicBezTo>
                <a:cubicBezTo>
                  <a:pt x="11386876" y="3147351"/>
                  <a:pt x="11169649" y="3165387"/>
                  <a:pt x="10796088" y="3172888"/>
                </a:cubicBezTo>
                <a:cubicBezTo>
                  <a:pt x="10422527" y="3180389"/>
                  <a:pt x="10444930" y="3172575"/>
                  <a:pt x="10345967" y="3172888"/>
                </a:cubicBezTo>
                <a:cubicBezTo>
                  <a:pt x="10247004" y="3173201"/>
                  <a:pt x="9901999" y="3153000"/>
                  <a:pt x="9663965" y="3172888"/>
                </a:cubicBezTo>
                <a:cubicBezTo>
                  <a:pt x="9425931" y="3192776"/>
                  <a:pt x="9483213" y="3175154"/>
                  <a:pt x="9329784" y="3172888"/>
                </a:cubicBezTo>
                <a:cubicBezTo>
                  <a:pt x="9176355" y="3170622"/>
                  <a:pt x="9157321" y="3161335"/>
                  <a:pt x="8995603" y="3172888"/>
                </a:cubicBezTo>
                <a:cubicBezTo>
                  <a:pt x="8833885" y="3184441"/>
                  <a:pt x="8524175" y="3182774"/>
                  <a:pt x="8313602" y="3172888"/>
                </a:cubicBezTo>
                <a:cubicBezTo>
                  <a:pt x="8103029" y="3163002"/>
                  <a:pt x="7972680" y="3194404"/>
                  <a:pt x="7863480" y="3172888"/>
                </a:cubicBezTo>
                <a:cubicBezTo>
                  <a:pt x="7754280" y="3151372"/>
                  <a:pt x="7439090" y="3189310"/>
                  <a:pt x="7065538" y="3172888"/>
                </a:cubicBezTo>
                <a:cubicBezTo>
                  <a:pt x="6691986" y="3156466"/>
                  <a:pt x="6754591" y="3188710"/>
                  <a:pt x="6615417" y="3172888"/>
                </a:cubicBezTo>
                <a:cubicBezTo>
                  <a:pt x="6476243" y="3157066"/>
                  <a:pt x="6046201" y="3182948"/>
                  <a:pt x="5817475" y="3172888"/>
                </a:cubicBezTo>
                <a:cubicBezTo>
                  <a:pt x="5588749" y="3162828"/>
                  <a:pt x="5592824" y="3159387"/>
                  <a:pt x="5483294" y="3172888"/>
                </a:cubicBezTo>
                <a:cubicBezTo>
                  <a:pt x="5373764" y="3186389"/>
                  <a:pt x="5066943" y="3148926"/>
                  <a:pt x="4685352" y="3172888"/>
                </a:cubicBezTo>
                <a:cubicBezTo>
                  <a:pt x="4303761" y="3196850"/>
                  <a:pt x="4459765" y="3193050"/>
                  <a:pt x="4235231" y="3172888"/>
                </a:cubicBezTo>
                <a:cubicBezTo>
                  <a:pt x="4010697" y="3152726"/>
                  <a:pt x="4061762" y="3188003"/>
                  <a:pt x="3901050" y="3172888"/>
                </a:cubicBezTo>
                <a:cubicBezTo>
                  <a:pt x="3740338" y="3157773"/>
                  <a:pt x="3643052" y="3189091"/>
                  <a:pt x="3450929" y="3172888"/>
                </a:cubicBezTo>
                <a:cubicBezTo>
                  <a:pt x="3258806" y="3156685"/>
                  <a:pt x="2905653" y="3164961"/>
                  <a:pt x="2652987" y="3172888"/>
                </a:cubicBezTo>
                <a:cubicBezTo>
                  <a:pt x="2400321" y="3180815"/>
                  <a:pt x="2387782" y="3184077"/>
                  <a:pt x="2202866" y="3172888"/>
                </a:cubicBezTo>
                <a:cubicBezTo>
                  <a:pt x="2017950" y="3161699"/>
                  <a:pt x="1964321" y="3163988"/>
                  <a:pt x="1868685" y="3172888"/>
                </a:cubicBezTo>
                <a:cubicBezTo>
                  <a:pt x="1773049" y="3181788"/>
                  <a:pt x="1573296" y="3175040"/>
                  <a:pt x="1418564" y="3172888"/>
                </a:cubicBezTo>
                <a:cubicBezTo>
                  <a:pt x="1263832" y="3170736"/>
                  <a:pt x="1022141" y="3153673"/>
                  <a:pt x="852502" y="3172888"/>
                </a:cubicBezTo>
                <a:cubicBezTo>
                  <a:pt x="682863" y="3192103"/>
                  <a:pt x="205019" y="3170322"/>
                  <a:pt x="0" y="3172888"/>
                </a:cubicBezTo>
                <a:cubicBezTo>
                  <a:pt x="1495" y="2906638"/>
                  <a:pt x="-26989" y="2801324"/>
                  <a:pt x="0" y="2601768"/>
                </a:cubicBezTo>
                <a:cubicBezTo>
                  <a:pt x="26989" y="2402212"/>
                  <a:pt x="-4055" y="2311045"/>
                  <a:pt x="0" y="2030648"/>
                </a:cubicBezTo>
                <a:cubicBezTo>
                  <a:pt x="4055" y="1750251"/>
                  <a:pt x="-27342" y="1534930"/>
                  <a:pt x="0" y="1396071"/>
                </a:cubicBezTo>
                <a:cubicBezTo>
                  <a:pt x="27342" y="1257212"/>
                  <a:pt x="-10074" y="943533"/>
                  <a:pt x="0" y="761493"/>
                </a:cubicBezTo>
                <a:cubicBezTo>
                  <a:pt x="10074" y="579453"/>
                  <a:pt x="-37047" y="317711"/>
                  <a:pt x="0" y="0"/>
                </a:cubicBezTo>
                <a:close/>
              </a:path>
            </a:pathLst>
          </a:custGeom>
          <a:solidFill>
            <a:schemeClr val="bg1"/>
          </a:solidFill>
          <a:ln w="9525">
            <a:solidFill>
              <a:srgbClr val="00205B"/>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205B"/>
                </a:solidFill>
                <a:latin typeface="Arial" panose="020B0604020202020204" pitchFamily="34" charset="0"/>
                <a:cs typeface="Arial" panose="020B0604020202020204" pitchFamily="34" charset="0"/>
              </a:rPr>
              <a:t>The atmospheres of the Moon and Mars have __________ mass than Earth. This means the air is thinner.</a:t>
            </a:r>
          </a:p>
          <a:p>
            <a:pPr algn="just"/>
            <a:endParaRPr lang="en-US" sz="2800" dirty="0">
              <a:solidFill>
                <a:srgbClr val="00205B"/>
              </a:solidFill>
              <a:latin typeface="Arial" panose="020B0604020202020204" pitchFamily="34" charset="0"/>
              <a:cs typeface="Arial" panose="020B0604020202020204" pitchFamily="34" charset="0"/>
            </a:endParaRPr>
          </a:p>
          <a:p>
            <a:pPr algn="just"/>
            <a:r>
              <a:rPr lang="en-US" sz="2800" dirty="0">
                <a:solidFill>
                  <a:srgbClr val="00205B"/>
                </a:solidFill>
                <a:latin typeface="Arial" panose="020B0604020202020204" pitchFamily="34" charset="0"/>
                <a:cs typeface="Arial" panose="020B0604020202020204" pitchFamily="34" charset="0"/>
              </a:rPr>
              <a:t>They also contain different _____________. Humans __________ in oxygen. _________ has the most oxygen in its atmosphere. It has around ________ %. The other atmospheres may only have a small amount  or even none at all!</a:t>
            </a:r>
          </a:p>
        </p:txBody>
      </p:sp>
      <p:sp>
        <p:nvSpPr>
          <p:cNvPr id="8" name="Rectangle 7">
            <a:extLst>
              <a:ext uri="{FF2B5EF4-FFF2-40B4-BE49-F238E27FC236}">
                <a16:creationId xmlns:a16="http://schemas.microsoft.com/office/drawing/2014/main" id="{AF05D759-2772-8A85-A2B3-4D7A8690110C}"/>
              </a:ext>
            </a:extLst>
          </p:cNvPr>
          <p:cNvSpPr/>
          <p:nvPr/>
        </p:nvSpPr>
        <p:spPr>
          <a:xfrm>
            <a:off x="298985" y="5539409"/>
            <a:ext cx="11567368" cy="733362"/>
          </a:xfrm>
          <a:custGeom>
            <a:avLst/>
            <a:gdLst>
              <a:gd name="csX0" fmla="*/ 0 w 11567368"/>
              <a:gd name="csY0" fmla="*/ 0 h 733362"/>
              <a:gd name="csX1" fmla="*/ 796107 w 11567368"/>
              <a:gd name="csY1" fmla="*/ 0 h 733362"/>
              <a:gd name="csX2" fmla="*/ 1129519 w 11567368"/>
              <a:gd name="csY2" fmla="*/ 0 h 733362"/>
              <a:gd name="csX3" fmla="*/ 2041300 w 11567368"/>
              <a:gd name="csY3" fmla="*/ 0 h 733362"/>
              <a:gd name="csX4" fmla="*/ 2721734 w 11567368"/>
              <a:gd name="csY4" fmla="*/ 0 h 733362"/>
              <a:gd name="csX5" fmla="*/ 3055146 w 11567368"/>
              <a:gd name="csY5" fmla="*/ 0 h 733362"/>
              <a:gd name="csX6" fmla="*/ 3735579 w 11567368"/>
              <a:gd name="csY6" fmla="*/ 0 h 733362"/>
              <a:gd name="csX7" fmla="*/ 4647360 w 11567368"/>
              <a:gd name="csY7" fmla="*/ 0 h 733362"/>
              <a:gd name="csX8" fmla="*/ 5212120 w 11567368"/>
              <a:gd name="csY8" fmla="*/ 0 h 733362"/>
              <a:gd name="csX9" fmla="*/ 5776880 w 11567368"/>
              <a:gd name="csY9" fmla="*/ 0 h 733362"/>
              <a:gd name="csX10" fmla="*/ 6457313 w 11567368"/>
              <a:gd name="csY10" fmla="*/ 0 h 733362"/>
              <a:gd name="csX11" fmla="*/ 7253420 w 11567368"/>
              <a:gd name="csY11" fmla="*/ 0 h 733362"/>
              <a:gd name="csX12" fmla="*/ 8049527 w 11567368"/>
              <a:gd name="csY12" fmla="*/ 0 h 733362"/>
              <a:gd name="csX13" fmla="*/ 8845634 w 11567368"/>
              <a:gd name="csY13" fmla="*/ 0 h 733362"/>
              <a:gd name="csX14" fmla="*/ 9757415 w 11567368"/>
              <a:gd name="csY14" fmla="*/ 0 h 733362"/>
              <a:gd name="csX15" fmla="*/ 10437849 w 11567368"/>
              <a:gd name="csY15" fmla="*/ 0 h 733362"/>
              <a:gd name="csX16" fmla="*/ 11567368 w 11567368"/>
              <a:gd name="csY16" fmla="*/ 0 h 733362"/>
              <a:gd name="csX17" fmla="*/ 11567368 w 11567368"/>
              <a:gd name="csY17" fmla="*/ 366681 h 733362"/>
              <a:gd name="csX18" fmla="*/ 11567368 w 11567368"/>
              <a:gd name="csY18" fmla="*/ 733362 h 733362"/>
              <a:gd name="csX19" fmla="*/ 10771261 w 11567368"/>
              <a:gd name="csY19" fmla="*/ 733362 h 733362"/>
              <a:gd name="csX20" fmla="*/ 10206501 w 11567368"/>
              <a:gd name="csY20" fmla="*/ 733362 h 733362"/>
              <a:gd name="csX21" fmla="*/ 9641741 w 11567368"/>
              <a:gd name="csY21" fmla="*/ 733362 h 733362"/>
              <a:gd name="csX22" fmla="*/ 9076982 w 11567368"/>
              <a:gd name="csY22" fmla="*/ 733362 h 733362"/>
              <a:gd name="csX23" fmla="*/ 8512222 w 11567368"/>
              <a:gd name="csY23" fmla="*/ 733362 h 733362"/>
              <a:gd name="csX24" fmla="*/ 7716115 w 11567368"/>
              <a:gd name="csY24" fmla="*/ 733362 h 733362"/>
              <a:gd name="csX25" fmla="*/ 7035681 w 11567368"/>
              <a:gd name="csY25" fmla="*/ 733362 h 733362"/>
              <a:gd name="csX26" fmla="*/ 6702269 w 11567368"/>
              <a:gd name="csY26" fmla="*/ 733362 h 733362"/>
              <a:gd name="csX27" fmla="*/ 6137509 w 11567368"/>
              <a:gd name="csY27" fmla="*/ 733362 h 733362"/>
              <a:gd name="csX28" fmla="*/ 5341402 w 11567368"/>
              <a:gd name="csY28" fmla="*/ 733362 h 733362"/>
              <a:gd name="csX29" fmla="*/ 4892316 w 11567368"/>
              <a:gd name="csY29" fmla="*/ 733362 h 733362"/>
              <a:gd name="csX30" fmla="*/ 3980535 w 11567368"/>
              <a:gd name="csY30" fmla="*/ 733362 h 733362"/>
              <a:gd name="csX31" fmla="*/ 3068755 w 11567368"/>
              <a:gd name="csY31" fmla="*/ 733362 h 733362"/>
              <a:gd name="csX32" fmla="*/ 2388321 w 11567368"/>
              <a:gd name="csY32" fmla="*/ 733362 h 733362"/>
              <a:gd name="csX33" fmla="*/ 1476541 w 11567368"/>
              <a:gd name="csY33" fmla="*/ 733362 h 733362"/>
              <a:gd name="csX34" fmla="*/ 796107 w 11567368"/>
              <a:gd name="csY34" fmla="*/ 733362 h 733362"/>
              <a:gd name="csX35" fmla="*/ 0 w 11567368"/>
              <a:gd name="csY35" fmla="*/ 733362 h 733362"/>
              <a:gd name="csX36" fmla="*/ 0 w 11567368"/>
              <a:gd name="csY36" fmla="*/ 388682 h 733362"/>
              <a:gd name="csX37" fmla="*/ 0 w 11567368"/>
              <a:gd name="csY37" fmla="*/ 0 h 7333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1567368" h="733362" fill="none" extrusionOk="0">
                <a:moveTo>
                  <a:pt x="0" y="0"/>
                </a:moveTo>
                <a:cubicBezTo>
                  <a:pt x="267317" y="10629"/>
                  <a:pt x="409390" y="-38841"/>
                  <a:pt x="796107" y="0"/>
                </a:cubicBezTo>
                <a:cubicBezTo>
                  <a:pt x="1182824" y="38841"/>
                  <a:pt x="1055097" y="-13386"/>
                  <a:pt x="1129519" y="0"/>
                </a:cubicBezTo>
                <a:cubicBezTo>
                  <a:pt x="1203941" y="13386"/>
                  <a:pt x="1587029" y="36553"/>
                  <a:pt x="2041300" y="0"/>
                </a:cubicBezTo>
                <a:cubicBezTo>
                  <a:pt x="2495571" y="-36553"/>
                  <a:pt x="2486160" y="-2682"/>
                  <a:pt x="2721734" y="0"/>
                </a:cubicBezTo>
                <a:cubicBezTo>
                  <a:pt x="2957308" y="2682"/>
                  <a:pt x="2916161" y="3104"/>
                  <a:pt x="3055146" y="0"/>
                </a:cubicBezTo>
                <a:cubicBezTo>
                  <a:pt x="3194131" y="-3104"/>
                  <a:pt x="3499828" y="-188"/>
                  <a:pt x="3735579" y="0"/>
                </a:cubicBezTo>
                <a:cubicBezTo>
                  <a:pt x="3971330" y="188"/>
                  <a:pt x="4249178" y="-8276"/>
                  <a:pt x="4647360" y="0"/>
                </a:cubicBezTo>
                <a:cubicBezTo>
                  <a:pt x="5045542" y="8276"/>
                  <a:pt x="5018511" y="-5453"/>
                  <a:pt x="5212120" y="0"/>
                </a:cubicBezTo>
                <a:cubicBezTo>
                  <a:pt x="5405729" y="5453"/>
                  <a:pt x="5618142" y="-21815"/>
                  <a:pt x="5776880" y="0"/>
                </a:cubicBezTo>
                <a:cubicBezTo>
                  <a:pt x="5935618" y="21815"/>
                  <a:pt x="6223927" y="33139"/>
                  <a:pt x="6457313" y="0"/>
                </a:cubicBezTo>
                <a:cubicBezTo>
                  <a:pt x="6690699" y="-33139"/>
                  <a:pt x="6950018" y="20960"/>
                  <a:pt x="7253420" y="0"/>
                </a:cubicBezTo>
                <a:cubicBezTo>
                  <a:pt x="7556822" y="-20960"/>
                  <a:pt x="7743656" y="37861"/>
                  <a:pt x="8049527" y="0"/>
                </a:cubicBezTo>
                <a:cubicBezTo>
                  <a:pt x="8355398" y="-37861"/>
                  <a:pt x="8601351" y="-12832"/>
                  <a:pt x="8845634" y="0"/>
                </a:cubicBezTo>
                <a:cubicBezTo>
                  <a:pt x="9089917" y="12832"/>
                  <a:pt x="9457133" y="-36115"/>
                  <a:pt x="9757415" y="0"/>
                </a:cubicBezTo>
                <a:cubicBezTo>
                  <a:pt x="10057697" y="36115"/>
                  <a:pt x="10230405" y="31852"/>
                  <a:pt x="10437849" y="0"/>
                </a:cubicBezTo>
                <a:cubicBezTo>
                  <a:pt x="10645293" y="-31852"/>
                  <a:pt x="11296975" y="-15454"/>
                  <a:pt x="11567368" y="0"/>
                </a:cubicBezTo>
                <a:cubicBezTo>
                  <a:pt x="11580243" y="124475"/>
                  <a:pt x="11564530" y="199495"/>
                  <a:pt x="11567368" y="366681"/>
                </a:cubicBezTo>
                <a:cubicBezTo>
                  <a:pt x="11570206" y="533867"/>
                  <a:pt x="11571279" y="583533"/>
                  <a:pt x="11567368" y="733362"/>
                </a:cubicBezTo>
                <a:cubicBezTo>
                  <a:pt x="11250031" y="706161"/>
                  <a:pt x="10986996" y="726845"/>
                  <a:pt x="10771261" y="733362"/>
                </a:cubicBezTo>
                <a:cubicBezTo>
                  <a:pt x="10555526" y="739879"/>
                  <a:pt x="10397451" y="725058"/>
                  <a:pt x="10206501" y="733362"/>
                </a:cubicBezTo>
                <a:cubicBezTo>
                  <a:pt x="10015551" y="741666"/>
                  <a:pt x="9817284" y="757139"/>
                  <a:pt x="9641741" y="733362"/>
                </a:cubicBezTo>
                <a:cubicBezTo>
                  <a:pt x="9466198" y="709585"/>
                  <a:pt x="9307564" y="722954"/>
                  <a:pt x="9076982" y="733362"/>
                </a:cubicBezTo>
                <a:cubicBezTo>
                  <a:pt x="8846400" y="743770"/>
                  <a:pt x="8790061" y="732801"/>
                  <a:pt x="8512222" y="733362"/>
                </a:cubicBezTo>
                <a:cubicBezTo>
                  <a:pt x="8234383" y="733923"/>
                  <a:pt x="7935324" y="693718"/>
                  <a:pt x="7716115" y="733362"/>
                </a:cubicBezTo>
                <a:cubicBezTo>
                  <a:pt x="7496906" y="773006"/>
                  <a:pt x="7278591" y="708933"/>
                  <a:pt x="7035681" y="733362"/>
                </a:cubicBezTo>
                <a:cubicBezTo>
                  <a:pt x="6792771" y="757791"/>
                  <a:pt x="6781868" y="735524"/>
                  <a:pt x="6702269" y="733362"/>
                </a:cubicBezTo>
                <a:cubicBezTo>
                  <a:pt x="6622670" y="731200"/>
                  <a:pt x="6262023" y="749622"/>
                  <a:pt x="6137509" y="733362"/>
                </a:cubicBezTo>
                <a:cubicBezTo>
                  <a:pt x="6012995" y="717102"/>
                  <a:pt x="5502646" y="731739"/>
                  <a:pt x="5341402" y="733362"/>
                </a:cubicBezTo>
                <a:cubicBezTo>
                  <a:pt x="5180158" y="734985"/>
                  <a:pt x="5038241" y="719297"/>
                  <a:pt x="4892316" y="733362"/>
                </a:cubicBezTo>
                <a:cubicBezTo>
                  <a:pt x="4746391" y="747427"/>
                  <a:pt x="4268336" y="773165"/>
                  <a:pt x="3980535" y="733362"/>
                </a:cubicBezTo>
                <a:cubicBezTo>
                  <a:pt x="3692734" y="693559"/>
                  <a:pt x="3369036" y="694405"/>
                  <a:pt x="3068755" y="733362"/>
                </a:cubicBezTo>
                <a:cubicBezTo>
                  <a:pt x="2768474" y="772319"/>
                  <a:pt x="2597899" y="710812"/>
                  <a:pt x="2388321" y="733362"/>
                </a:cubicBezTo>
                <a:cubicBezTo>
                  <a:pt x="2178743" y="755912"/>
                  <a:pt x="1901784" y="723529"/>
                  <a:pt x="1476541" y="733362"/>
                </a:cubicBezTo>
                <a:cubicBezTo>
                  <a:pt x="1051298" y="743195"/>
                  <a:pt x="990659" y="712482"/>
                  <a:pt x="796107" y="733362"/>
                </a:cubicBezTo>
                <a:cubicBezTo>
                  <a:pt x="601555" y="754242"/>
                  <a:pt x="242801" y="708641"/>
                  <a:pt x="0" y="733362"/>
                </a:cubicBezTo>
                <a:cubicBezTo>
                  <a:pt x="6449" y="587947"/>
                  <a:pt x="254" y="519296"/>
                  <a:pt x="0" y="388682"/>
                </a:cubicBezTo>
                <a:cubicBezTo>
                  <a:pt x="-254" y="258068"/>
                  <a:pt x="15653" y="183938"/>
                  <a:pt x="0" y="0"/>
                </a:cubicBezTo>
                <a:close/>
              </a:path>
              <a:path w="11567368" h="733362" stroke="0" extrusionOk="0">
                <a:moveTo>
                  <a:pt x="0" y="0"/>
                </a:moveTo>
                <a:cubicBezTo>
                  <a:pt x="186441" y="16889"/>
                  <a:pt x="412013" y="-7927"/>
                  <a:pt x="564760" y="0"/>
                </a:cubicBezTo>
                <a:cubicBezTo>
                  <a:pt x="717507" y="7927"/>
                  <a:pt x="807809" y="-3955"/>
                  <a:pt x="898172" y="0"/>
                </a:cubicBezTo>
                <a:cubicBezTo>
                  <a:pt x="988535" y="3955"/>
                  <a:pt x="1365924" y="-10543"/>
                  <a:pt x="1809953" y="0"/>
                </a:cubicBezTo>
                <a:cubicBezTo>
                  <a:pt x="2253982" y="10543"/>
                  <a:pt x="2203417" y="-12389"/>
                  <a:pt x="2374713" y="0"/>
                </a:cubicBezTo>
                <a:cubicBezTo>
                  <a:pt x="2546009" y="12389"/>
                  <a:pt x="2718409" y="672"/>
                  <a:pt x="2939472" y="0"/>
                </a:cubicBezTo>
                <a:cubicBezTo>
                  <a:pt x="3160535" y="-672"/>
                  <a:pt x="3637715" y="-36833"/>
                  <a:pt x="3851253" y="0"/>
                </a:cubicBezTo>
                <a:cubicBezTo>
                  <a:pt x="4064791" y="36833"/>
                  <a:pt x="4080824" y="6284"/>
                  <a:pt x="4300339" y="0"/>
                </a:cubicBezTo>
                <a:cubicBezTo>
                  <a:pt x="4519854" y="-6284"/>
                  <a:pt x="4759020" y="31977"/>
                  <a:pt x="5212120" y="0"/>
                </a:cubicBezTo>
                <a:cubicBezTo>
                  <a:pt x="5665220" y="-31977"/>
                  <a:pt x="5782298" y="25559"/>
                  <a:pt x="6123901" y="0"/>
                </a:cubicBezTo>
                <a:cubicBezTo>
                  <a:pt x="6465504" y="-25559"/>
                  <a:pt x="6609096" y="10390"/>
                  <a:pt x="6804334" y="0"/>
                </a:cubicBezTo>
                <a:cubicBezTo>
                  <a:pt x="6999572" y="-10390"/>
                  <a:pt x="7405096" y="34772"/>
                  <a:pt x="7716115" y="0"/>
                </a:cubicBezTo>
                <a:cubicBezTo>
                  <a:pt x="8027134" y="-34772"/>
                  <a:pt x="8028448" y="22236"/>
                  <a:pt x="8280875" y="0"/>
                </a:cubicBezTo>
                <a:cubicBezTo>
                  <a:pt x="8533302" y="-22236"/>
                  <a:pt x="8566103" y="-13394"/>
                  <a:pt x="8845634" y="0"/>
                </a:cubicBezTo>
                <a:cubicBezTo>
                  <a:pt x="9125165" y="13394"/>
                  <a:pt x="9367548" y="-8859"/>
                  <a:pt x="9641741" y="0"/>
                </a:cubicBezTo>
                <a:cubicBezTo>
                  <a:pt x="9915934" y="8859"/>
                  <a:pt x="9941423" y="-10671"/>
                  <a:pt x="10206501" y="0"/>
                </a:cubicBezTo>
                <a:cubicBezTo>
                  <a:pt x="10471579" y="10671"/>
                  <a:pt x="11075576" y="57935"/>
                  <a:pt x="11567368" y="0"/>
                </a:cubicBezTo>
                <a:cubicBezTo>
                  <a:pt x="11572769" y="141797"/>
                  <a:pt x="11554112" y="199229"/>
                  <a:pt x="11567368" y="381348"/>
                </a:cubicBezTo>
                <a:cubicBezTo>
                  <a:pt x="11580624" y="563467"/>
                  <a:pt x="11554758" y="659722"/>
                  <a:pt x="11567368" y="733362"/>
                </a:cubicBezTo>
                <a:cubicBezTo>
                  <a:pt x="11398677" y="769898"/>
                  <a:pt x="11011042" y="741825"/>
                  <a:pt x="10771261" y="733362"/>
                </a:cubicBezTo>
                <a:cubicBezTo>
                  <a:pt x="10531480" y="724899"/>
                  <a:pt x="10512673" y="720189"/>
                  <a:pt x="10322175" y="733362"/>
                </a:cubicBezTo>
                <a:cubicBezTo>
                  <a:pt x="10131677" y="746535"/>
                  <a:pt x="9680256" y="690759"/>
                  <a:pt x="9410394" y="733362"/>
                </a:cubicBezTo>
                <a:cubicBezTo>
                  <a:pt x="9140532" y="775965"/>
                  <a:pt x="9058364" y="708900"/>
                  <a:pt x="8729961" y="733362"/>
                </a:cubicBezTo>
                <a:cubicBezTo>
                  <a:pt x="8401558" y="757824"/>
                  <a:pt x="8411776" y="742944"/>
                  <a:pt x="8280875" y="733362"/>
                </a:cubicBezTo>
                <a:cubicBezTo>
                  <a:pt x="8149974" y="723780"/>
                  <a:pt x="7876532" y="711861"/>
                  <a:pt x="7600441" y="733362"/>
                </a:cubicBezTo>
                <a:cubicBezTo>
                  <a:pt x="7324350" y="754863"/>
                  <a:pt x="7380440" y="733735"/>
                  <a:pt x="7267029" y="733362"/>
                </a:cubicBezTo>
                <a:cubicBezTo>
                  <a:pt x="7153618" y="732989"/>
                  <a:pt x="7024087" y="733778"/>
                  <a:pt x="6933616" y="733362"/>
                </a:cubicBezTo>
                <a:cubicBezTo>
                  <a:pt x="6843145" y="732946"/>
                  <a:pt x="6502684" y="736926"/>
                  <a:pt x="6253183" y="733362"/>
                </a:cubicBezTo>
                <a:cubicBezTo>
                  <a:pt x="6003682" y="729798"/>
                  <a:pt x="6010802" y="738414"/>
                  <a:pt x="5804097" y="733362"/>
                </a:cubicBezTo>
                <a:cubicBezTo>
                  <a:pt x="5597392" y="728310"/>
                  <a:pt x="5203579" y="710106"/>
                  <a:pt x="5007990" y="733362"/>
                </a:cubicBezTo>
                <a:cubicBezTo>
                  <a:pt x="4812401" y="756618"/>
                  <a:pt x="4686818" y="728944"/>
                  <a:pt x="4558904" y="733362"/>
                </a:cubicBezTo>
                <a:cubicBezTo>
                  <a:pt x="4430990" y="737780"/>
                  <a:pt x="3939708" y="694923"/>
                  <a:pt x="3762797" y="733362"/>
                </a:cubicBezTo>
                <a:cubicBezTo>
                  <a:pt x="3585886" y="771801"/>
                  <a:pt x="3560911" y="741329"/>
                  <a:pt x="3429384" y="733362"/>
                </a:cubicBezTo>
                <a:cubicBezTo>
                  <a:pt x="3297857" y="725395"/>
                  <a:pt x="3007308" y="767684"/>
                  <a:pt x="2633277" y="733362"/>
                </a:cubicBezTo>
                <a:cubicBezTo>
                  <a:pt x="2259246" y="699040"/>
                  <a:pt x="2335351" y="749219"/>
                  <a:pt x="2184191" y="733362"/>
                </a:cubicBezTo>
                <a:cubicBezTo>
                  <a:pt x="2033031" y="717505"/>
                  <a:pt x="1972587" y="748351"/>
                  <a:pt x="1850779" y="733362"/>
                </a:cubicBezTo>
                <a:cubicBezTo>
                  <a:pt x="1728971" y="718373"/>
                  <a:pt x="1581309" y="741578"/>
                  <a:pt x="1401693" y="733362"/>
                </a:cubicBezTo>
                <a:cubicBezTo>
                  <a:pt x="1222077" y="725146"/>
                  <a:pt x="998010" y="717349"/>
                  <a:pt x="605586" y="733362"/>
                </a:cubicBezTo>
                <a:cubicBezTo>
                  <a:pt x="213162" y="749375"/>
                  <a:pt x="153855" y="723812"/>
                  <a:pt x="0" y="733362"/>
                </a:cubicBezTo>
                <a:cubicBezTo>
                  <a:pt x="12048" y="652554"/>
                  <a:pt x="9975" y="487778"/>
                  <a:pt x="0" y="388682"/>
                </a:cubicBezTo>
                <a:cubicBezTo>
                  <a:pt x="-9975" y="289586"/>
                  <a:pt x="-15891" y="129698"/>
                  <a:pt x="0" y="0"/>
                </a:cubicBezTo>
                <a:close/>
              </a:path>
            </a:pathLst>
          </a:custGeom>
          <a:solidFill>
            <a:schemeClr val="bg1"/>
          </a:solidFill>
          <a:ln w="9525">
            <a:solidFill>
              <a:srgbClr val="00205B"/>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200000"/>
              </a:lnSpc>
            </a:pPr>
            <a:endParaRPr lang="en-US" sz="2400" b="1" dirty="0">
              <a:solidFill>
                <a:srgbClr val="00205B"/>
              </a:solidFill>
              <a:latin typeface="Arial" panose="020B0604020202020204" pitchFamily="34" charset="0"/>
              <a:cs typeface="Arial" panose="020B0604020202020204" pitchFamily="34" charset="0"/>
            </a:endParaRPr>
          </a:p>
          <a:p>
            <a:pPr algn="just">
              <a:lnSpc>
                <a:spcPct val="200000"/>
              </a:lnSpc>
            </a:pPr>
            <a:r>
              <a:rPr lang="en-US" sz="2400" b="1" dirty="0">
                <a:solidFill>
                  <a:srgbClr val="00205B"/>
                </a:solidFill>
                <a:latin typeface="Arial" panose="020B0604020202020204" pitchFamily="34" charset="0"/>
                <a:cs typeface="Arial" panose="020B0604020202020204" pitchFamily="34" charset="0"/>
              </a:rPr>
              <a:t>                   </a:t>
            </a:r>
          </a:p>
          <a:p>
            <a:pPr algn="just">
              <a:lnSpc>
                <a:spcPct val="200000"/>
              </a:lnSpc>
            </a:pPr>
            <a:endParaRPr lang="en-US" sz="2400" dirty="0">
              <a:solidFill>
                <a:srgbClr val="00205B"/>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8DD9F8D-7ACE-155A-1D4A-D79AB44FF468}"/>
              </a:ext>
            </a:extLst>
          </p:cNvPr>
          <p:cNvSpPr txBox="1"/>
          <p:nvPr/>
        </p:nvSpPr>
        <p:spPr>
          <a:xfrm>
            <a:off x="726651" y="5601264"/>
            <a:ext cx="1824858" cy="523220"/>
          </a:xfrm>
          <a:prstGeom prst="rect">
            <a:avLst/>
          </a:prstGeom>
          <a:noFill/>
        </p:spPr>
        <p:txBody>
          <a:bodyPr wrap="square" rtlCol="0">
            <a:spAutoFit/>
          </a:bodyPr>
          <a:lstStyle/>
          <a:p>
            <a:r>
              <a:rPr lang="en-US" sz="2800" b="1" dirty="0">
                <a:solidFill>
                  <a:srgbClr val="00205B"/>
                </a:solidFill>
                <a:latin typeface="Arial" panose="020B0604020202020204" pitchFamily="34" charset="0"/>
                <a:cs typeface="Arial" panose="020B0604020202020204" pitchFamily="34" charset="0"/>
              </a:rPr>
              <a:t>gases</a:t>
            </a:r>
            <a:endParaRPr lang="en-US" sz="3600" b="1" dirty="0">
              <a:solidFill>
                <a:srgbClr val="00205B"/>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8B63C52-1082-B998-4B80-85E95CBCF1F6}"/>
              </a:ext>
            </a:extLst>
          </p:cNvPr>
          <p:cNvSpPr txBox="1"/>
          <p:nvPr/>
        </p:nvSpPr>
        <p:spPr>
          <a:xfrm>
            <a:off x="7701696" y="5757167"/>
            <a:ext cx="1824858" cy="523220"/>
          </a:xfrm>
          <a:prstGeom prst="rect">
            <a:avLst/>
          </a:prstGeom>
          <a:noFill/>
        </p:spPr>
        <p:txBody>
          <a:bodyPr wrap="square" rtlCol="0">
            <a:spAutoFit/>
          </a:bodyPr>
          <a:lstStyle/>
          <a:p>
            <a:r>
              <a:rPr lang="en-US" sz="2800" b="1" dirty="0">
                <a:solidFill>
                  <a:srgbClr val="00205B"/>
                </a:solidFill>
                <a:latin typeface="Arial" panose="020B0604020202020204" pitchFamily="34" charset="0"/>
                <a:cs typeface="Arial" panose="020B0604020202020204" pitchFamily="34" charset="0"/>
              </a:rPr>
              <a:t>less</a:t>
            </a:r>
            <a:endParaRPr lang="en-US" sz="3600" b="1" dirty="0">
              <a:solidFill>
                <a:srgbClr val="00205B"/>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6558614-7E46-DE30-CDD4-FA3BD9D70C22}"/>
              </a:ext>
            </a:extLst>
          </p:cNvPr>
          <p:cNvSpPr txBox="1"/>
          <p:nvPr/>
        </p:nvSpPr>
        <p:spPr>
          <a:xfrm>
            <a:off x="2866738" y="5745704"/>
            <a:ext cx="1824858" cy="523220"/>
          </a:xfrm>
          <a:prstGeom prst="rect">
            <a:avLst/>
          </a:prstGeom>
          <a:noFill/>
        </p:spPr>
        <p:txBody>
          <a:bodyPr wrap="square" rtlCol="0">
            <a:spAutoFit/>
          </a:bodyPr>
          <a:lstStyle/>
          <a:p>
            <a:r>
              <a:rPr lang="en-US" sz="2800" b="1" dirty="0">
                <a:solidFill>
                  <a:srgbClr val="00205B"/>
                </a:solidFill>
                <a:latin typeface="Arial" panose="020B0604020202020204" pitchFamily="34" charset="0"/>
                <a:cs typeface="Arial" panose="020B0604020202020204" pitchFamily="34" charset="0"/>
              </a:rPr>
              <a:t>breathe</a:t>
            </a:r>
            <a:endParaRPr lang="en-US" sz="3600" b="1" dirty="0">
              <a:solidFill>
                <a:srgbClr val="00205B"/>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A7D1A2F-7CD3-6346-DA75-DC9DA0A194EB}"/>
              </a:ext>
            </a:extLst>
          </p:cNvPr>
          <p:cNvSpPr txBox="1"/>
          <p:nvPr/>
        </p:nvSpPr>
        <p:spPr>
          <a:xfrm>
            <a:off x="5361898" y="5555174"/>
            <a:ext cx="1824858" cy="523220"/>
          </a:xfrm>
          <a:prstGeom prst="rect">
            <a:avLst/>
          </a:prstGeom>
          <a:noFill/>
        </p:spPr>
        <p:txBody>
          <a:bodyPr wrap="square" rtlCol="0">
            <a:spAutoFit/>
          </a:bodyPr>
          <a:lstStyle/>
          <a:p>
            <a:r>
              <a:rPr lang="en-US" sz="2800" b="1" dirty="0">
                <a:solidFill>
                  <a:srgbClr val="00205B"/>
                </a:solidFill>
                <a:latin typeface="Arial" panose="020B0604020202020204" pitchFamily="34" charset="0"/>
                <a:cs typeface="Arial" panose="020B0604020202020204" pitchFamily="34" charset="0"/>
              </a:rPr>
              <a:t>Earth</a:t>
            </a:r>
          </a:p>
        </p:txBody>
      </p:sp>
      <p:sp>
        <p:nvSpPr>
          <p:cNvPr id="7" name="TextBox 6">
            <a:extLst>
              <a:ext uri="{FF2B5EF4-FFF2-40B4-BE49-F238E27FC236}">
                <a16:creationId xmlns:a16="http://schemas.microsoft.com/office/drawing/2014/main" id="{6CBD5F90-7871-995D-1C60-7F017821330A}"/>
              </a:ext>
            </a:extLst>
          </p:cNvPr>
          <p:cNvSpPr txBox="1"/>
          <p:nvPr/>
        </p:nvSpPr>
        <p:spPr>
          <a:xfrm>
            <a:off x="10459907" y="5680594"/>
            <a:ext cx="1824858" cy="523220"/>
          </a:xfrm>
          <a:prstGeom prst="rect">
            <a:avLst/>
          </a:prstGeom>
          <a:noFill/>
        </p:spPr>
        <p:txBody>
          <a:bodyPr wrap="square" rtlCol="0">
            <a:spAutoFit/>
          </a:bodyPr>
          <a:lstStyle/>
          <a:p>
            <a:r>
              <a:rPr lang="en-US" sz="2800" b="1" dirty="0">
                <a:solidFill>
                  <a:srgbClr val="00205B"/>
                </a:solidFill>
                <a:latin typeface="Arial" panose="020B0604020202020204" pitchFamily="34" charset="0"/>
                <a:cs typeface="Arial" panose="020B0604020202020204" pitchFamily="34" charset="0"/>
              </a:rPr>
              <a:t>21</a:t>
            </a:r>
            <a:endParaRPr lang="en-US" sz="3600" b="1" dirty="0">
              <a:solidFill>
                <a:srgbClr val="0020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395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293 -0.03542 L 0.04779 -0.58125 " pathEditMode="relative" rAng="0" ptsTypes="AA">
                                      <p:cBhvr>
                                        <p:cTn id="6" dur="2000" fill="hold"/>
                                        <p:tgtEl>
                                          <p:spTgt spid="10"/>
                                        </p:tgtEl>
                                        <p:attrNameLst>
                                          <p:attrName>ppt_x</p:attrName>
                                          <p:attrName>ppt_y</p:attrName>
                                        </p:attrNameLst>
                                      </p:cBhvr>
                                      <p:rCtr x="3854" y="-27292"/>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287 -0.04491 L 0.36563 -0.37361 " pathEditMode="relative" rAng="0" ptsTypes="AA">
                                      <p:cBhvr>
                                        <p:cTn id="10" dur="2000" fill="hold"/>
                                        <p:tgtEl>
                                          <p:spTgt spid="9"/>
                                        </p:tgtEl>
                                        <p:attrNameLst>
                                          <p:attrName>ppt_x</p:attrName>
                                          <p:attrName>ppt_y</p:attrName>
                                        </p:attrNameLst>
                                      </p:cBhvr>
                                      <p:rCtr x="18424" y="-16435"/>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1094 -0.01598 L 0.54804 -0.39676 " pathEditMode="relative" rAng="0" ptsTypes="AA">
                                      <p:cBhvr>
                                        <p:cTn id="14" dur="2000" fill="hold"/>
                                        <p:tgtEl>
                                          <p:spTgt spid="11"/>
                                        </p:tgtEl>
                                        <p:attrNameLst>
                                          <p:attrName>ppt_x</p:attrName>
                                          <p:attrName>ppt_y</p:attrName>
                                        </p:attrNameLst>
                                      </p:cBhvr>
                                      <p:rCtr x="27943" y="-19051"/>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3.33333E-6 1.85185E-6 L -0.26302 -0.2956 " pathEditMode="relative" rAng="0" ptsTypes="AA">
                                      <p:cBhvr>
                                        <p:cTn id="18" dur="2000" fill="hold"/>
                                        <p:tgtEl>
                                          <p:spTgt spid="12"/>
                                        </p:tgtEl>
                                        <p:attrNameLst>
                                          <p:attrName>ppt_x</p:attrName>
                                          <p:attrName>ppt_y</p:attrName>
                                        </p:attrNameLst>
                                      </p:cBhvr>
                                      <p:rCtr x="-13151" y="-14792"/>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6198 -0.02686 L -0.67942 -0.25 " pathEditMode="relative" rAng="0" ptsTypes="AA">
                                      <p:cBhvr>
                                        <p:cTn id="22" dur="2000" fill="hold"/>
                                        <p:tgtEl>
                                          <p:spTgt spid="7"/>
                                        </p:tgtEl>
                                        <p:attrNameLst>
                                          <p:attrName>ppt_x</p:attrName>
                                          <p:attrName>ppt_y</p:attrName>
                                        </p:attrNameLst>
                                      </p:cBhvr>
                                      <p:rCtr x="-30872" y="-1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21EC2-3BEF-E8A7-F780-FC2C912A92CA}"/>
            </a:ext>
          </a:extLst>
        </p:cNvPr>
        <p:cNvGrpSpPr/>
        <p:nvPr/>
      </p:nvGrpSpPr>
      <p:grpSpPr>
        <a:xfrm>
          <a:off x="0" y="0"/>
          <a:ext cx="0" cy="0"/>
          <a:chOff x="0" y="0"/>
          <a:chExt cx="0" cy="0"/>
        </a:xfrm>
      </p:grpSpPr>
      <p:pic>
        <p:nvPicPr>
          <p:cNvPr id="3" name="Picture 2" descr="Child drawing the earth">
            <a:extLst>
              <a:ext uri="{FF2B5EF4-FFF2-40B4-BE49-F238E27FC236}">
                <a16:creationId xmlns:a16="http://schemas.microsoft.com/office/drawing/2014/main" id="{8E9E6798-DCAA-8DC5-1FF6-4980E54C8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9628"/>
            <a:ext cx="12192000" cy="5808372"/>
          </a:xfrm>
          <a:prstGeom prst="rect">
            <a:avLst/>
          </a:prstGeom>
        </p:spPr>
      </p:pic>
      <p:sp>
        <p:nvSpPr>
          <p:cNvPr id="10" name="Title 1">
            <a:extLst>
              <a:ext uri="{FF2B5EF4-FFF2-40B4-BE49-F238E27FC236}">
                <a16:creationId xmlns:a16="http://schemas.microsoft.com/office/drawing/2014/main" id="{63090A23-A48D-DE5B-380A-9A98AE4F3182}"/>
              </a:ext>
            </a:extLst>
          </p:cNvPr>
          <p:cNvSpPr txBox="1">
            <a:spLocks/>
          </p:cNvSpPr>
          <p:nvPr/>
        </p:nvSpPr>
        <p:spPr>
          <a:xfrm>
            <a:off x="-1" y="4741368"/>
            <a:ext cx="12192000" cy="1290722"/>
          </a:xfrm>
          <a:prstGeom prst="rect">
            <a:avLst/>
          </a:prstGeom>
          <a:solidFill>
            <a:schemeClr val="accent1"/>
          </a:solidFill>
          <a:ln>
            <a:solidFill>
              <a:schemeClr val="accent1"/>
            </a:solid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Open Sans" pitchFamily="2" charset="0"/>
                <a:ea typeface="Open Sans" pitchFamily="2" charset="0"/>
                <a:cs typeface="Open Sans" pitchFamily="2" charset="0"/>
              </a:defRPr>
            </a:lvl1pPr>
          </a:lstStyle>
          <a:p>
            <a:pPr algn="ctr"/>
            <a:r>
              <a:rPr lang="en-US" sz="8000" dirty="0">
                <a:solidFill>
                  <a:schemeClr val="bg1"/>
                </a:solidFill>
                <a:latin typeface="Arial Narrow" panose="020B0604020202020204" pitchFamily="34" charset="0"/>
                <a:cs typeface="Arial Narrow" panose="020B0604020202020204" pitchFamily="34" charset="0"/>
              </a:rPr>
              <a:t>Activity 4: Caring for Planet Earth</a:t>
            </a:r>
          </a:p>
        </p:txBody>
      </p:sp>
    </p:spTree>
    <p:extLst>
      <p:ext uri="{BB962C8B-B14F-4D97-AF65-F5344CB8AC3E}">
        <p14:creationId xmlns:p14="http://schemas.microsoft.com/office/powerpoint/2010/main" val="1317392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5E8DC-DFDE-DB1E-F614-7D96EB9507B6}"/>
              </a:ext>
            </a:extLst>
          </p:cNvPr>
          <p:cNvSpPr>
            <a:spLocks noGrp="1"/>
          </p:cNvSpPr>
          <p:nvPr>
            <p:ph type="title"/>
          </p:nvPr>
        </p:nvSpPr>
        <p:spPr/>
        <p:txBody>
          <a:bodyPr>
            <a:normAutofit fontScale="90000"/>
          </a:bodyPr>
          <a:lstStyle/>
          <a:p>
            <a:r>
              <a:rPr lang="en-US" b="1" dirty="0"/>
              <a:t>Planet Earth</a:t>
            </a:r>
          </a:p>
        </p:txBody>
      </p:sp>
      <p:sp>
        <p:nvSpPr>
          <p:cNvPr id="3" name="Content Placeholder 2">
            <a:extLst>
              <a:ext uri="{FF2B5EF4-FFF2-40B4-BE49-F238E27FC236}">
                <a16:creationId xmlns:a16="http://schemas.microsoft.com/office/drawing/2014/main" id="{AEC2B1CB-A0E3-5AB2-A465-C3DDB20EDD95}"/>
              </a:ext>
            </a:extLst>
          </p:cNvPr>
          <p:cNvSpPr>
            <a:spLocks noGrp="1"/>
          </p:cNvSpPr>
          <p:nvPr>
            <p:ph idx="1"/>
          </p:nvPr>
        </p:nvSpPr>
        <p:spPr>
          <a:xfrm>
            <a:off x="828261" y="2024408"/>
            <a:ext cx="5996609" cy="4351338"/>
          </a:xfrm>
        </p:spPr>
        <p:txBody>
          <a:bodyPr>
            <a:normAutofit fontScale="92500"/>
          </a:bodyPr>
          <a:lstStyle/>
          <a:p>
            <a:pPr marL="0" indent="0">
              <a:buNone/>
            </a:pPr>
            <a:r>
              <a:rPr lang="en-US" sz="3200" dirty="0">
                <a:latin typeface="Arial" panose="020B0604020202020204" pitchFamily="34" charset="0"/>
                <a:cs typeface="Arial" panose="020B0604020202020204" pitchFamily="34" charset="0"/>
              </a:rPr>
              <a:t>Our planet is unique because it has everything life needs!</a:t>
            </a:r>
          </a:p>
          <a:p>
            <a:pPr marL="0" indent="0">
              <a:buNone/>
            </a:pPr>
            <a:endParaRPr lang="en-US" sz="3200" dirty="0">
              <a:latin typeface="Arial" panose="020B0604020202020204" pitchFamily="34" charset="0"/>
              <a:cs typeface="Arial" panose="020B0604020202020204" pitchFamily="34" charset="0"/>
            </a:endParaRPr>
          </a:p>
          <a:p>
            <a:pPr marL="0" indent="0">
              <a:buNone/>
            </a:pPr>
            <a:r>
              <a:rPr lang="en-US" sz="3200" dirty="0">
                <a:latin typeface="Arial" panose="020B0604020202020204" pitchFamily="34" charset="0"/>
                <a:cs typeface="Arial" panose="020B0604020202020204" pitchFamily="34" charset="0"/>
              </a:rPr>
              <a:t>Nowhere else in the Universe has the exact conditions of Earth or all the resources we find here.</a:t>
            </a:r>
          </a:p>
          <a:p>
            <a:pPr marL="0" indent="0">
              <a:buNone/>
            </a:pPr>
            <a:endParaRPr lang="en-US" sz="3200" dirty="0">
              <a:latin typeface="Arial" panose="020B0604020202020204" pitchFamily="34" charset="0"/>
              <a:cs typeface="Arial" panose="020B0604020202020204" pitchFamily="34" charset="0"/>
            </a:endParaRPr>
          </a:p>
          <a:p>
            <a:pPr marL="0" indent="0">
              <a:buNone/>
            </a:pPr>
            <a:r>
              <a:rPr lang="en-US" sz="3200" dirty="0">
                <a:latin typeface="Arial" panose="020B0604020202020204" pitchFamily="34" charset="0"/>
                <a:cs typeface="Arial" panose="020B0604020202020204" pitchFamily="34" charset="0"/>
              </a:rPr>
              <a:t>But some human activities are damaging our planet…</a:t>
            </a:r>
          </a:p>
        </p:txBody>
      </p:sp>
      <p:pic>
        <p:nvPicPr>
          <p:cNvPr id="5" name="Picture 4" descr="Small plant growing on soil">
            <a:extLst>
              <a:ext uri="{FF2B5EF4-FFF2-40B4-BE49-F238E27FC236}">
                <a16:creationId xmlns:a16="http://schemas.microsoft.com/office/drawing/2014/main" id="{BEEBB929-006A-8406-DC7B-744A6A5F2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9389" y="2274871"/>
            <a:ext cx="4780430" cy="3186953"/>
          </a:xfrm>
          <a:prstGeom prst="rect">
            <a:avLst/>
          </a:prstGeom>
        </p:spPr>
      </p:pic>
    </p:spTree>
    <p:extLst>
      <p:ext uri="{BB962C8B-B14F-4D97-AF65-F5344CB8AC3E}">
        <p14:creationId xmlns:p14="http://schemas.microsoft.com/office/powerpoint/2010/main" val="1835766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21A50-89E4-1F97-E801-59CAB758E930}"/>
              </a:ext>
            </a:extLst>
          </p:cNvPr>
          <p:cNvSpPr>
            <a:spLocks noGrp="1"/>
          </p:cNvSpPr>
          <p:nvPr>
            <p:ph type="title"/>
          </p:nvPr>
        </p:nvSpPr>
        <p:spPr>
          <a:xfrm>
            <a:off x="838200" y="1093435"/>
            <a:ext cx="10515600" cy="858732"/>
          </a:xfrm>
        </p:spPr>
        <p:txBody>
          <a:bodyPr>
            <a:normAutofit/>
          </a:bodyPr>
          <a:lstStyle/>
          <a:p>
            <a:pPr algn="ctr"/>
            <a:r>
              <a:rPr lang="en-US" b="1" dirty="0"/>
              <a:t>What’s gone wrong?</a:t>
            </a:r>
          </a:p>
        </p:txBody>
      </p:sp>
      <p:pic>
        <p:nvPicPr>
          <p:cNvPr id="5" name="Picture 4" descr="Several images of different types of pollution&#10;&#10;AI-generated content may be incorrect.">
            <a:extLst>
              <a:ext uri="{FF2B5EF4-FFF2-40B4-BE49-F238E27FC236}">
                <a16:creationId xmlns:a16="http://schemas.microsoft.com/office/drawing/2014/main" id="{0E2D989B-1635-D06F-C543-826762557436}"/>
              </a:ext>
            </a:extLst>
          </p:cNvPr>
          <p:cNvPicPr>
            <a:picLocks noChangeAspect="1"/>
          </p:cNvPicPr>
          <p:nvPr/>
        </p:nvPicPr>
        <p:blipFill>
          <a:blip r:embed="rId3">
            <a:extLst>
              <a:ext uri="{28A0092B-C50C-407E-A947-70E740481C1C}">
                <a14:useLocalDpi xmlns:a14="http://schemas.microsoft.com/office/drawing/2010/main" val="0"/>
              </a:ext>
            </a:extLst>
          </a:blip>
          <a:srcRect l="72354" t="2839" r="864" b="67058"/>
          <a:stretch>
            <a:fillRect/>
          </a:stretch>
        </p:blipFill>
        <p:spPr>
          <a:xfrm>
            <a:off x="288444" y="1377612"/>
            <a:ext cx="3364992" cy="2127543"/>
          </a:xfrm>
          <a:prstGeom prst="rect">
            <a:avLst/>
          </a:prstGeom>
        </p:spPr>
      </p:pic>
      <p:pic>
        <p:nvPicPr>
          <p:cNvPr id="8" name="Picture 7" descr="Several images of different types of pollution&#10;&#10;AI-generated content may be incorrect.">
            <a:extLst>
              <a:ext uri="{FF2B5EF4-FFF2-40B4-BE49-F238E27FC236}">
                <a16:creationId xmlns:a16="http://schemas.microsoft.com/office/drawing/2014/main" id="{AD19D53F-3A0B-478D-8BBF-D20CFEA1557F}"/>
              </a:ext>
            </a:extLst>
          </p:cNvPr>
          <p:cNvPicPr>
            <a:picLocks noChangeAspect="1"/>
          </p:cNvPicPr>
          <p:nvPr/>
        </p:nvPicPr>
        <p:blipFill>
          <a:blip r:embed="rId3">
            <a:extLst>
              <a:ext uri="{28A0092B-C50C-407E-A947-70E740481C1C}">
                <a14:useLocalDpi xmlns:a14="http://schemas.microsoft.com/office/drawing/2010/main" val="0"/>
              </a:ext>
            </a:extLst>
          </a:blip>
          <a:srcRect l="2538" t="67938" r="71987" b="2961"/>
          <a:stretch>
            <a:fillRect/>
          </a:stretch>
        </p:blipFill>
        <p:spPr>
          <a:xfrm>
            <a:off x="110006" y="4253454"/>
            <a:ext cx="3750608" cy="2410008"/>
          </a:xfrm>
          <a:prstGeom prst="rect">
            <a:avLst/>
          </a:prstGeom>
        </p:spPr>
      </p:pic>
      <p:pic>
        <p:nvPicPr>
          <p:cNvPr id="9" name="Picture 8" descr="Several images of different types of pollution&#10;&#10;AI-generated content may be incorrect.">
            <a:extLst>
              <a:ext uri="{FF2B5EF4-FFF2-40B4-BE49-F238E27FC236}">
                <a16:creationId xmlns:a16="http://schemas.microsoft.com/office/drawing/2014/main" id="{566B8043-9F84-B82A-7865-9C7C0B22317B}"/>
              </a:ext>
            </a:extLst>
          </p:cNvPr>
          <p:cNvPicPr>
            <a:picLocks noChangeAspect="1"/>
          </p:cNvPicPr>
          <p:nvPr/>
        </p:nvPicPr>
        <p:blipFill>
          <a:blip r:embed="rId3">
            <a:extLst>
              <a:ext uri="{28A0092B-C50C-407E-A947-70E740481C1C}">
                <a14:useLocalDpi xmlns:a14="http://schemas.microsoft.com/office/drawing/2010/main" val="0"/>
              </a:ext>
            </a:extLst>
          </a:blip>
          <a:srcRect l="81814" t="61971" r="3239" b="3932"/>
          <a:stretch>
            <a:fillRect/>
          </a:stretch>
        </p:blipFill>
        <p:spPr>
          <a:xfrm>
            <a:off x="5981462" y="3505155"/>
            <a:ext cx="2126204" cy="2728187"/>
          </a:xfrm>
          <a:prstGeom prst="rect">
            <a:avLst/>
          </a:prstGeom>
        </p:spPr>
      </p:pic>
      <p:pic>
        <p:nvPicPr>
          <p:cNvPr id="10" name="Picture 9" descr="Several images of different types of pollution&#10;&#10;AI-generated content may be incorrect.">
            <a:extLst>
              <a:ext uri="{FF2B5EF4-FFF2-40B4-BE49-F238E27FC236}">
                <a16:creationId xmlns:a16="http://schemas.microsoft.com/office/drawing/2014/main" id="{D75D361C-2864-CF07-986E-F3D8530C61FD}"/>
              </a:ext>
            </a:extLst>
          </p:cNvPr>
          <p:cNvPicPr>
            <a:picLocks noChangeAspect="1"/>
          </p:cNvPicPr>
          <p:nvPr/>
        </p:nvPicPr>
        <p:blipFill>
          <a:blip r:embed="rId3">
            <a:extLst>
              <a:ext uri="{28A0092B-C50C-407E-A947-70E740481C1C}">
                <a14:useLocalDpi xmlns:a14="http://schemas.microsoft.com/office/drawing/2010/main" val="0"/>
              </a:ext>
            </a:extLst>
          </a:blip>
          <a:srcRect l="58063" t="10435" r="29006" b="56428"/>
          <a:stretch>
            <a:fillRect/>
          </a:stretch>
        </p:blipFill>
        <p:spPr>
          <a:xfrm>
            <a:off x="3922238" y="2079817"/>
            <a:ext cx="1977509" cy="2850676"/>
          </a:xfrm>
          <a:prstGeom prst="rect">
            <a:avLst/>
          </a:prstGeom>
        </p:spPr>
      </p:pic>
      <p:pic>
        <p:nvPicPr>
          <p:cNvPr id="11" name="Picture 10" descr="Several images of different types of pollution&#10;&#10;AI-generated content may be incorrect.">
            <a:extLst>
              <a:ext uri="{FF2B5EF4-FFF2-40B4-BE49-F238E27FC236}">
                <a16:creationId xmlns:a16="http://schemas.microsoft.com/office/drawing/2014/main" id="{00C85C75-468A-0373-3902-5846E803A843}"/>
              </a:ext>
            </a:extLst>
          </p:cNvPr>
          <p:cNvPicPr>
            <a:picLocks noChangeAspect="1"/>
          </p:cNvPicPr>
          <p:nvPr/>
        </p:nvPicPr>
        <p:blipFill>
          <a:blip r:embed="rId3">
            <a:extLst>
              <a:ext uri="{28A0092B-C50C-407E-A947-70E740481C1C}">
                <a14:useLocalDpi xmlns:a14="http://schemas.microsoft.com/office/drawing/2010/main" val="0"/>
              </a:ext>
            </a:extLst>
          </a:blip>
          <a:srcRect l="32354" t="53686" r="35681" b="12840"/>
          <a:stretch>
            <a:fillRect/>
          </a:stretch>
        </p:blipFill>
        <p:spPr>
          <a:xfrm>
            <a:off x="8212991" y="4337396"/>
            <a:ext cx="3806429" cy="2242123"/>
          </a:xfrm>
          <a:prstGeom prst="rect">
            <a:avLst/>
          </a:prstGeom>
        </p:spPr>
      </p:pic>
      <p:pic>
        <p:nvPicPr>
          <p:cNvPr id="12" name="Picture 11" descr="Several images of different types of pollution&#10;&#10;AI-generated content may be incorrect.">
            <a:extLst>
              <a:ext uri="{FF2B5EF4-FFF2-40B4-BE49-F238E27FC236}">
                <a16:creationId xmlns:a16="http://schemas.microsoft.com/office/drawing/2014/main" id="{B0CBFAF7-980A-807B-498D-DC3C72A891F2}"/>
              </a:ext>
            </a:extLst>
          </p:cNvPr>
          <p:cNvPicPr>
            <a:picLocks noChangeAspect="1"/>
          </p:cNvPicPr>
          <p:nvPr/>
        </p:nvPicPr>
        <p:blipFill>
          <a:blip r:embed="rId3">
            <a:extLst>
              <a:ext uri="{28A0092B-C50C-407E-A947-70E740481C1C}">
                <a14:useLocalDpi xmlns:a14="http://schemas.microsoft.com/office/drawing/2010/main" val="0"/>
              </a:ext>
            </a:extLst>
          </a:blip>
          <a:srcRect l="2238" t="2258" r="61822" b="54430"/>
          <a:stretch>
            <a:fillRect/>
          </a:stretch>
        </p:blipFill>
        <p:spPr>
          <a:xfrm>
            <a:off x="8376468" y="1487424"/>
            <a:ext cx="3642952" cy="2469501"/>
          </a:xfrm>
          <a:prstGeom prst="rect">
            <a:avLst/>
          </a:prstGeom>
        </p:spPr>
      </p:pic>
    </p:spTree>
    <p:extLst>
      <p:ext uri="{BB962C8B-B14F-4D97-AF65-F5344CB8AC3E}">
        <p14:creationId xmlns:p14="http://schemas.microsoft.com/office/powerpoint/2010/main" val="1971894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32C71-16DA-AC8A-B6A3-03E1A9D0223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0321D64-20CB-FD1F-2100-958C1C8A6642}"/>
              </a:ext>
            </a:extLst>
          </p:cNvPr>
          <p:cNvSpPr>
            <a:spLocks noGrp="1"/>
          </p:cNvSpPr>
          <p:nvPr>
            <p:ph type="title"/>
          </p:nvPr>
        </p:nvSpPr>
        <p:spPr>
          <a:xfrm>
            <a:off x="838200" y="1250704"/>
            <a:ext cx="10515600" cy="690563"/>
          </a:xfrm>
        </p:spPr>
        <p:txBody>
          <a:bodyPr>
            <a:normAutofit fontScale="90000"/>
          </a:bodyPr>
          <a:lstStyle/>
          <a:p>
            <a:r>
              <a:rPr lang="en-GB" b="1" dirty="0">
                <a:solidFill>
                  <a:srgbClr val="001F5B"/>
                </a:solidFill>
                <a:latin typeface="Arial Narrow" panose="020B0604020202020204" pitchFamily="34" charset="0"/>
                <a:cs typeface="Arial Narrow" panose="020B0604020202020204" pitchFamily="34" charset="0"/>
              </a:rPr>
              <a:t>Introduction to your Mission</a:t>
            </a:r>
            <a:endParaRPr lang="en-GB" b="1" dirty="0">
              <a:latin typeface="Arial Narrow" panose="020B0604020202020204" pitchFamily="34" charset="0"/>
              <a:cs typeface="Arial Narrow" panose="020B0604020202020204" pitchFamily="34" charset="0"/>
            </a:endParaRPr>
          </a:p>
        </p:txBody>
      </p:sp>
      <p:sp>
        <p:nvSpPr>
          <p:cNvPr id="8" name="Content Placeholder 7">
            <a:extLst>
              <a:ext uri="{FF2B5EF4-FFF2-40B4-BE49-F238E27FC236}">
                <a16:creationId xmlns:a16="http://schemas.microsoft.com/office/drawing/2014/main" id="{9786B5D2-3CD0-4B95-26BA-8ED5F22D2E9A}"/>
              </a:ext>
            </a:extLst>
          </p:cNvPr>
          <p:cNvSpPr>
            <a:spLocks noGrp="1"/>
          </p:cNvSpPr>
          <p:nvPr>
            <p:ph idx="1"/>
          </p:nvPr>
        </p:nvSpPr>
        <p:spPr>
          <a:xfrm>
            <a:off x="834571" y="2057382"/>
            <a:ext cx="10515600" cy="4503076"/>
          </a:xfrm>
        </p:spPr>
        <p:txBody>
          <a:bodyPr>
            <a:normAutofit/>
          </a:bodyPr>
          <a:lstStyle/>
          <a:p>
            <a:r>
              <a:rPr lang="en-GB" dirty="0">
                <a:latin typeface="Arial" panose="020B0604020202020204" pitchFamily="34" charset="0"/>
                <a:cs typeface="Arial" panose="020B0604020202020204" pitchFamily="34" charset="0"/>
              </a:rPr>
              <a:t>Now that we have chosen where our Moon Base will go, we need to know what to include inside of it so humans can live there.</a:t>
            </a:r>
          </a:p>
          <a:p>
            <a:endParaRPr lang="en-GB" dirty="0">
              <a:latin typeface="Arial" panose="020B0604020202020204" pitchFamily="34" charset="0"/>
              <a:cs typeface="Arial" panose="020B0604020202020204" pitchFamily="34" charset="0"/>
            </a:endParaRPr>
          </a:p>
          <a:p>
            <a:pPr>
              <a:lnSpc>
                <a:spcPct val="120000"/>
              </a:lnSpc>
              <a:defRPr/>
            </a:pPr>
            <a:r>
              <a:rPr lang="en-GB" dirty="0">
                <a:solidFill>
                  <a:srgbClr val="001F5B"/>
                </a:solidFill>
                <a:latin typeface="Arial"/>
                <a:cs typeface="Arial"/>
              </a:rPr>
              <a:t>In this mission, you will be an engineer/architect. Your job is to think about the resources humans need to survive and include these in your design of a Moon Base.</a:t>
            </a:r>
          </a:p>
        </p:txBody>
      </p:sp>
    </p:spTree>
    <p:extLst>
      <p:ext uri="{BB962C8B-B14F-4D97-AF65-F5344CB8AC3E}">
        <p14:creationId xmlns:p14="http://schemas.microsoft.com/office/powerpoint/2010/main" val="3808009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51A78-ECC3-FA20-F211-FFCD8DCEBD0E}"/>
              </a:ext>
            </a:extLst>
          </p:cNvPr>
          <p:cNvSpPr>
            <a:spLocks noGrp="1"/>
          </p:cNvSpPr>
          <p:nvPr>
            <p:ph type="title"/>
          </p:nvPr>
        </p:nvSpPr>
        <p:spPr>
          <a:xfrm>
            <a:off x="345057" y="1093435"/>
            <a:ext cx="11634907" cy="690563"/>
          </a:xfrm>
        </p:spPr>
        <p:txBody>
          <a:bodyPr>
            <a:noAutofit/>
          </a:bodyPr>
          <a:lstStyle/>
          <a:p>
            <a:pPr>
              <a:lnSpc>
                <a:spcPct val="120000"/>
              </a:lnSpc>
            </a:pPr>
            <a:r>
              <a:rPr lang="en-GB" sz="3200" b="1" dirty="0">
                <a:solidFill>
                  <a:srgbClr val="001F5B"/>
                </a:solidFill>
                <a:latin typeface="Arial Narrow" panose="020B0604020202020204" pitchFamily="34" charset="0"/>
                <a:cs typeface="Arial Narrow" panose="020B0604020202020204" pitchFamily="34" charset="0"/>
              </a:rPr>
              <a:t>List some ways we can be more sustainable and look after our planet.</a:t>
            </a:r>
          </a:p>
        </p:txBody>
      </p:sp>
      <p:pic>
        <p:nvPicPr>
          <p:cNvPr id="4" name="Online Media 3" descr="Zero waste week: How this school is becoming eco-friendly and reducing waste | Newsround">
            <a:hlinkClick r:id="" action="ppaction://media"/>
            <a:extLst>
              <a:ext uri="{FF2B5EF4-FFF2-40B4-BE49-F238E27FC236}">
                <a16:creationId xmlns:a16="http://schemas.microsoft.com/office/drawing/2014/main" id="{955C4647-1A16-57CD-27EC-1CFFF8A5C184}"/>
              </a:ext>
            </a:extLst>
          </p:cNvPr>
          <p:cNvPicPr>
            <a:picLocks noRot="1" noChangeAspect="1"/>
          </p:cNvPicPr>
          <p:nvPr>
            <a:videoFile r:link="rId1"/>
          </p:nvPr>
        </p:nvPicPr>
        <p:blipFill>
          <a:blip r:embed="rId4"/>
          <a:stretch>
            <a:fillRect/>
          </a:stretch>
        </p:blipFill>
        <p:spPr>
          <a:xfrm>
            <a:off x="212035" y="1783998"/>
            <a:ext cx="8836992" cy="4992901"/>
          </a:xfrm>
          <a:prstGeom prst="rect">
            <a:avLst/>
          </a:prstGeom>
        </p:spPr>
      </p:pic>
      <p:sp>
        <p:nvSpPr>
          <p:cNvPr id="5" name="Oval 4">
            <a:extLst>
              <a:ext uri="{FF2B5EF4-FFF2-40B4-BE49-F238E27FC236}">
                <a16:creationId xmlns:a16="http://schemas.microsoft.com/office/drawing/2014/main" id="{CA1FC511-1638-47CE-680F-E1D27C897F55}"/>
              </a:ext>
            </a:extLst>
          </p:cNvPr>
          <p:cNvSpPr/>
          <p:nvPr/>
        </p:nvSpPr>
        <p:spPr>
          <a:xfrm>
            <a:off x="9303025" y="4959042"/>
            <a:ext cx="2676939" cy="1611046"/>
          </a:xfrm>
          <a:prstGeom prst="ellipse">
            <a:avLst/>
          </a:prstGeom>
          <a:solidFill>
            <a:srgbClr val="2CD5C4"/>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Student Workbook:  page 16</a:t>
            </a:r>
          </a:p>
        </p:txBody>
      </p:sp>
      <p:sp>
        <p:nvSpPr>
          <p:cNvPr id="6" name="TextBox 5">
            <a:extLst>
              <a:ext uri="{FF2B5EF4-FFF2-40B4-BE49-F238E27FC236}">
                <a16:creationId xmlns:a16="http://schemas.microsoft.com/office/drawing/2014/main" id="{3E5A783A-EF1C-E512-DD06-90EEE3462701}"/>
              </a:ext>
            </a:extLst>
          </p:cNvPr>
          <p:cNvSpPr txBox="1"/>
          <p:nvPr/>
        </p:nvSpPr>
        <p:spPr>
          <a:xfrm>
            <a:off x="9303025" y="2474893"/>
            <a:ext cx="2676939" cy="954107"/>
          </a:xfrm>
          <a:prstGeom prst="rect">
            <a:avLst/>
          </a:prstGeom>
          <a:noFill/>
        </p:spPr>
        <p:txBody>
          <a:bodyPr wrap="square" rtlCol="0">
            <a:spAutoFit/>
          </a:bodyPr>
          <a:lstStyle/>
          <a:p>
            <a:r>
              <a:rPr lang="en-US" sz="2800" dirty="0">
                <a:solidFill>
                  <a:srgbClr val="05255D"/>
                </a:solidFill>
                <a:latin typeface="Arial" panose="020B0604020202020204" pitchFamily="34" charset="0"/>
                <a:cs typeface="Arial" panose="020B0604020202020204" pitchFamily="34" charset="0"/>
              </a:rPr>
              <a:t>Add your own ideas as well!</a:t>
            </a:r>
          </a:p>
        </p:txBody>
      </p:sp>
    </p:spTree>
    <p:extLst>
      <p:ext uri="{BB962C8B-B14F-4D97-AF65-F5344CB8AC3E}">
        <p14:creationId xmlns:p14="http://schemas.microsoft.com/office/powerpoint/2010/main" val="21771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672B-6BE9-3D62-5E3F-F0CF2E7F3E87}"/>
              </a:ext>
            </a:extLst>
          </p:cNvPr>
          <p:cNvSpPr>
            <a:spLocks noGrp="1"/>
          </p:cNvSpPr>
          <p:nvPr>
            <p:ph type="title"/>
          </p:nvPr>
        </p:nvSpPr>
        <p:spPr>
          <a:xfrm>
            <a:off x="433478" y="1218151"/>
            <a:ext cx="11325044" cy="690563"/>
          </a:xfrm>
        </p:spPr>
        <p:txBody>
          <a:bodyPr>
            <a:noAutofit/>
          </a:bodyPr>
          <a:lstStyle/>
          <a:p>
            <a:r>
              <a:rPr lang="en-GB" sz="3200" b="1" dirty="0">
                <a:solidFill>
                  <a:srgbClr val="001F5B"/>
                </a:solidFill>
                <a:latin typeface="Arial Narrow" panose="020B0604020202020204" pitchFamily="34" charset="0"/>
                <a:cs typeface="Arial Narrow" panose="020B0604020202020204" pitchFamily="34" charset="0"/>
              </a:rPr>
              <a:t>List some ways we can be more sustainable and look after our planet.</a:t>
            </a:r>
            <a:endParaRPr lang="en-US" sz="3200" dirty="0"/>
          </a:p>
        </p:txBody>
      </p:sp>
      <p:sp>
        <p:nvSpPr>
          <p:cNvPr id="3" name="Content Placeholder 2">
            <a:extLst>
              <a:ext uri="{FF2B5EF4-FFF2-40B4-BE49-F238E27FC236}">
                <a16:creationId xmlns:a16="http://schemas.microsoft.com/office/drawing/2014/main" id="{DE35643A-F846-0B27-BDA1-9ED3FE847E76}"/>
              </a:ext>
            </a:extLst>
          </p:cNvPr>
          <p:cNvSpPr>
            <a:spLocks noGrp="1"/>
          </p:cNvSpPr>
          <p:nvPr>
            <p:ph idx="1"/>
          </p:nvPr>
        </p:nvSpPr>
        <p:spPr>
          <a:xfrm>
            <a:off x="433477" y="1908714"/>
            <a:ext cx="10936137" cy="4733626"/>
          </a:xfrm>
        </p:spPr>
        <p:txBody>
          <a:bodyPr>
            <a:normAutofit fontScale="85000" lnSpcReduction="20000"/>
          </a:bodyPr>
          <a:lstStyle/>
          <a:p>
            <a:pPr lvl="0">
              <a:lnSpc>
                <a:spcPct val="130000"/>
              </a:lnSpc>
            </a:pPr>
            <a:r>
              <a:rPr lang="en-GB" sz="3200" dirty="0">
                <a:latin typeface="Arial" panose="020B0604020202020204" pitchFamily="34" charset="0"/>
                <a:cs typeface="Arial" panose="020B0604020202020204" pitchFamily="34" charset="0"/>
              </a:rPr>
              <a:t>Recycle rubbish</a:t>
            </a:r>
          </a:p>
          <a:p>
            <a:pPr>
              <a:lnSpc>
                <a:spcPct val="130000"/>
              </a:lnSpc>
            </a:pPr>
            <a:r>
              <a:rPr lang="en-GB" sz="3200" dirty="0">
                <a:latin typeface="Arial" panose="020B0604020202020204" pitchFamily="34" charset="0"/>
                <a:cs typeface="Arial" panose="020B0604020202020204" pitchFamily="34" charset="0"/>
              </a:rPr>
              <a:t>Look after wildlife in the local area (e.g. bug hotels)</a:t>
            </a:r>
          </a:p>
          <a:p>
            <a:pPr>
              <a:lnSpc>
                <a:spcPct val="130000"/>
              </a:lnSpc>
            </a:pPr>
            <a:r>
              <a:rPr lang="en-US" sz="3200" dirty="0">
                <a:latin typeface="Arial" panose="020B0604020202020204" pitchFamily="34" charset="0"/>
                <a:cs typeface="Arial" panose="020B0604020202020204" pitchFamily="34" charset="0"/>
              </a:rPr>
              <a:t>Reuse items when possible</a:t>
            </a:r>
          </a:p>
          <a:p>
            <a:pPr>
              <a:lnSpc>
                <a:spcPct val="130000"/>
              </a:lnSpc>
            </a:pPr>
            <a:r>
              <a:rPr lang="en-US" sz="3200" dirty="0">
                <a:latin typeface="Arial" panose="020B0604020202020204" pitchFamily="34" charset="0"/>
                <a:cs typeface="Arial" panose="020B0604020202020204" pitchFamily="34" charset="0"/>
              </a:rPr>
              <a:t>Compost appropriate waste</a:t>
            </a:r>
          </a:p>
          <a:p>
            <a:pPr>
              <a:lnSpc>
                <a:spcPct val="130000"/>
              </a:lnSpc>
            </a:pPr>
            <a:r>
              <a:rPr lang="en-US" sz="3200" dirty="0">
                <a:latin typeface="Arial" panose="020B0604020202020204" pitchFamily="34" charset="0"/>
                <a:cs typeface="Arial" panose="020B0604020202020204" pitchFamily="34" charset="0"/>
              </a:rPr>
              <a:t>Grow fruit and vegetables</a:t>
            </a:r>
          </a:p>
          <a:p>
            <a:pPr>
              <a:lnSpc>
                <a:spcPct val="130000"/>
              </a:lnSpc>
            </a:pPr>
            <a:r>
              <a:rPr lang="en-US" sz="3200" dirty="0">
                <a:latin typeface="Arial" panose="020B0604020202020204" pitchFamily="34" charset="0"/>
                <a:cs typeface="Arial" panose="020B0604020202020204" pitchFamily="34" charset="0"/>
              </a:rPr>
              <a:t>Use energy efficient devices</a:t>
            </a:r>
          </a:p>
          <a:p>
            <a:pPr lvl="0">
              <a:lnSpc>
                <a:spcPct val="130000"/>
              </a:lnSpc>
            </a:pPr>
            <a:r>
              <a:rPr lang="en-GB" sz="3200" dirty="0">
                <a:latin typeface="Arial" panose="020B0604020202020204" pitchFamily="34" charset="0"/>
                <a:cs typeface="Arial" panose="020B0604020202020204" pitchFamily="34" charset="0"/>
              </a:rPr>
              <a:t>Walk, cycle, or use public transport when possible</a:t>
            </a:r>
            <a:endParaRPr lang="en-US" sz="3200" dirty="0">
              <a:latin typeface="Arial" panose="020B0604020202020204" pitchFamily="34" charset="0"/>
              <a:cs typeface="Arial" panose="020B0604020202020204" pitchFamily="34" charset="0"/>
            </a:endParaRPr>
          </a:p>
          <a:p>
            <a:pPr lvl="0">
              <a:lnSpc>
                <a:spcPct val="130000"/>
              </a:lnSpc>
            </a:pPr>
            <a:r>
              <a:rPr lang="en-GB" sz="3200" dirty="0">
                <a:latin typeface="Arial" panose="020B0604020202020204" pitchFamily="34" charset="0"/>
                <a:cs typeface="Arial" panose="020B0604020202020204" pitchFamily="34" charset="0"/>
              </a:rPr>
              <a:t>Switch off lights and devices when not in use</a:t>
            </a:r>
          </a:p>
        </p:txBody>
      </p:sp>
    </p:spTree>
    <p:extLst>
      <p:ext uri="{BB962C8B-B14F-4D97-AF65-F5344CB8AC3E}">
        <p14:creationId xmlns:p14="http://schemas.microsoft.com/office/powerpoint/2010/main" val="2472465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FF937-CBD9-CDAF-3691-7D9FADAB9931}"/>
            </a:ext>
          </a:extLst>
        </p:cNvPr>
        <p:cNvGrpSpPr/>
        <p:nvPr/>
      </p:nvGrpSpPr>
      <p:grpSpPr>
        <a:xfrm>
          <a:off x="0" y="0"/>
          <a:ext cx="0" cy="0"/>
          <a:chOff x="0" y="0"/>
          <a:chExt cx="0" cy="0"/>
        </a:xfrm>
      </p:grpSpPr>
      <p:pic>
        <p:nvPicPr>
          <p:cNvPr id="8" name="Picture 7" descr="Astronaut in a spacesuit in a white futuristic tunnel">
            <a:extLst>
              <a:ext uri="{FF2B5EF4-FFF2-40B4-BE49-F238E27FC236}">
                <a16:creationId xmlns:a16="http://schemas.microsoft.com/office/drawing/2014/main" id="{F57FA6F7-4F50-0FCC-68C4-27671510B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 y="1052423"/>
            <a:ext cx="12186249" cy="5805577"/>
          </a:xfrm>
          <a:prstGeom prst="rect">
            <a:avLst/>
          </a:prstGeom>
        </p:spPr>
      </p:pic>
      <p:sp>
        <p:nvSpPr>
          <p:cNvPr id="10" name="Title 1">
            <a:extLst>
              <a:ext uri="{FF2B5EF4-FFF2-40B4-BE49-F238E27FC236}">
                <a16:creationId xmlns:a16="http://schemas.microsoft.com/office/drawing/2014/main" id="{DF6CA83D-9D3B-4155-80A3-4899344F751F}"/>
              </a:ext>
            </a:extLst>
          </p:cNvPr>
          <p:cNvSpPr txBox="1">
            <a:spLocks/>
          </p:cNvSpPr>
          <p:nvPr/>
        </p:nvSpPr>
        <p:spPr>
          <a:xfrm>
            <a:off x="-1" y="4741368"/>
            <a:ext cx="12192000" cy="1290722"/>
          </a:xfrm>
          <a:prstGeom prst="rect">
            <a:avLst/>
          </a:prstGeom>
          <a:solidFill>
            <a:schemeClr val="accent1"/>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Open Sans" pitchFamily="2" charset="0"/>
                <a:ea typeface="Open Sans" pitchFamily="2" charset="0"/>
                <a:cs typeface="Open Sans" pitchFamily="2" charset="0"/>
              </a:defRPr>
            </a:lvl1pPr>
          </a:lstStyle>
          <a:p>
            <a:pPr algn="ctr"/>
            <a:r>
              <a:rPr lang="en-US" sz="8000" dirty="0">
                <a:solidFill>
                  <a:schemeClr val="bg1"/>
                </a:solidFill>
                <a:latin typeface="Arial Narrow" panose="020B0604020202020204" pitchFamily="34" charset="0"/>
                <a:cs typeface="Arial Narrow" panose="020B0604020202020204" pitchFamily="34" charset="0"/>
              </a:rPr>
              <a:t>Activity 5: Moon Base Design</a:t>
            </a:r>
          </a:p>
        </p:txBody>
      </p:sp>
    </p:spTree>
    <p:extLst>
      <p:ext uri="{BB962C8B-B14F-4D97-AF65-F5344CB8AC3E}">
        <p14:creationId xmlns:p14="http://schemas.microsoft.com/office/powerpoint/2010/main" val="2012195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1DB57-A430-0A07-E39A-30AEA2F9E335}"/>
              </a:ext>
            </a:extLst>
          </p:cNvPr>
          <p:cNvSpPr>
            <a:spLocks noGrp="1"/>
          </p:cNvSpPr>
          <p:nvPr>
            <p:ph type="title"/>
          </p:nvPr>
        </p:nvSpPr>
        <p:spPr/>
        <p:txBody>
          <a:bodyPr>
            <a:normAutofit fontScale="90000"/>
          </a:bodyPr>
          <a:lstStyle/>
          <a:p>
            <a:r>
              <a:rPr lang="en-US" dirty="0"/>
              <a:t>Moon Base</a:t>
            </a:r>
          </a:p>
        </p:txBody>
      </p:sp>
      <p:sp>
        <p:nvSpPr>
          <p:cNvPr id="3" name="Content Placeholder 2">
            <a:extLst>
              <a:ext uri="{FF2B5EF4-FFF2-40B4-BE49-F238E27FC236}">
                <a16:creationId xmlns:a16="http://schemas.microsoft.com/office/drawing/2014/main" id="{B37ABCE4-57B0-D9A9-C9AD-4063A5C74BFA}"/>
              </a:ext>
            </a:extLst>
          </p:cNvPr>
          <p:cNvSpPr>
            <a:spLocks noGrp="1"/>
          </p:cNvSpPr>
          <p:nvPr>
            <p:ph idx="1"/>
          </p:nvPr>
        </p:nvSpPr>
        <p:spPr>
          <a:xfrm>
            <a:off x="838200" y="1825625"/>
            <a:ext cx="5329033" cy="4707522"/>
          </a:xfrm>
        </p:spPr>
        <p:txBody>
          <a:bodyPr>
            <a:normAutofit fontScale="92500" lnSpcReduction="10000"/>
          </a:bodyPr>
          <a:lstStyle/>
          <a:p>
            <a:pPr marL="0" indent="0">
              <a:buNone/>
            </a:pPr>
            <a:r>
              <a:rPr lang="en-US" dirty="0">
                <a:latin typeface="Arial" panose="020B0604020202020204" pitchFamily="34" charset="0"/>
                <a:cs typeface="Arial" panose="020B0604020202020204" pitchFamily="34" charset="0"/>
              </a:rPr>
              <a:t>Your base needs to include:</a:t>
            </a:r>
          </a:p>
          <a:p>
            <a:r>
              <a:rPr lang="en-US" dirty="0">
                <a:latin typeface="Arial" panose="020B0604020202020204" pitchFamily="34" charset="0"/>
                <a:cs typeface="Arial" panose="020B0604020202020204" pitchFamily="34" charset="0"/>
              </a:rPr>
              <a:t>Food Supply Room</a:t>
            </a:r>
          </a:p>
          <a:p>
            <a:r>
              <a:rPr lang="en-US" dirty="0">
                <a:latin typeface="Arial" panose="020B0604020202020204" pitchFamily="34" charset="0"/>
                <a:cs typeface="Arial" panose="020B0604020202020204" pitchFamily="34" charset="0"/>
              </a:rPr>
              <a:t>Communications Room</a:t>
            </a:r>
          </a:p>
          <a:p>
            <a:r>
              <a:rPr lang="en-US" dirty="0">
                <a:latin typeface="Arial" panose="020B0604020202020204" pitchFamily="34" charset="0"/>
                <a:cs typeface="Arial" panose="020B0604020202020204" pitchFamily="34" charset="0"/>
              </a:rPr>
              <a:t>Water and Air Filtration Room</a:t>
            </a:r>
          </a:p>
          <a:p>
            <a:r>
              <a:rPr lang="en-US" dirty="0">
                <a:latin typeface="Arial" panose="020B0604020202020204" pitchFamily="34" charset="0"/>
                <a:cs typeface="Arial" panose="020B0604020202020204" pitchFamily="34" charset="0"/>
              </a:rPr>
              <a:t>Bathroom</a:t>
            </a:r>
          </a:p>
          <a:p>
            <a:r>
              <a:rPr lang="en-US" dirty="0">
                <a:latin typeface="Arial" panose="020B0604020202020204" pitchFamily="34" charset="0"/>
                <a:cs typeface="Arial" panose="020B0604020202020204" pitchFamily="34" charset="0"/>
              </a:rPr>
              <a:t>Bedroom</a:t>
            </a:r>
          </a:p>
          <a:p>
            <a:r>
              <a:rPr lang="en-US" dirty="0">
                <a:latin typeface="Arial" panose="020B0604020202020204" pitchFamily="34" charset="0"/>
                <a:cs typeface="Arial" panose="020B0604020202020204" pitchFamily="34" charset="0"/>
              </a:rPr>
              <a:t>Living Quarters with Kitchen</a:t>
            </a:r>
          </a:p>
          <a:p>
            <a:r>
              <a:rPr lang="en-US" dirty="0">
                <a:latin typeface="Arial" panose="020B0604020202020204" pitchFamily="34" charset="0"/>
                <a:cs typeface="Arial" panose="020B0604020202020204" pitchFamily="34" charset="0"/>
              </a:rPr>
              <a:t>Electricity/Power Supply Room</a:t>
            </a:r>
          </a:p>
          <a:p>
            <a:r>
              <a:rPr lang="en-US" dirty="0">
                <a:latin typeface="Arial" panose="020B0604020202020204" pitchFamily="34" charset="0"/>
                <a:cs typeface="Arial" panose="020B0604020202020204" pitchFamily="34" charset="0"/>
              </a:rPr>
              <a:t>Medical Room with Gym</a:t>
            </a:r>
          </a:p>
          <a:p>
            <a:r>
              <a:rPr lang="en-US" dirty="0">
                <a:latin typeface="Arial" panose="020B0604020202020204" pitchFamily="34" charset="0"/>
                <a:cs typeface="Arial" panose="020B0604020202020204" pitchFamily="34" charset="0"/>
              </a:rPr>
              <a:t>Science Lab</a:t>
            </a:r>
          </a:p>
        </p:txBody>
      </p:sp>
      <p:grpSp>
        <p:nvGrpSpPr>
          <p:cNvPr id="5" name="Group 4">
            <a:extLst>
              <a:ext uri="{FF2B5EF4-FFF2-40B4-BE49-F238E27FC236}">
                <a16:creationId xmlns:a16="http://schemas.microsoft.com/office/drawing/2014/main" id="{49BF9711-AF41-CA90-815C-0EFA607D04E0}"/>
              </a:ext>
            </a:extLst>
          </p:cNvPr>
          <p:cNvGrpSpPr/>
          <p:nvPr/>
        </p:nvGrpSpPr>
        <p:grpSpPr>
          <a:xfrm>
            <a:off x="6190015" y="1198362"/>
            <a:ext cx="5163785" cy="3764049"/>
            <a:chOff x="3473134" y="2639098"/>
            <a:chExt cx="2801889" cy="1979957"/>
          </a:xfrm>
        </p:grpSpPr>
        <p:pic>
          <p:nvPicPr>
            <p:cNvPr id="6" name="Picture 5" descr="A diagram of a factory&#10;&#10;AI-generated content may be incorrect.">
              <a:extLst>
                <a:ext uri="{FF2B5EF4-FFF2-40B4-BE49-F238E27FC236}">
                  <a16:creationId xmlns:a16="http://schemas.microsoft.com/office/drawing/2014/main" id="{60409C67-28F7-6F3E-9F9E-ED3AEB267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3134" y="2639098"/>
              <a:ext cx="2801889" cy="1979957"/>
            </a:xfrm>
            <a:prstGeom prst="rect">
              <a:avLst/>
            </a:prstGeom>
          </p:spPr>
        </p:pic>
        <p:sp>
          <p:nvSpPr>
            <p:cNvPr id="7" name="TextBox 6">
              <a:extLst>
                <a:ext uri="{FF2B5EF4-FFF2-40B4-BE49-F238E27FC236}">
                  <a16:creationId xmlns:a16="http://schemas.microsoft.com/office/drawing/2014/main" id="{E515A98F-B797-7359-784E-BEA059931CAC}"/>
                </a:ext>
              </a:extLst>
            </p:cNvPr>
            <p:cNvSpPr txBox="1"/>
            <p:nvPr/>
          </p:nvSpPr>
          <p:spPr>
            <a:xfrm>
              <a:off x="3603149" y="2989770"/>
              <a:ext cx="178382" cy="275223"/>
            </a:xfrm>
            <a:prstGeom prst="rect">
              <a:avLst/>
            </a:prstGeom>
            <a:noFill/>
          </p:spPr>
          <p:txBody>
            <a:bodyPr wrap="square" rtlCol="0">
              <a:spAutoFit/>
            </a:bodyPr>
            <a:lstStyle/>
            <a:p>
              <a:r>
                <a:rPr lang="en-US" sz="2800" b="1" dirty="0">
                  <a:solidFill>
                    <a:srgbClr val="05255D"/>
                  </a:solidFill>
                  <a:latin typeface="Arial" panose="020B0604020202020204" pitchFamily="34" charset="0"/>
                  <a:cs typeface="Arial" panose="020B0604020202020204" pitchFamily="34" charset="0"/>
                </a:rPr>
                <a:t>1</a:t>
              </a:r>
            </a:p>
          </p:txBody>
        </p:sp>
        <p:sp>
          <p:nvSpPr>
            <p:cNvPr id="8" name="TextBox 7">
              <a:extLst>
                <a:ext uri="{FF2B5EF4-FFF2-40B4-BE49-F238E27FC236}">
                  <a16:creationId xmlns:a16="http://schemas.microsoft.com/office/drawing/2014/main" id="{61E9AFE4-4206-5E58-81DB-FD6F01A37072}"/>
                </a:ext>
              </a:extLst>
            </p:cNvPr>
            <p:cNvSpPr txBox="1"/>
            <p:nvPr/>
          </p:nvSpPr>
          <p:spPr>
            <a:xfrm>
              <a:off x="4004442" y="3207991"/>
              <a:ext cx="259667" cy="275223"/>
            </a:xfrm>
            <a:prstGeom prst="rect">
              <a:avLst/>
            </a:prstGeom>
            <a:noFill/>
          </p:spPr>
          <p:txBody>
            <a:bodyPr wrap="square" rtlCol="0">
              <a:spAutoFit/>
            </a:bodyPr>
            <a:lstStyle/>
            <a:p>
              <a:r>
                <a:rPr lang="en-US" sz="2800" b="1" dirty="0">
                  <a:solidFill>
                    <a:srgbClr val="05255D"/>
                  </a:solidFill>
                  <a:latin typeface="Arial" panose="020B0604020202020204" pitchFamily="34" charset="0"/>
                  <a:cs typeface="Arial" panose="020B0604020202020204" pitchFamily="34" charset="0"/>
                </a:rPr>
                <a:t>2</a:t>
              </a:r>
            </a:p>
          </p:txBody>
        </p:sp>
        <p:sp>
          <p:nvSpPr>
            <p:cNvPr id="9" name="TextBox 8">
              <a:extLst>
                <a:ext uri="{FF2B5EF4-FFF2-40B4-BE49-F238E27FC236}">
                  <a16:creationId xmlns:a16="http://schemas.microsoft.com/office/drawing/2014/main" id="{6F98FB72-7952-5C53-5177-F62FF0C5C6DC}"/>
                </a:ext>
              </a:extLst>
            </p:cNvPr>
            <p:cNvSpPr txBox="1"/>
            <p:nvPr/>
          </p:nvSpPr>
          <p:spPr>
            <a:xfrm>
              <a:off x="3658656" y="3460449"/>
              <a:ext cx="290958" cy="275223"/>
            </a:xfrm>
            <a:prstGeom prst="rect">
              <a:avLst/>
            </a:prstGeom>
            <a:noFill/>
          </p:spPr>
          <p:txBody>
            <a:bodyPr wrap="square" rtlCol="0">
              <a:spAutoFit/>
            </a:bodyPr>
            <a:lstStyle/>
            <a:p>
              <a:r>
                <a:rPr lang="en-US" sz="2800" b="1" dirty="0">
                  <a:solidFill>
                    <a:srgbClr val="05255D"/>
                  </a:solidFill>
                  <a:latin typeface="Arial" panose="020B0604020202020204" pitchFamily="34" charset="0"/>
                  <a:cs typeface="Arial" panose="020B0604020202020204" pitchFamily="34" charset="0"/>
                </a:rPr>
                <a:t>3</a:t>
              </a:r>
            </a:p>
          </p:txBody>
        </p:sp>
        <p:sp>
          <p:nvSpPr>
            <p:cNvPr id="10" name="TextBox 9">
              <a:extLst>
                <a:ext uri="{FF2B5EF4-FFF2-40B4-BE49-F238E27FC236}">
                  <a16:creationId xmlns:a16="http://schemas.microsoft.com/office/drawing/2014/main" id="{B83CF546-BBAD-0C3B-BC59-0C07E0F198A3}"/>
                </a:ext>
              </a:extLst>
            </p:cNvPr>
            <p:cNvSpPr txBox="1"/>
            <p:nvPr/>
          </p:nvSpPr>
          <p:spPr>
            <a:xfrm>
              <a:off x="3590909" y="4112112"/>
              <a:ext cx="284840" cy="275223"/>
            </a:xfrm>
            <a:prstGeom prst="rect">
              <a:avLst/>
            </a:prstGeom>
            <a:noFill/>
          </p:spPr>
          <p:txBody>
            <a:bodyPr wrap="square" rtlCol="0">
              <a:spAutoFit/>
            </a:bodyPr>
            <a:lstStyle/>
            <a:p>
              <a:r>
                <a:rPr lang="en-US" sz="2800" b="1" dirty="0">
                  <a:solidFill>
                    <a:srgbClr val="05255D"/>
                  </a:solidFill>
                  <a:latin typeface="Arial" panose="020B0604020202020204" pitchFamily="34" charset="0"/>
                  <a:cs typeface="Arial" panose="020B0604020202020204" pitchFamily="34" charset="0"/>
                </a:rPr>
                <a:t>4</a:t>
              </a:r>
            </a:p>
          </p:txBody>
        </p:sp>
        <p:sp>
          <p:nvSpPr>
            <p:cNvPr id="11" name="TextBox 10">
              <a:extLst>
                <a:ext uri="{FF2B5EF4-FFF2-40B4-BE49-F238E27FC236}">
                  <a16:creationId xmlns:a16="http://schemas.microsoft.com/office/drawing/2014/main" id="{F150E314-2ABF-51A1-1A6C-846F5F740D84}"/>
                </a:ext>
              </a:extLst>
            </p:cNvPr>
            <p:cNvSpPr txBox="1"/>
            <p:nvPr/>
          </p:nvSpPr>
          <p:spPr>
            <a:xfrm>
              <a:off x="4752905" y="3055323"/>
              <a:ext cx="317567" cy="275223"/>
            </a:xfrm>
            <a:prstGeom prst="rect">
              <a:avLst/>
            </a:prstGeom>
            <a:noFill/>
          </p:spPr>
          <p:txBody>
            <a:bodyPr wrap="square" rtlCol="0">
              <a:spAutoFit/>
            </a:bodyPr>
            <a:lstStyle/>
            <a:p>
              <a:r>
                <a:rPr lang="en-US" sz="2800" b="1" dirty="0">
                  <a:solidFill>
                    <a:srgbClr val="05255D"/>
                  </a:solidFill>
                  <a:latin typeface="Arial" panose="020B0604020202020204" pitchFamily="34" charset="0"/>
                  <a:cs typeface="Arial" panose="020B0604020202020204" pitchFamily="34" charset="0"/>
                </a:rPr>
                <a:t>5</a:t>
              </a:r>
            </a:p>
          </p:txBody>
        </p:sp>
        <p:sp>
          <p:nvSpPr>
            <p:cNvPr id="12" name="TextBox 11">
              <a:extLst>
                <a:ext uri="{FF2B5EF4-FFF2-40B4-BE49-F238E27FC236}">
                  <a16:creationId xmlns:a16="http://schemas.microsoft.com/office/drawing/2014/main" id="{65124A1E-21C6-1A4C-64C4-D464B9481080}"/>
                </a:ext>
              </a:extLst>
            </p:cNvPr>
            <p:cNvSpPr txBox="1"/>
            <p:nvPr/>
          </p:nvSpPr>
          <p:spPr>
            <a:xfrm>
              <a:off x="4752904" y="3491465"/>
              <a:ext cx="317567" cy="275223"/>
            </a:xfrm>
            <a:prstGeom prst="rect">
              <a:avLst/>
            </a:prstGeom>
            <a:noFill/>
          </p:spPr>
          <p:txBody>
            <a:bodyPr wrap="square" rtlCol="0">
              <a:spAutoFit/>
            </a:bodyPr>
            <a:lstStyle/>
            <a:p>
              <a:r>
                <a:rPr lang="en-US" sz="2800" b="1" dirty="0">
                  <a:solidFill>
                    <a:srgbClr val="05255D"/>
                  </a:solidFill>
                  <a:latin typeface="Arial" panose="020B0604020202020204" pitchFamily="34" charset="0"/>
                  <a:cs typeface="Arial" panose="020B0604020202020204" pitchFamily="34" charset="0"/>
                </a:rPr>
                <a:t>6</a:t>
              </a:r>
            </a:p>
          </p:txBody>
        </p:sp>
        <p:sp>
          <p:nvSpPr>
            <p:cNvPr id="13" name="TextBox 12">
              <a:extLst>
                <a:ext uri="{FF2B5EF4-FFF2-40B4-BE49-F238E27FC236}">
                  <a16:creationId xmlns:a16="http://schemas.microsoft.com/office/drawing/2014/main" id="{C173CD25-57EA-E82E-CF45-7335DE3C1E40}"/>
                </a:ext>
              </a:extLst>
            </p:cNvPr>
            <p:cNvSpPr txBox="1"/>
            <p:nvPr/>
          </p:nvSpPr>
          <p:spPr>
            <a:xfrm>
              <a:off x="4752903" y="3912220"/>
              <a:ext cx="317567" cy="275223"/>
            </a:xfrm>
            <a:prstGeom prst="rect">
              <a:avLst/>
            </a:prstGeom>
            <a:noFill/>
          </p:spPr>
          <p:txBody>
            <a:bodyPr wrap="square" rtlCol="0">
              <a:spAutoFit/>
            </a:bodyPr>
            <a:lstStyle/>
            <a:p>
              <a:r>
                <a:rPr lang="en-US" sz="2800" b="1" dirty="0">
                  <a:solidFill>
                    <a:srgbClr val="05255D"/>
                  </a:solidFill>
                  <a:latin typeface="Arial" panose="020B0604020202020204" pitchFamily="34" charset="0"/>
                  <a:cs typeface="Arial" panose="020B0604020202020204" pitchFamily="34" charset="0"/>
                </a:rPr>
                <a:t>7</a:t>
              </a:r>
            </a:p>
          </p:txBody>
        </p:sp>
        <p:sp>
          <p:nvSpPr>
            <p:cNvPr id="14" name="TextBox 13">
              <a:extLst>
                <a:ext uri="{FF2B5EF4-FFF2-40B4-BE49-F238E27FC236}">
                  <a16:creationId xmlns:a16="http://schemas.microsoft.com/office/drawing/2014/main" id="{E93430C3-8ADE-606E-07AE-CDB5A0D6345D}"/>
                </a:ext>
              </a:extLst>
            </p:cNvPr>
            <p:cNvSpPr txBox="1"/>
            <p:nvPr/>
          </p:nvSpPr>
          <p:spPr>
            <a:xfrm>
              <a:off x="4594119" y="4284808"/>
              <a:ext cx="317567" cy="275223"/>
            </a:xfrm>
            <a:prstGeom prst="rect">
              <a:avLst/>
            </a:prstGeom>
            <a:noFill/>
          </p:spPr>
          <p:txBody>
            <a:bodyPr wrap="square" rtlCol="0">
              <a:spAutoFit/>
            </a:bodyPr>
            <a:lstStyle/>
            <a:p>
              <a:r>
                <a:rPr lang="en-US" sz="2800" b="1" dirty="0">
                  <a:solidFill>
                    <a:srgbClr val="05255D"/>
                  </a:solidFill>
                  <a:latin typeface="Arial" panose="020B0604020202020204" pitchFamily="34" charset="0"/>
                  <a:cs typeface="Arial" panose="020B0604020202020204" pitchFamily="34" charset="0"/>
                </a:rPr>
                <a:t>8</a:t>
              </a:r>
            </a:p>
          </p:txBody>
        </p:sp>
        <p:sp>
          <p:nvSpPr>
            <p:cNvPr id="15" name="TextBox 14">
              <a:extLst>
                <a:ext uri="{FF2B5EF4-FFF2-40B4-BE49-F238E27FC236}">
                  <a16:creationId xmlns:a16="http://schemas.microsoft.com/office/drawing/2014/main" id="{D241E7E6-4B95-8EFB-04C2-1E7287723403}"/>
                </a:ext>
              </a:extLst>
            </p:cNvPr>
            <p:cNvSpPr txBox="1"/>
            <p:nvPr/>
          </p:nvSpPr>
          <p:spPr>
            <a:xfrm>
              <a:off x="5701139" y="3539048"/>
              <a:ext cx="317567" cy="275223"/>
            </a:xfrm>
            <a:prstGeom prst="rect">
              <a:avLst/>
            </a:prstGeom>
            <a:noFill/>
          </p:spPr>
          <p:txBody>
            <a:bodyPr wrap="square" rtlCol="0">
              <a:spAutoFit/>
            </a:bodyPr>
            <a:lstStyle/>
            <a:p>
              <a:r>
                <a:rPr lang="en-US" sz="2800" b="1" dirty="0">
                  <a:solidFill>
                    <a:srgbClr val="05255D"/>
                  </a:solidFill>
                  <a:latin typeface="Arial" panose="020B0604020202020204" pitchFamily="34" charset="0"/>
                  <a:cs typeface="Arial" panose="020B0604020202020204" pitchFamily="34" charset="0"/>
                </a:rPr>
                <a:t>9</a:t>
              </a:r>
            </a:p>
          </p:txBody>
        </p:sp>
      </p:grpSp>
      <p:sp>
        <p:nvSpPr>
          <p:cNvPr id="16" name="Oval 15">
            <a:extLst>
              <a:ext uri="{FF2B5EF4-FFF2-40B4-BE49-F238E27FC236}">
                <a16:creationId xmlns:a16="http://schemas.microsoft.com/office/drawing/2014/main" id="{8F042EE6-8023-5E6D-CF5C-44FDA5C3D8B8}"/>
              </a:ext>
            </a:extLst>
          </p:cNvPr>
          <p:cNvSpPr/>
          <p:nvPr/>
        </p:nvSpPr>
        <p:spPr>
          <a:xfrm>
            <a:off x="8055275" y="5150486"/>
            <a:ext cx="3298525" cy="1611046"/>
          </a:xfrm>
          <a:prstGeom prst="ellipse">
            <a:avLst/>
          </a:prstGeom>
          <a:solidFill>
            <a:srgbClr val="2CD5C4"/>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Student Workbook:  page 17 – 25</a:t>
            </a:r>
          </a:p>
        </p:txBody>
      </p:sp>
    </p:spTree>
    <p:extLst>
      <p:ext uri="{BB962C8B-B14F-4D97-AF65-F5344CB8AC3E}">
        <p14:creationId xmlns:p14="http://schemas.microsoft.com/office/powerpoint/2010/main" val="2238413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B07A5-32F0-3D4D-6F68-04DA412FDC9F}"/>
              </a:ext>
            </a:extLst>
          </p:cNvPr>
          <p:cNvSpPr>
            <a:spLocks noGrp="1"/>
          </p:cNvSpPr>
          <p:nvPr>
            <p:ph type="title"/>
          </p:nvPr>
        </p:nvSpPr>
        <p:spPr/>
        <p:txBody>
          <a:bodyPr>
            <a:normAutofit fontScale="90000"/>
          </a:bodyPr>
          <a:lstStyle/>
          <a:p>
            <a:r>
              <a:rPr lang="en-US" b="1" dirty="0"/>
              <a:t>Food Supply Room</a:t>
            </a:r>
          </a:p>
        </p:txBody>
      </p:sp>
      <p:pic>
        <p:nvPicPr>
          <p:cNvPr id="4" name="Picture 2" descr="iss20_food_chow_line_on_61c">
            <a:extLst>
              <a:ext uri="{FF2B5EF4-FFF2-40B4-BE49-F238E27FC236}">
                <a16:creationId xmlns:a16="http://schemas.microsoft.com/office/drawing/2014/main" id="{D7F14CE6-A70A-D848-9077-0150EDABE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3252" y="3429000"/>
            <a:ext cx="3724782" cy="31877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ss20_food_dinner_is_served_in_sm_exp_40">
            <a:extLst>
              <a:ext uri="{FF2B5EF4-FFF2-40B4-BE49-F238E27FC236}">
                <a16:creationId xmlns:a16="http://schemas.microsoft.com/office/drawing/2014/main" id="{0C733813-5390-ADB8-1D8F-765D46AD65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652" y="1987406"/>
            <a:ext cx="3543576" cy="23782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Lunar Greenhouse Chamber">
            <a:extLst>
              <a:ext uri="{FF2B5EF4-FFF2-40B4-BE49-F238E27FC236}">
                <a16:creationId xmlns:a16="http://schemas.microsoft.com/office/drawing/2014/main" id="{0169462C-2EE2-57D9-4FB8-74D6F580A4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9059" y="2813207"/>
            <a:ext cx="4139833" cy="31048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8C34D55-2F4B-2644-7C0D-6D546A7D82C4}"/>
              </a:ext>
            </a:extLst>
          </p:cNvPr>
          <p:cNvSpPr txBox="1"/>
          <p:nvPr/>
        </p:nvSpPr>
        <p:spPr>
          <a:xfrm>
            <a:off x="509750" y="6271420"/>
            <a:ext cx="3429000" cy="400110"/>
          </a:xfrm>
          <a:prstGeom prst="rect">
            <a:avLst/>
          </a:prstGeom>
          <a:noFill/>
        </p:spPr>
        <p:txBody>
          <a:bodyPr wrap="square">
            <a:spAutoFit/>
          </a:bodyPr>
          <a:lstStyle/>
          <a:p>
            <a:r>
              <a:rPr lang="en-US" sz="2000" i="1" dirty="0">
                <a:solidFill>
                  <a:srgbClr val="05255D"/>
                </a:solidFill>
                <a:latin typeface="Arial" panose="020B0604020202020204" pitchFamily="34" charset="0"/>
                <a:cs typeface="Arial" panose="020B0604020202020204" pitchFamily="34" charset="0"/>
              </a:rPr>
              <a:t>Images: NASA</a:t>
            </a:r>
          </a:p>
        </p:txBody>
      </p:sp>
    </p:spTree>
    <p:extLst>
      <p:ext uri="{BB962C8B-B14F-4D97-AF65-F5344CB8AC3E}">
        <p14:creationId xmlns:p14="http://schemas.microsoft.com/office/powerpoint/2010/main" val="2231595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EE411-2DEE-38D2-5AEF-CFF99D17CB5F}"/>
              </a:ext>
            </a:extLst>
          </p:cNvPr>
          <p:cNvSpPr>
            <a:spLocks noGrp="1"/>
          </p:cNvSpPr>
          <p:nvPr>
            <p:ph type="title"/>
          </p:nvPr>
        </p:nvSpPr>
        <p:spPr/>
        <p:txBody>
          <a:bodyPr>
            <a:normAutofit fontScale="90000"/>
          </a:bodyPr>
          <a:lstStyle/>
          <a:p>
            <a:r>
              <a:rPr lang="en-US" b="1" dirty="0"/>
              <a:t>What do astronauts eat in space?</a:t>
            </a:r>
          </a:p>
        </p:txBody>
      </p:sp>
      <p:pic>
        <p:nvPicPr>
          <p:cNvPr id="4" name="Online Media 3" descr="What Do Astronauts Eat in Space?">
            <a:hlinkClick r:id="" action="ppaction://media"/>
            <a:extLst>
              <a:ext uri="{FF2B5EF4-FFF2-40B4-BE49-F238E27FC236}">
                <a16:creationId xmlns:a16="http://schemas.microsoft.com/office/drawing/2014/main" id="{987A4036-4FE8-75CF-9185-2AA039603CDE}"/>
              </a:ext>
            </a:extLst>
          </p:cNvPr>
          <p:cNvPicPr>
            <a:picLocks noRot="1" noChangeAspect="1"/>
          </p:cNvPicPr>
          <p:nvPr>
            <a:videoFile r:link="rId1"/>
          </p:nvPr>
        </p:nvPicPr>
        <p:blipFill>
          <a:blip r:embed="rId3"/>
          <a:stretch>
            <a:fillRect/>
          </a:stretch>
        </p:blipFill>
        <p:spPr>
          <a:xfrm>
            <a:off x="838200" y="1783998"/>
            <a:ext cx="8769626" cy="4954839"/>
          </a:xfrm>
          <a:prstGeom prst="rect">
            <a:avLst/>
          </a:prstGeom>
        </p:spPr>
      </p:pic>
    </p:spTree>
    <p:extLst>
      <p:ext uri="{BB962C8B-B14F-4D97-AF65-F5344CB8AC3E}">
        <p14:creationId xmlns:p14="http://schemas.microsoft.com/office/powerpoint/2010/main" val="105815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DDA0C-D645-FCF9-0FC4-93FE441136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00BE93-2473-9C73-2DB4-6EB62B624105}"/>
              </a:ext>
            </a:extLst>
          </p:cNvPr>
          <p:cNvSpPr>
            <a:spLocks noGrp="1"/>
          </p:cNvSpPr>
          <p:nvPr>
            <p:ph type="title"/>
          </p:nvPr>
        </p:nvSpPr>
        <p:spPr/>
        <p:txBody>
          <a:bodyPr>
            <a:normAutofit fontScale="90000"/>
          </a:bodyPr>
          <a:lstStyle/>
          <a:p>
            <a:r>
              <a:rPr lang="en-US" b="1" dirty="0"/>
              <a:t>Communications Room</a:t>
            </a:r>
          </a:p>
        </p:txBody>
      </p:sp>
      <p:grpSp>
        <p:nvGrpSpPr>
          <p:cNvPr id="4" name="Group 3">
            <a:extLst>
              <a:ext uri="{FF2B5EF4-FFF2-40B4-BE49-F238E27FC236}">
                <a16:creationId xmlns:a16="http://schemas.microsoft.com/office/drawing/2014/main" id="{0014B42F-39D4-B3B9-2569-0EBE648CE50C}"/>
              </a:ext>
            </a:extLst>
          </p:cNvPr>
          <p:cNvGrpSpPr/>
          <p:nvPr/>
        </p:nvGrpSpPr>
        <p:grpSpPr>
          <a:xfrm>
            <a:off x="1003462" y="2179742"/>
            <a:ext cx="5092538" cy="3584823"/>
            <a:chOff x="540436" y="7424948"/>
            <a:chExt cx="2624180" cy="1614602"/>
          </a:xfrm>
        </p:grpSpPr>
        <p:pic>
          <p:nvPicPr>
            <p:cNvPr id="5" name="Picture 2" descr="ESA - In-flight call with ESA astronaut Sophie Adenot">
              <a:extLst>
                <a:ext uri="{FF2B5EF4-FFF2-40B4-BE49-F238E27FC236}">
                  <a16:creationId xmlns:a16="http://schemas.microsoft.com/office/drawing/2014/main" id="{855FDEF9-F42A-FDB3-8D21-E2E90758B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436" y="7424948"/>
              <a:ext cx="2624180" cy="14761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5522B58-261C-3292-EEDE-C8D44827CCDC}"/>
                </a:ext>
              </a:extLst>
            </p:cNvPr>
            <p:cNvSpPr txBox="1"/>
            <p:nvPr/>
          </p:nvSpPr>
          <p:spPr>
            <a:xfrm>
              <a:off x="540436" y="8762551"/>
              <a:ext cx="2318657" cy="276999"/>
            </a:xfrm>
            <a:prstGeom prst="rect">
              <a:avLst/>
            </a:prstGeom>
            <a:noFill/>
          </p:spPr>
          <p:txBody>
            <a:bodyPr wrap="square">
              <a:spAutoFit/>
            </a:bodyPr>
            <a:lstStyle/>
            <a:p>
              <a:r>
                <a:rPr lang="en-US" sz="1200" i="1" dirty="0">
                  <a:solidFill>
                    <a:schemeClr val="bg1"/>
                  </a:solidFill>
                  <a:latin typeface="Arial" panose="020B0604020202020204" pitchFamily="34" charset="0"/>
                  <a:cs typeface="Arial" panose="020B0604020202020204" pitchFamily="34" charset="0"/>
                </a:rPr>
                <a:t>Image: ESA/NASA</a:t>
              </a:r>
            </a:p>
          </p:txBody>
        </p:sp>
      </p:grpSp>
      <p:grpSp>
        <p:nvGrpSpPr>
          <p:cNvPr id="7" name="Group 6">
            <a:extLst>
              <a:ext uri="{FF2B5EF4-FFF2-40B4-BE49-F238E27FC236}">
                <a16:creationId xmlns:a16="http://schemas.microsoft.com/office/drawing/2014/main" id="{A91665B6-1A82-460C-713C-125868477F30}"/>
              </a:ext>
            </a:extLst>
          </p:cNvPr>
          <p:cNvGrpSpPr/>
          <p:nvPr/>
        </p:nvGrpSpPr>
        <p:grpSpPr>
          <a:xfrm>
            <a:off x="6754158" y="2886612"/>
            <a:ext cx="4599642" cy="3927744"/>
            <a:chOff x="3428999" y="7435223"/>
            <a:chExt cx="2318656" cy="1684270"/>
          </a:xfrm>
        </p:grpSpPr>
        <p:pic>
          <p:nvPicPr>
            <p:cNvPr id="8" name="Picture 4" descr="NASA astronaut Chris Williams is seated inside the Destiny laboratory module aboard the International Space Station. He is wearing a red shirt and black shorts with three white stripes underneath the right pocket. Chris is holding a device with a cord in his left hand and there are blank computer screens in front of him. He is smiling brightly and looking directly at the camera.">
              <a:extLst>
                <a:ext uri="{FF2B5EF4-FFF2-40B4-BE49-F238E27FC236}">
                  <a16:creationId xmlns:a16="http://schemas.microsoft.com/office/drawing/2014/main" id="{FB66C924-2210-5B2E-6E06-185363E04E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8999" y="7435223"/>
              <a:ext cx="2318656" cy="1545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92A039D-4E95-C7E3-E2C7-E0480526E7EB}"/>
                </a:ext>
              </a:extLst>
            </p:cNvPr>
            <p:cNvSpPr txBox="1"/>
            <p:nvPr/>
          </p:nvSpPr>
          <p:spPr>
            <a:xfrm>
              <a:off x="3428999" y="8842494"/>
              <a:ext cx="1439935" cy="276999"/>
            </a:xfrm>
            <a:prstGeom prst="rect">
              <a:avLst/>
            </a:prstGeom>
            <a:noFill/>
          </p:spPr>
          <p:txBody>
            <a:bodyPr wrap="square">
              <a:spAutoFit/>
            </a:bodyPr>
            <a:lstStyle/>
            <a:p>
              <a:r>
                <a:rPr lang="en-US" sz="1200" i="1" dirty="0">
                  <a:solidFill>
                    <a:schemeClr val="bg1"/>
                  </a:solidFill>
                  <a:latin typeface="Arial" panose="020B0604020202020204" pitchFamily="34" charset="0"/>
                  <a:cs typeface="Arial" panose="020B0604020202020204" pitchFamily="34" charset="0"/>
                </a:rPr>
                <a:t>Image: NASA</a:t>
              </a:r>
            </a:p>
          </p:txBody>
        </p:sp>
      </p:grpSp>
    </p:spTree>
    <p:extLst>
      <p:ext uri="{BB962C8B-B14F-4D97-AF65-F5344CB8AC3E}">
        <p14:creationId xmlns:p14="http://schemas.microsoft.com/office/powerpoint/2010/main" val="1330212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15CD1-BDFF-699D-CFC4-697A6721FC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802D60-3170-DE3A-1AD7-6E322FD18546}"/>
              </a:ext>
            </a:extLst>
          </p:cNvPr>
          <p:cNvSpPr>
            <a:spLocks noGrp="1"/>
          </p:cNvSpPr>
          <p:nvPr>
            <p:ph type="title"/>
          </p:nvPr>
        </p:nvSpPr>
        <p:spPr/>
        <p:txBody>
          <a:bodyPr>
            <a:normAutofit fontScale="90000"/>
          </a:bodyPr>
          <a:lstStyle/>
          <a:p>
            <a:r>
              <a:rPr lang="en-US" b="1" dirty="0"/>
              <a:t>How Do We Communicate With Spacecraft?</a:t>
            </a:r>
          </a:p>
        </p:txBody>
      </p:sp>
      <p:pic>
        <p:nvPicPr>
          <p:cNvPr id="3" name="Online Media 2" descr="How Do We Communicate With Spacecraft? We Asked a NASA Expert">
            <a:hlinkClick r:id="" action="ppaction://media"/>
            <a:extLst>
              <a:ext uri="{FF2B5EF4-FFF2-40B4-BE49-F238E27FC236}">
                <a16:creationId xmlns:a16="http://schemas.microsoft.com/office/drawing/2014/main" id="{739EC1EA-58FB-3640-1DD9-37B637ADA15F}"/>
              </a:ext>
            </a:extLst>
          </p:cNvPr>
          <p:cNvPicPr>
            <a:picLocks noRot="1" noChangeAspect="1"/>
          </p:cNvPicPr>
          <p:nvPr>
            <a:videoFile r:link="rId1"/>
          </p:nvPr>
        </p:nvPicPr>
        <p:blipFill>
          <a:blip r:embed="rId3"/>
          <a:stretch>
            <a:fillRect/>
          </a:stretch>
        </p:blipFill>
        <p:spPr>
          <a:xfrm>
            <a:off x="838200" y="1783998"/>
            <a:ext cx="8756374" cy="4947351"/>
          </a:xfrm>
          <a:prstGeom prst="rect">
            <a:avLst/>
          </a:prstGeom>
        </p:spPr>
      </p:pic>
    </p:spTree>
    <p:extLst>
      <p:ext uri="{BB962C8B-B14F-4D97-AF65-F5344CB8AC3E}">
        <p14:creationId xmlns:p14="http://schemas.microsoft.com/office/powerpoint/2010/main" val="159144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1D55-D272-36E0-7D62-596D4C236AE9}"/>
              </a:ext>
            </a:extLst>
          </p:cNvPr>
          <p:cNvSpPr>
            <a:spLocks noGrp="1"/>
          </p:cNvSpPr>
          <p:nvPr>
            <p:ph type="title"/>
          </p:nvPr>
        </p:nvSpPr>
        <p:spPr/>
        <p:txBody>
          <a:bodyPr>
            <a:normAutofit fontScale="90000"/>
          </a:bodyPr>
          <a:lstStyle/>
          <a:p>
            <a:r>
              <a:rPr lang="en-US" b="1" dirty="0"/>
              <a:t>Water and Air Filtration Room</a:t>
            </a:r>
          </a:p>
        </p:txBody>
      </p:sp>
      <p:grpSp>
        <p:nvGrpSpPr>
          <p:cNvPr id="4" name="Group 3">
            <a:extLst>
              <a:ext uri="{FF2B5EF4-FFF2-40B4-BE49-F238E27FC236}">
                <a16:creationId xmlns:a16="http://schemas.microsoft.com/office/drawing/2014/main" id="{74669172-6F0C-BA85-4C2A-5267D2A251A5}"/>
              </a:ext>
            </a:extLst>
          </p:cNvPr>
          <p:cNvGrpSpPr/>
          <p:nvPr/>
        </p:nvGrpSpPr>
        <p:grpSpPr>
          <a:xfrm>
            <a:off x="435355" y="1887646"/>
            <a:ext cx="4930799" cy="4847556"/>
            <a:chOff x="566187" y="3067213"/>
            <a:chExt cx="2731280" cy="2917148"/>
          </a:xfrm>
        </p:grpSpPr>
        <p:pic>
          <p:nvPicPr>
            <p:cNvPr id="5" name="Picture 10" descr="A rack of machinery.">
              <a:extLst>
                <a:ext uri="{FF2B5EF4-FFF2-40B4-BE49-F238E27FC236}">
                  <a16:creationId xmlns:a16="http://schemas.microsoft.com/office/drawing/2014/main" id="{C31ED75B-D910-FCF1-8669-15319442A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46" y="3067213"/>
              <a:ext cx="2676321" cy="19700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E5F9720-C2A1-72CB-D3B6-DA6A3D0C11D4}"/>
                </a:ext>
              </a:extLst>
            </p:cNvPr>
            <p:cNvSpPr txBox="1"/>
            <p:nvPr/>
          </p:nvSpPr>
          <p:spPr>
            <a:xfrm>
              <a:off x="566187" y="5039776"/>
              <a:ext cx="2629286" cy="944585"/>
            </a:xfrm>
            <a:prstGeom prst="rect">
              <a:avLst/>
            </a:prstGeom>
            <a:noFill/>
          </p:spPr>
          <p:txBody>
            <a:bodyPr wrap="square" rtlCol="0">
              <a:spAutoFit/>
            </a:bodyPr>
            <a:lstStyle/>
            <a:p>
              <a:r>
                <a:rPr lang="en-US" sz="2400" dirty="0">
                  <a:solidFill>
                    <a:srgbClr val="05255D"/>
                  </a:solidFill>
                  <a:latin typeface="Arial" panose="020B0604020202020204" pitchFamily="34" charset="0"/>
                  <a:cs typeface="Arial" panose="020B0604020202020204" pitchFamily="34" charset="0"/>
                </a:rPr>
                <a:t>This machine collects water from different places on the International Space Station and makes it clean and safe to drink!</a:t>
              </a:r>
            </a:p>
          </p:txBody>
        </p:sp>
        <p:sp>
          <p:nvSpPr>
            <p:cNvPr id="7" name="TextBox 6">
              <a:extLst>
                <a:ext uri="{FF2B5EF4-FFF2-40B4-BE49-F238E27FC236}">
                  <a16:creationId xmlns:a16="http://schemas.microsoft.com/office/drawing/2014/main" id="{1DF2F4A2-F21A-8AF1-39B2-1E97569F095A}"/>
                </a:ext>
              </a:extLst>
            </p:cNvPr>
            <p:cNvSpPr txBox="1"/>
            <p:nvPr/>
          </p:nvSpPr>
          <p:spPr>
            <a:xfrm rot="16200000">
              <a:off x="34607" y="4167366"/>
              <a:ext cx="1465329" cy="276999"/>
            </a:xfrm>
            <a:prstGeom prst="rect">
              <a:avLst/>
            </a:prstGeom>
            <a:noFill/>
          </p:spPr>
          <p:txBody>
            <a:bodyPr wrap="square">
              <a:spAutoFit/>
            </a:bodyPr>
            <a:lstStyle/>
            <a:p>
              <a:r>
                <a:rPr lang="en-US" sz="1200" i="1" dirty="0">
                  <a:solidFill>
                    <a:schemeClr val="bg1"/>
                  </a:solidFill>
                  <a:latin typeface="Arial" panose="020B0604020202020204" pitchFamily="34" charset="0"/>
                  <a:cs typeface="Arial" panose="020B0604020202020204" pitchFamily="34" charset="0"/>
                </a:rPr>
                <a:t>Image: NASA</a:t>
              </a:r>
            </a:p>
          </p:txBody>
        </p:sp>
      </p:grpSp>
      <p:grpSp>
        <p:nvGrpSpPr>
          <p:cNvPr id="8" name="Group 7">
            <a:extLst>
              <a:ext uri="{FF2B5EF4-FFF2-40B4-BE49-F238E27FC236}">
                <a16:creationId xmlns:a16="http://schemas.microsoft.com/office/drawing/2014/main" id="{AB7185CE-6FF4-FE88-FC59-840197C5A824}"/>
              </a:ext>
            </a:extLst>
          </p:cNvPr>
          <p:cNvGrpSpPr/>
          <p:nvPr/>
        </p:nvGrpSpPr>
        <p:grpSpPr>
          <a:xfrm>
            <a:off x="6817660" y="1887646"/>
            <a:ext cx="6562720" cy="4365236"/>
            <a:chOff x="3820393" y="3163113"/>
            <a:chExt cx="3235360" cy="2056126"/>
          </a:xfrm>
        </p:grpSpPr>
        <p:pic>
          <p:nvPicPr>
            <p:cNvPr id="9" name="Picture 2" descr="Emergency oxygen tanks, International Space Station">
              <a:extLst>
                <a:ext uri="{FF2B5EF4-FFF2-40B4-BE49-F238E27FC236}">
                  <a16:creationId xmlns:a16="http://schemas.microsoft.com/office/drawing/2014/main" id="{F8C810EE-85CD-A318-EB1F-833FFF2CC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0909" y="3163113"/>
              <a:ext cx="2318657" cy="154201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6015EDC-41E9-51C0-A7B4-E33915C610D8}"/>
                </a:ext>
              </a:extLst>
            </p:cNvPr>
            <p:cNvSpPr txBox="1"/>
            <p:nvPr/>
          </p:nvSpPr>
          <p:spPr>
            <a:xfrm>
              <a:off x="3820393" y="4744863"/>
              <a:ext cx="2159274" cy="474376"/>
            </a:xfrm>
            <a:prstGeom prst="rect">
              <a:avLst/>
            </a:prstGeom>
            <a:noFill/>
          </p:spPr>
          <p:txBody>
            <a:bodyPr wrap="square" rtlCol="0">
              <a:spAutoFit/>
            </a:bodyPr>
            <a:lstStyle/>
            <a:p>
              <a:r>
                <a:rPr lang="en-US" sz="2400" dirty="0">
                  <a:solidFill>
                    <a:srgbClr val="05255D"/>
                  </a:solidFill>
                  <a:latin typeface="Arial" panose="020B0604020202020204" pitchFamily="34" charset="0"/>
                  <a:cs typeface="Arial" panose="020B0604020202020204" pitchFamily="34" charset="0"/>
                </a:rPr>
                <a:t>These machines can make oxygen from water!</a:t>
              </a:r>
            </a:p>
          </p:txBody>
        </p:sp>
        <p:sp>
          <p:nvSpPr>
            <p:cNvPr id="11" name="TextBox 10">
              <a:extLst>
                <a:ext uri="{FF2B5EF4-FFF2-40B4-BE49-F238E27FC236}">
                  <a16:creationId xmlns:a16="http://schemas.microsoft.com/office/drawing/2014/main" id="{3E4AE257-9BAA-7D3B-A097-722B9573A8FE}"/>
                </a:ext>
              </a:extLst>
            </p:cNvPr>
            <p:cNvSpPr txBox="1"/>
            <p:nvPr/>
          </p:nvSpPr>
          <p:spPr>
            <a:xfrm>
              <a:off x="5433100" y="4566627"/>
              <a:ext cx="1622653" cy="276999"/>
            </a:xfrm>
            <a:prstGeom prst="rect">
              <a:avLst/>
            </a:prstGeom>
            <a:noFill/>
          </p:spPr>
          <p:txBody>
            <a:bodyPr wrap="square">
              <a:spAutoFit/>
            </a:bodyPr>
            <a:lstStyle/>
            <a:p>
              <a:r>
                <a:rPr lang="en-US" sz="1200" i="1" dirty="0">
                  <a:solidFill>
                    <a:schemeClr val="bg1"/>
                  </a:solidFill>
                  <a:latin typeface="Arial" panose="020B0604020202020204" pitchFamily="34" charset="0"/>
                  <a:cs typeface="Arial" panose="020B0604020202020204" pitchFamily="34" charset="0"/>
                </a:rPr>
                <a:t>Image: ESA/NASA</a:t>
              </a:r>
            </a:p>
          </p:txBody>
        </p:sp>
      </p:grpSp>
    </p:spTree>
    <p:extLst>
      <p:ext uri="{BB962C8B-B14F-4D97-AF65-F5344CB8AC3E}">
        <p14:creationId xmlns:p14="http://schemas.microsoft.com/office/powerpoint/2010/main" val="3705764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6D164-5B7A-557D-D778-659EF230EC3C}"/>
              </a:ext>
            </a:extLst>
          </p:cNvPr>
          <p:cNvSpPr>
            <a:spLocks noGrp="1"/>
          </p:cNvSpPr>
          <p:nvPr>
            <p:ph type="title"/>
          </p:nvPr>
        </p:nvSpPr>
        <p:spPr/>
        <p:txBody>
          <a:bodyPr>
            <a:normAutofit fontScale="90000"/>
          </a:bodyPr>
          <a:lstStyle/>
          <a:p>
            <a:pPr algn="ctr"/>
            <a:r>
              <a:rPr lang="en-US" b="1" dirty="0"/>
              <a:t>Water Recycling on the International Space Station</a:t>
            </a:r>
          </a:p>
        </p:txBody>
      </p:sp>
      <p:pic>
        <p:nvPicPr>
          <p:cNvPr id="4" name="Online Media 3" descr="Water Recycling on the ISS">
            <a:hlinkClick r:id="" action="ppaction://media"/>
            <a:extLst>
              <a:ext uri="{FF2B5EF4-FFF2-40B4-BE49-F238E27FC236}">
                <a16:creationId xmlns:a16="http://schemas.microsoft.com/office/drawing/2014/main" id="{48799193-CEAE-B0DD-B3E2-3E46E2136478}"/>
              </a:ext>
            </a:extLst>
          </p:cNvPr>
          <p:cNvPicPr>
            <a:picLocks noRot="1" noChangeAspect="1"/>
          </p:cNvPicPr>
          <p:nvPr>
            <a:videoFile r:link="rId1"/>
          </p:nvPr>
        </p:nvPicPr>
        <p:blipFill>
          <a:blip r:embed="rId4"/>
          <a:stretch>
            <a:fillRect/>
          </a:stretch>
        </p:blipFill>
        <p:spPr>
          <a:xfrm>
            <a:off x="1754632" y="1783998"/>
            <a:ext cx="8682736" cy="4905746"/>
          </a:xfrm>
          <a:prstGeom prst="rect">
            <a:avLst/>
          </a:prstGeom>
        </p:spPr>
      </p:pic>
    </p:spTree>
    <p:extLst>
      <p:ext uri="{BB962C8B-B14F-4D97-AF65-F5344CB8AC3E}">
        <p14:creationId xmlns:p14="http://schemas.microsoft.com/office/powerpoint/2010/main" val="162818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9B06B-28BA-77DF-B1CE-DEF65A8F0F69}"/>
            </a:ext>
          </a:extLst>
        </p:cNvPr>
        <p:cNvGrpSpPr/>
        <p:nvPr/>
      </p:nvGrpSpPr>
      <p:grpSpPr>
        <a:xfrm>
          <a:off x="0" y="0"/>
          <a:ext cx="0" cy="0"/>
          <a:chOff x="0" y="0"/>
          <a:chExt cx="0" cy="0"/>
        </a:xfrm>
      </p:grpSpPr>
      <p:pic>
        <p:nvPicPr>
          <p:cNvPr id="3" name="Picture 2" descr="Green environment containing rocks with wind power turbines">
            <a:extLst>
              <a:ext uri="{FF2B5EF4-FFF2-40B4-BE49-F238E27FC236}">
                <a16:creationId xmlns:a16="http://schemas.microsoft.com/office/drawing/2014/main" id="{1446BD27-3CD6-D8C5-BEFF-AD809E7D1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007227"/>
            <a:ext cx="12192001" cy="5850774"/>
          </a:xfrm>
          <a:prstGeom prst="rect">
            <a:avLst/>
          </a:prstGeom>
        </p:spPr>
      </p:pic>
      <p:sp>
        <p:nvSpPr>
          <p:cNvPr id="10" name="Title 1">
            <a:extLst>
              <a:ext uri="{FF2B5EF4-FFF2-40B4-BE49-F238E27FC236}">
                <a16:creationId xmlns:a16="http://schemas.microsoft.com/office/drawing/2014/main" id="{13C0C7AE-253F-7672-1C02-9FA67AD282CC}"/>
              </a:ext>
            </a:extLst>
          </p:cNvPr>
          <p:cNvSpPr txBox="1">
            <a:spLocks/>
          </p:cNvSpPr>
          <p:nvPr/>
        </p:nvSpPr>
        <p:spPr>
          <a:xfrm>
            <a:off x="-1" y="4741368"/>
            <a:ext cx="12192000" cy="1290722"/>
          </a:xfrm>
          <a:prstGeom prst="rect">
            <a:avLst/>
          </a:prstGeom>
          <a:solidFill>
            <a:schemeClr val="accent1"/>
          </a:solidFill>
          <a:ln>
            <a:solidFill>
              <a:schemeClr val="accent1"/>
            </a:solid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Open Sans" pitchFamily="2" charset="0"/>
                <a:ea typeface="Open Sans" pitchFamily="2" charset="0"/>
                <a:cs typeface="Open Sans" pitchFamily="2" charset="0"/>
              </a:defRPr>
            </a:lvl1pPr>
          </a:lstStyle>
          <a:p>
            <a:pPr algn="ctr"/>
            <a:r>
              <a:rPr lang="en-US" sz="8000" dirty="0">
                <a:solidFill>
                  <a:schemeClr val="bg1"/>
                </a:solidFill>
                <a:latin typeface="Arial Narrow" panose="020B0604020202020204" pitchFamily="34" charset="0"/>
                <a:cs typeface="Arial Narrow" panose="020B0604020202020204" pitchFamily="34" charset="0"/>
              </a:rPr>
              <a:t>Activity 1: Resources for Survival</a:t>
            </a:r>
          </a:p>
        </p:txBody>
      </p:sp>
    </p:spTree>
    <p:extLst>
      <p:ext uri="{BB962C8B-B14F-4D97-AF65-F5344CB8AC3E}">
        <p14:creationId xmlns:p14="http://schemas.microsoft.com/office/powerpoint/2010/main" val="340991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90402-1A71-78DC-E7B0-1D263280F4F3}"/>
              </a:ext>
            </a:extLst>
          </p:cNvPr>
          <p:cNvSpPr>
            <a:spLocks noGrp="1"/>
          </p:cNvSpPr>
          <p:nvPr>
            <p:ph type="title"/>
          </p:nvPr>
        </p:nvSpPr>
        <p:spPr/>
        <p:txBody>
          <a:bodyPr>
            <a:normAutofit fontScale="90000"/>
          </a:bodyPr>
          <a:lstStyle/>
          <a:p>
            <a:r>
              <a:rPr lang="en-US" b="1" dirty="0"/>
              <a:t>Making oxygen on the ISS</a:t>
            </a:r>
          </a:p>
        </p:txBody>
      </p:sp>
      <p:pic>
        <p:nvPicPr>
          <p:cNvPr id="4" name="Online Media 3" descr="Space Station Living: Turning Urine into Drinking Water and Recycling Air">
            <a:hlinkClick r:id="" action="ppaction://media"/>
            <a:extLst>
              <a:ext uri="{FF2B5EF4-FFF2-40B4-BE49-F238E27FC236}">
                <a16:creationId xmlns:a16="http://schemas.microsoft.com/office/drawing/2014/main" id="{739186AC-92BC-2E37-38E2-463BD1F6B616}"/>
              </a:ext>
            </a:extLst>
          </p:cNvPr>
          <p:cNvPicPr>
            <a:picLocks noGrp="1" noRot="1" noChangeAspect="1"/>
          </p:cNvPicPr>
          <p:nvPr>
            <p:ph idx="1"/>
            <a:videoFile r:link="rId1"/>
          </p:nvPr>
        </p:nvPicPr>
        <p:blipFill>
          <a:blip r:embed="rId3"/>
          <a:stretch>
            <a:fillRect/>
          </a:stretch>
        </p:blipFill>
        <p:spPr>
          <a:xfrm>
            <a:off x="838200" y="1783998"/>
            <a:ext cx="8769626" cy="4955174"/>
          </a:xfrm>
          <a:prstGeom prst="rect">
            <a:avLst/>
          </a:prstGeom>
        </p:spPr>
      </p:pic>
      <p:sp>
        <p:nvSpPr>
          <p:cNvPr id="5" name="TextBox 4">
            <a:extLst>
              <a:ext uri="{FF2B5EF4-FFF2-40B4-BE49-F238E27FC236}">
                <a16:creationId xmlns:a16="http://schemas.microsoft.com/office/drawing/2014/main" id="{FC08F2FE-BFD3-988B-4E13-4AFA5C59ADB1}"/>
              </a:ext>
            </a:extLst>
          </p:cNvPr>
          <p:cNvSpPr txBox="1"/>
          <p:nvPr/>
        </p:nvSpPr>
        <p:spPr>
          <a:xfrm>
            <a:off x="10084904" y="4002156"/>
            <a:ext cx="1802296" cy="2554545"/>
          </a:xfrm>
          <a:prstGeom prst="rect">
            <a:avLst/>
          </a:prstGeom>
          <a:noFill/>
        </p:spPr>
        <p:txBody>
          <a:bodyPr wrap="square" rtlCol="0">
            <a:spAutoFit/>
          </a:bodyPr>
          <a:lstStyle/>
          <a:p>
            <a:r>
              <a:rPr lang="en-US" sz="2000" dirty="0">
                <a:solidFill>
                  <a:srgbClr val="05255D"/>
                </a:solidFill>
                <a:latin typeface="Arial" panose="020B0604020202020204" pitchFamily="34" charset="0"/>
                <a:cs typeface="Arial" panose="020B0604020202020204" pitchFamily="34" charset="0"/>
              </a:rPr>
              <a:t>Start video at 4:04 for information about how oxygen is produced and the air is cleaned</a:t>
            </a:r>
          </a:p>
        </p:txBody>
      </p:sp>
    </p:spTree>
    <p:extLst>
      <p:ext uri="{BB962C8B-B14F-4D97-AF65-F5344CB8AC3E}">
        <p14:creationId xmlns:p14="http://schemas.microsoft.com/office/powerpoint/2010/main" val="342370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169C0-9567-83E3-C01F-035EB8A67D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D79886-D4B2-94FA-0F54-EA5E73F24D5E}"/>
              </a:ext>
            </a:extLst>
          </p:cNvPr>
          <p:cNvSpPr>
            <a:spLocks noGrp="1"/>
          </p:cNvSpPr>
          <p:nvPr>
            <p:ph type="title"/>
          </p:nvPr>
        </p:nvSpPr>
        <p:spPr/>
        <p:txBody>
          <a:bodyPr>
            <a:normAutofit fontScale="90000"/>
          </a:bodyPr>
          <a:lstStyle/>
          <a:p>
            <a:r>
              <a:rPr lang="en-US" b="1" dirty="0"/>
              <a:t>Bathroom</a:t>
            </a:r>
          </a:p>
        </p:txBody>
      </p:sp>
      <p:grpSp>
        <p:nvGrpSpPr>
          <p:cNvPr id="3" name="Group 2">
            <a:extLst>
              <a:ext uri="{FF2B5EF4-FFF2-40B4-BE49-F238E27FC236}">
                <a16:creationId xmlns:a16="http://schemas.microsoft.com/office/drawing/2014/main" id="{EA156F3A-28B5-B763-9743-ABF6F175F7AD}"/>
              </a:ext>
            </a:extLst>
          </p:cNvPr>
          <p:cNvGrpSpPr/>
          <p:nvPr/>
        </p:nvGrpSpPr>
        <p:grpSpPr>
          <a:xfrm>
            <a:off x="7920319" y="1918470"/>
            <a:ext cx="4987897" cy="4826977"/>
            <a:chOff x="4366043" y="6900061"/>
            <a:chExt cx="2156606" cy="2637371"/>
          </a:xfrm>
        </p:grpSpPr>
        <p:sp>
          <p:nvSpPr>
            <p:cNvPr id="12" name="TextBox 11">
              <a:extLst>
                <a:ext uri="{FF2B5EF4-FFF2-40B4-BE49-F238E27FC236}">
                  <a16:creationId xmlns:a16="http://schemas.microsoft.com/office/drawing/2014/main" id="{C3A6591B-DE38-F0B1-1823-9127144CFD15}"/>
                </a:ext>
              </a:extLst>
            </p:cNvPr>
            <p:cNvSpPr txBox="1"/>
            <p:nvPr/>
          </p:nvSpPr>
          <p:spPr>
            <a:xfrm>
              <a:off x="4366043" y="9083391"/>
              <a:ext cx="2156606" cy="454041"/>
            </a:xfrm>
            <a:prstGeom prst="rect">
              <a:avLst/>
            </a:prstGeom>
            <a:noFill/>
          </p:spPr>
          <p:txBody>
            <a:bodyPr wrap="square" rtlCol="0">
              <a:spAutoFit/>
            </a:bodyPr>
            <a:lstStyle/>
            <a:p>
              <a:r>
                <a:rPr lang="en-US" sz="2400" dirty="0">
                  <a:solidFill>
                    <a:srgbClr val="05255D"/>
                  </a:solidFill>
                  <a:latin typeface="Arial" panose="020B0604020202020204" pitchFamily="34" charset="0"/>
                  <a:cs typeface="Arial" panose="020B0604020202020204" pitchFamily="34" charset="0"/>
                </a:rPr>
                <a:t>An example of a toilet on the International Space Station!</a:t>
              </a:r>
            </a:p>
          </p:txBody>
        </p:sp>
        <p:grpSp>
          <p:nvGrpSpPr>
            <p:cNvPr id="13" name="Group 12">
              <a:extLst>
                <a:ext uri="{FF2B5EF4-FFF2-40B4-BE49-F238E27FC236}">
                  <a16:creationId xmlns:a16="http://schemas.microsoft.com/office/drawing/2014/main" id="{C29F6368-CBB9-3EB7-92FA-3765CF7325A7}"/>
                </a:ext>
              </a:extLst>
            </p:cNvPr>
            <p:cNvGrpSpPr/>
            <p:nvPr/>
          </p:nvGrpSpPr>
          <p:grpSpPr>
            <a:xfrm>
              <a:off x="4491771" y="6900061"/>
              <a:ext cx="1622653" cy="2170943"/>
              <a:chOff x="4491771" y="6900061"/>
              <a:chExt cx="1622653" cy="2170943"/>
            </a:xfrm>
          </p:grpSpPr>
          <p:pic>
            <p:nvPicPr>
              <p:cNvPr id="14" name="Picture 4" descr="a toilet for space">
                <a:extLst>
                  <a:ext uri="{FF2B5EF4-FFF2-40B4-BE49-F238E27FC236}">
                    <a16:creationId xmlns:a16="http://schemas.microsoft.com/office/drawing/2014/main" id="{7A9D89C4-5947-E0EA-9DA1-85C006BF77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157" y="6900061"/>
                <a:ext cx="1475391" cy="217094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7B55BD6-630F-9ACB-5045-C7C07672B416}"/>
                  </a:ext>
                </a:extLst>
              </p:cNvPr>
              <p:cNvSpPr txBox="1"/>
              <p:nvPr/>
            </p:nvSpPr>
            <p:spPr>
              <a:xfrm>
                <a:off x="4491771" y="6900061"/>
                <a:ext cx="1622653" cy="276999"/>
              </a:xfrm>
              <a:prstGeom prst="rect">
                <a:avLst/>
              </a:prstGeom>
              <a:noFill/>
            </p:spPr>
            <p:txBody>
              <a:bodyPr wrap="square">
                <a:spAutoFit/>
              </a:bodyPr>
              <a:lstStyle/>
              <a:p>
                <a:r>
                  <a:rPr lang="en-US" sz="1200" i="1" dirty="0">
                    <a:solidFill>
                      <a:schemeClr val="bg1"/>
                    </a:solidFill>
                    <a:latin typeface="Arial" panose="020B0604020202020204" pitchFamily="34" charset="0"/>
                    <a:cs typeface="Arial" panose="020B0604020202020204" pitchFamily="34" charset="0"/>
                  </a:rPr>
                  <a:t>Image: NASA</a:t>
                </a:r>
              </a:p>
            </p:txBody>
          </p:sp>
        </p:grpSp>
      </p:grpSp>
      <p:pic>
        <p:nvPicPr>
          <p:cNvPr id="18" name="Online Media 17" descr="Space Potty">
            <a:hlinkClick r:id="" action="ppaction://media"/>
            <a:extLst>
              <a:ext uri="{FF2B5EF4-FFF2-40B4-BE49-F238E27FC236}">
                <a16:creationId xmlns:a16="http://schemas.microsoft.com/office/drawing/2014/main" id="{4B61916B-9C38-7BB3-2BE8-DC5465332144}"/>
              </a:ext>
            </a:extLst>
          </p:cNvPr>
          <p:cNvPicPr>
            <a:picLocks noRot="1" noChangeAspect="1"/>
          </p:cNvPicPr>
          <p:nvPr>
            <a:videoFile r:link="rId1"/>
          </p:nvPr>
        </p:nvPicPr>
        <p:blipFill>
          <a:blip r:embed="rId5"/>
          <a:stretch>
            <a:fillRect/>
          </a:stretch>
        </p:blipFill>
        <p:spPr>
          <a:xfrm>
            <a:off x="838200" y="1918470"/>
            <a:ext cx="6813176" cy="3849444"/>
          </a:xfrm>
          <a:prstGeom prst="rect">
            <a:avLst/>
          </a:prstGeom>
        </p:spPr>
      </p:pic>
    </p:spTree>
    <p:extLst>
      <p:ext uri="{BB962C8B-B14F-4D97-AF65-F5344CB8AC3E}">
        <p14:creationId xmlns:p14="http://schemas.microsoft.com/office/powerpoint/2010/main" val="299018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04603-9355-BB63-F296-B404ACA352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23D18A-3A28-E361-29CE-3E80CEB89BA0}"/>
              </a:ext>
            </a:extLst>
          </p:cNvPr>
          <p:cNvSpPr>
            <a:spLocks noGrp="1"/>
          </p:cNvSpPr>
          <p:nvPr>
            <p:ph type="title"/>
          </p:nvPr>
        </p:nvSpPr>
        <p:spPr/>
        <p:txBody>
          <a:bodyPr>
            <a:normAutofit fontScale="90000"/>
          </a:bodyPr>
          <a:lstStyle/>
          <a:p>
            <a:r>
              <a:rPr lang="en-US" b="1" dirty="0"/>
              <a:t>Bedroom</a:t>
            </a:r>
          </a:p>
        </p:txBody>
      </p:sp>
      <p:grpSp>
        <p:nvGrpSpPr>
          <p:cNvPr id="3" name="Group 2">
            <a:extLst>
              <a:ext uri="{FF2B5EF4-FFF2-40B4-BE49-F238E27FC236}">
                <a16:creationId xmlns:a16="http://schemas.microsoft.com/office/drawing/2014/main" id="{A566C0AE-F36F-AE74-133B-877E7C4793E5}"/>
              </a:ext>
            </a:extLst>
          </p:cNvPr>
          <p:cNvGrpSpPr/>
          <p:nvPr/>
        </p:nvGrpSpPr>
        <p:grpSpPr>
          <a:xfrm>
            <a:off x="461682" y="1608102"/>
            <a:ext cx="6019800" cy="3678045"/>
            <a:chOff x="538842" y="3089047"/>
            <a:chExt cx="3151388" cy="1622653"/>
          </a:xfrm>
        </p:grpSpPr>
        <p:pic>
          <p:nvPicPr>
            <p:cNvPr id="10" name="Picture 2" descr="Ground-floor crew quarters">
              <a:extLst>
                <a:ext uri="{FF2B5EF4-FFF2-40B4-BE49-F238E27FC236}">
                  <a16:creationId xmlns:a16="http://schemas.microsoft.com/office/drawing/2014/main" id="{ECECB868-8889-57ED-809A-B1200C544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42" y="3205256"/>
              <a:ext cx="3012888" cy="15064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A4650DD-50BE-B45D-AC48-7EE79B18A2F4}"/>
                </a:ext>
              </a:extLst>
            </p:cNvPr>
            <p:cNvSpPr txBox="1"/>
            <p:nvPr/>
          </p:nvSpPr>
          <p:spPr>
            <a:xfrm rot="16200000">
              <a:off x="2740404" y="3761874"/>
              <a:ext cx="1622653" cy="276999"/>
            </a:xfrm>
            <a:prstGeom prst="rect">
              <a:avLst/>
            </a:prstGeom>
            <a:noFill/>
          </p:spPr>
          <p:txBody>
            <a:bodyPr wrap="square">
              <a:spAutoFit/>
            </a:bodyPr>
            <a:lstStyle/>
            <a:p>
              <a:r>
                <a:rPr lang="en-US" sz="1200" i="1" dirty="0">
                  <a:solidFill>
                    <a:schemeClr val="bg1"/>
                  </a:solidFill>
                  <a:latin typeface="Arial" panose="020B0604020202020204" pitchFamily="34" charset="0"/>
                  <a:cs typeface="Arial" panose="020B0604020202020204" pitchFamily="34" charset="0"/>
                </a:rPr>
                <a:t>Image: SOM/ESA</a:t>
              </a:r>
            </a:p>
          </p:txBody>
        </p:sp>
      </p:grpSp>
      <p:grpSp>
        <p:nvGrpSpPr>
          <p:cNvPr id="12" name="Group 11">
            <a:extLst>
              <a:ext uri="{FF2B5EF4-FFF2-40B4-BE49-F238E27FC236}">
                <a16:creationId xmlns:a16="http://schemas.microsoft.com/office/drawing/2014/main" id="{57E45253-047E-EB08-5F28-F7E33828CFDB}"/>
              </a:ext>
            </a:extLst>
          </p:cNvPr>
          <p:cNvGrpSpPr/>
          <p:nvPr/>
        </p:nvGrpSpPr>
        <p:grpSpPr>
          <a:xfrm>
            <a:off x="6481484" y="2263089"/>
            <a:ext cx="5786783" cy="3994560"/>
            <a:chOff x="3860800" y="3089047"/>
            <a:chExt cx="2571174" cy="1622653"/>
          </a:xfrm>
        </p:grpSpPr>
        <p:pic>
          <p:nvPicPr>
            <p:cNvPr id="13" name="Picture 4">
              <a:extLst>
                <a:ext uri="{FF2B5EF4-FFF2-40B4-BE49-F238E27FC236}">
                  <a16:creationId xmlns:a16="http://schemas.microsoft.com/office/drawing/2014/main" id="{637C412E-06D4-705A-2E5D-85703F58B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800" y="3205957"/>
              <a:ext cx="2458356" cy="15057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9489C26-F1DA-0AFE-38AA-AEA77E6B7FD3}"/>
                </a:ext>
              </a:extLst>
            </p:cNvPr>
            <p:cNvSpPr txBox="1"/>
            <p:nvPr/>
          </p:nvSpPr>
          <p:spPr>
            <a:xfrm rot="16200000">
              <a:off x="5482148" y="3761874"/>
              <a:ext cx="1622653" cy="276999"/>
            </a:xfrm>
            <a:prstGeom prst="rect">
              <a:avLst/>
            </a:prstGeom>
            <a:noFill/>
          </p:spPr>
          <p:txBody>
            <a:bodyPr wrap="square">
              <a:spAutoFit/>
            </a:bodyPr>
            <a:lstStyle/>
            <a:p>
              <a:r>
                <a:rPr lang="en-US" sz="1200" i="1" dirty="0">
                  <a:solidFill>
                    <a:schemeClr val="bg1"/>
                  </a:solidFill>
                  <a:latin typeface="Arial" panose="020B0604020202020204" pitchFamily="34" charset="0"/>
                  <a:cs typeface="Arial" panose="020B0604020202020204" pitchFamily="34" charset="0"/>
                </a:rPr>
                <a:t>Image: Hassell/ESA</a:t>
              </a:r>
            </a:p>
          </p:txBody>
        </p:sp>
      </p:grpSp>
    </p:spTree>
    <p:extLst>
      <p:ext uri="{BB962C8B-B14F-4D97-AF65-F5344CB8AC3E}">
        <p14:creationId xmlns:p14="http://schemas.microsoft.com/office/powerpoint/2010/main" val="388378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79139-B5F8-566C-9477-714CC0C3A4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607D8-122B-9C21-9F7B-B99B67769883}"/>
              </a:ext>
            </a:extLst>
          </p:cNvPr>
          <p:cNvSpPr>
            <a:spLocks noGrp="1"/>
          </p:cNvSpPr>
          <p:nvPr>
            <p:ph type="title"/>
          </p:nvPr>
        </p:nvSpPr>
        <p:spPr/>
        <p:txBody>
          <a:bodyPr>
            <a:normAutofit fontScale="90000"/>
          </a:bodyPr>
          <a:lstStyle/>
          <a:p>
            <a:r>
              <a:rPr lang="en-US" b="1" dirty="0"/>
              <a:t>Bedroom on the ISS</a:t>
            </a:r>
          </a:p>
        </p:txBody>
      </p:sp>
      <p:pic>
        <p:nvPicPr>
          <p:cNvPr id="4" name="Online Media 3" descr="Space Station Bedroom Is 'Telephone Booth Tiny' | Video">
            <a:hlinkClick r:id="" action="ppaction://media"/>
            <a:extLst>
              <a:ext uri="{FF2B5EF4-FFF2-40B4-BE49-F238E27FC236}">
                <a16:creationId xmlns:a16="http://schemas.microsoft.com/office/drawing/2014/main" id="{EED0113F-0904-B805-87A8-AEA4460E7622}"/>
              </a:ext>
            </a:extLst>
          </p:cNvPr>
          <p:cNvPicPr>
            <a:picLocks noRot="1" noChangeAspect="1"/>
          </p:cNvPicPr>
          <p:nvPr>
            <a:videoFile r:link="rId1"/>
          </p:nvPr>
        </p:nvPicPr>
        <p:blipFill>
          <a:blip r:embed="rId3"/>
          <a:stretch>
            <a:fillRect/>
          </a:stretch>
        </p:blipFill>
        <p:spPr>
          <a:xfrm>
            <a:off x="838200" y="1684618"/>
            <a:ext cx="8749553" cy="4943498"/>
          </a:xfrm>
          <a:prstGeom prst="rect">
            <a:avLst/>
          </a:prstGeom>
        </p:spPr>
      </p:pic>
    </p:spTree>
    <p:extLst>
      <p:ext uri="{BB962C8B-B14F-4D97-AF65-F5344CB8AC3E}">
        <p14:creationId xmlns:p14="http://schemas.microsoft.com/office/powerpoint/2010/main" val="293974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EC03A-01DF-DD0D-6D72-E3B1012133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7477D9-4832-A7DA-0A8C-860D0507028F}"/>
              </a:ext>
            </a:extLst>
          </p:cNvPr>
          <p:cNvSpPr>
            <a:spLocks noGrp="1"/>
          </p:cNvSpPr>
          <p:nvPr>
            <p:ph type="title"/>
          </p:nvPr>
        </p:nvSpPr>
        <p:spPr/>
        <p:txBody>
          <a:bodyPr>
            <a:normAutofit fontScale="90000"/>
          </a:bodyPr>
          <a:lstStyle/>
          <a:p>
            <a:r>
              <a:rPr lang="en-US" b="1" dirty="0"/>
              <a:t>Living Quarters with Kitchen</a:t>
            </a:r>
          </a:p>
        </p:txBody>
      </p:sp>
      <p:pic>
        <p:nvPicPr>
          <p:cNvPr id="4" name="Picture 8">
            <a:extLst>
              <a:ext uri="{FF2B5EF4-FFF2-40B4-BE49-F238E27FC236}">
                <a16:creationId xmlns:a16="http://schemas.microsoft.com/office/drawing/2014/main" id="{FD78CD66-3054-373F-6A7C-1FEA81D21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94" y="1973728"/>
            <a:ext cx="5575926" cy="33403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a:extLst>
              <a:ext uri="{FF2B5EF4-FFF2-40B4-BE49-F238E27FC236}">
                <a16:creationId xmlns:a16="http://schemas.microsoft.com/office/drawing/2014/main" id="{F49DA4E8-046F-99DD-F0A5-8A9C1BFB52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8782" y="2732948"/>
            <a:ext cx="5755043" cy="37672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6E53E86-2592-B16E-8C38-21A8E1086DE5}"/>
              </a:ext>
            </a:extLst>
          </p:cNvPr>
          <p:cNvSpPr txBox="1"/>
          <p:nvPr/>
        </p:nvSpPr>
        <p:spPr>
          <a:xfrm>
            <a:off x="521052" y="6317707"/>
            <a:ext cx="2592267" cy="338554"/>
          </a:xfrm>
          <a:prstGeom prst="rect">
            <a:avLst/>
          </a:prstGeom>
          <a:noFill/>
        </p:spPr>
        <p:txBody>
          <a:bodyPr wrap="square">
            <a:spAutoFit/>
          </a:bodyPr>
          <a:lstStyle/>
          <a:p>
            <a:r>
              <a:rPr lang="en-US" sz="1600" i="1" dirty="0">
                <a:solidFill>
                  <a:srgbClr val="05255D"/>
                </a:solidFill>
                <a:latin typeface="Arial" panose="020B0604020202020204" pitchFamily="34" charset="0"/>
                <a:cs typeface="Arial" panose="020B0604020202020204" pitchFamily="34" charset="0"/>
              </a:rPr>
              <a:t>Images</a:t>
            </a:r>
            <a:r>
              <a:rPr lang="en-US" sz="1400" i="1" dirty="0">
                <a:solidFill>
                  <a:srgbClr val="05255D"/>
                </a:solidFill>
                <a:latin typeface="Arial" panose="020B0604020202020204" pitchFamily="34" charset="0"/>
                <a:cs typeface="Arial" panose="020B0604020202020204" pitchFamily="34" charset="0"/>
              </a:rPr>
              <a:t>: Hassell/ESA</a:t>
            </a:r>
          </a:p>
        </p:txBody>
      </p:sp>
    </p:spTree>
    <p:extLst>
      <p:ext uri="{BB962C8B-B14F-4D97-AF65-F5344CB8AC3E}">
        <p14:creationId xmlns:p14="http://schemas.microsoft.com/office/powerpoint/2010/main" val="2300410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3BD5A-FE83-024E-4594-ED9D1BBBAE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6C0717-2EDF-3A7B-7D51-9C83B9F78B78}"/>
              </a:ext>
            </a:extLst>
          </p:cNvPr>
          <p:cNvSpPr>
            <a:spLocks noGrp="1"/>
          </p:cNvSpPr>
          <p:nvPr>
            <p:ph type="title"/>
          </p:nvPr>
        </p:nvSpPr>
        <p:spPr/>
        <p:txBody>
          <a:bodyPr>
            <a:normAutofit fontScale="90000"/>
          </a:bodyPr>
          <a:lstStyle/>
          <a:p>
            <a:r>
              <a:rPr lang="en-US" b="1" dirty="0"/>
              <a:t>How Do Astronauts Unwind in Space?</a:t>
            </a:r>
          </a:p>
        </p:txBody>
      </p:sp>
      <p:pic>
        <p:nvPicPr>
          <p:cNvPr id="3" name="Online Media 2" descr="How Do Astronauts Unwind in Space?">
            <a:hlinkClick r:id="" action="ppaction://media"/>
            <a:extLst>
              <a:ext uri="{FF2B5EF4-FFF2-40B4-BE49-F238E27FC236}">
                <a16:creationId xmlns:a16="http://schemas.microsoft.com/office/drawing/2014/main" id="{78E930B7-78C6-B8FA-0DA7-7FAFB86D5BC6}"/>
              </a:ext>
            </a:extLst>
          </p:cNvPr>
          <p:cNvPicPr>
            <a:picLocks noRot="1" noChangeAspect="1"/>
          </p:cNvPicPr>
          <p:nvPr>
            <a:videoFile r:link="rId1"/>
          </p:nvPr>
        </p:nvPicPr>
        <p:blipFill>
          <a:blip r:embed="rId3"/>
          <a:stretch>
            <a:fillRect/>
          </a:stretch>
        </p:blipFill>
        <p:spPr>
          <a:xfrm>
            <a:off x="838200" y="1783998"/>
            <a:ext cx="8729870" cy="4932376"/>
          </a:xfrm>
          <a:prstGeom prst="rect">
            <a:avLst/>
          </a:prstGeom>
        </p:spPr>
      </p:pic>
    </p:spTree>
    <p:extLst>
      <p:ext uri="{BB962C8B-B14F-4D97-AF65-F5344CB8AC3E}">
        <p14:creationId xmlns:p14="http://schemas.microsoft.com/office/powerpoint/2010/main" val="284885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F5747-D535-DF1A-E675-C946B0483B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5BB8DE-8936-9B49-01B6-F0BDC4836D67}"/>
              </a:ext>
            </a:extLst>
          </p:cNvPr>
          <p:cNvSpPr>
            <a:spLocks noGrp="1"/>
          </p:cNvSpPr>
          <p:nvPr>
            <p:ph type="title"/>
          </p:nvPr>
        </p:nvSpPr>
        <p:spPr/>
        <p:txBody>
          <a:bodyPr>
            <a:normAutofit fontScale="90000"/>
          </a:bodyPr>
          <a:lstStyle/>
          <a:p>
            <a:r>
              <a:rPr lang="en-US" b="1" dirty="0"/>
              <a:t>Electricity/Power Supply Room</a:t>
            </a:r>
          </a:p>
        </p:txBody>
      </p:sp>
      <p:grpSp>
        <p:nvGrpSpPr>
          <p:cNvPr id="12" name="Group 11">
            <a:extLst>
              <a:ext uri="{FF2B5EF4-FFF2-40B4-BE49-F238E27FC236}">
                <a16:creationId xmlns:a16="http://schemas.microsoft.com/office/drawing/2014/main" id="{22BBB506-15C6-CE27-6828-89CE14B14147}"/>
              </a:ext>
            </a:extLst>
          </p:cNvPr>
          <p:cNvGrpSpPr/>
          <p:nvPr/>
        </p:nvGrpSpPr>
        <p:grpSpPr>
          <a:xfrm>
            <a:off x="273797" y="1868317"/>
            <a:ext cx="5040323" cy="4121002"/>
            <a:chOff x="273797" y="1868317"/>
            <a:chExt cx="5040323" cy="4121002"/>
          </a:xfrm>
        </p:grpSpPr>
        <p:grpSp>
          <p:nvGrpSpPr>
            <p:cNvPr id="13" name="Group 12">
              <a:extLst>
                <a:ext uri="{FF2B5EF4-FFF2-40B4-BE49-F238E27FC236}">
                  <a16:creationId xmlns:a16="http://schemas.microsoft.com/office/drawing/2014/main" id="{3A2D4CA6-DAC4-CEE7-3AC4-65221F9A0B6E}"/>
                </a:ext>
              </a:extLst>
            </p:cNvPr>
            <p:cNvGrpSpPr/>
            <p:nvPr/>
          </p:nvGrpSpPr>
          <p:grpSpPr>
            <a:xfrm>
              <a:off x="273797" y="1868317"/>
              <a:ext cx="5040323" cy="3205686"/>
              <a:chOff x="253655" y="1682381"/>
              <a:chExt cx="5423369" cy="3445502"/>
            </a:xfrm>
          </p:grpSpPr>
          <p:pic>
            <p:nvPicPr>
              <p:cNvPr id="15" name="Picture 2">
                <a:extLst>
                  <a:ext uri="{FF2B5EF4-FFF2-40B4-BE49-F238E27FC236}">
                    <a16:creationId xmlns:a16="http://schemas.microsoft.com/office/drawing/2014/main" id="{C70D6176-192C-7C63-43FA-A10B96E3B3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803" r="12407"/>
              <a:stretch>
                <a:fillRect/>
              </a:stretch>
            </p:blipFill>
            <p:spPr bwMode="auto">
              <a:xfrm>
                <a:off x="253655" y="1682381"/>
                <a:ext cx="5423369" cy="344550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5948662-73F4-2B68-908D-D373E123EC70}"/>
                  </a:ext>
                </a:extLst>
              </p:cNvPr>
              <p:cNvSpPr txBox="1"/>
              <p:nvPr/>
            </p:nvSpPr>
            <p:spPr>
              <a:xfrm>
                <a:off x="253655" y="1682381"/>
                <a:ext cx="2357506" cy="330802"/>
              </a:xfrm>
              <a:prstGeom prst="rect">
                <a:avLst/>
              </a:prstGeom>
              <a:noFill/>
            </p:spPr>
            <p:txBody>
              <a:bodyPr wrap="square">
                <a:spAutoFit/>
              </a:bodyPr>
              <a:lstStyle/>
              <a:p>
                <a:r>
                  <a:rPr lang="en-US" sz="1400" i="1" dirty="0">
                    <a:solidFill>
                      <a:schemeClr val="bg1"/>
                    </a:solidFill>
                    <a:latin typeface="Arial" panose="020B0604020202020204" pitchFamily="34" charset="0"/>
                    <a:cs typeface="Arial" panose="020B0604020202020204" pitchFamily="34" charset="0"/>
                  </a:rPr>
                  <a:t>Image: ESA - P. Carril</a:t>
                </a:r>
              </a:p>
            </p:txBody>
          </p:sp>
        </p:grpSp>
        <p:sp>
          <p:nvSpPr>
            <p:cNvPr id="14" name="TextBox 13">
              <a:extLst>
                <a:ext uri="{FF2B5EF4-FFF2-40B4-BE49-F238E27FC236}">
                  <a16:creationId xmlns:a16="http://schemas.microsoft.com/office/drawing/2014/main" id="{05ACFCF0-6C0B-94E2-A49F-A8F8E3C7A012}"/>
                </a:ext>
              </a:extLst>
            </p:cNvPr>
            <p:cNvSpPr txBox="1"/>
            <p:nvPr/>
          </p:nvSpPr>
          <p:spPr>
            <a:xfrm>
              <a:off x="273797" y="5158322"/>
              <a:ext cx="5040323" cy="830997"/>
            </a:xfrm>
            <a:prstGeom prst="rect">
              <a:avLst/>
            </a:prstGeom>
            <a:noFill/>
          </p:spPr>
          <p:txBody>
            <a:bodyPr wrap="square" rtlCol="0">
              <a:spAutoFit/>
            </a:bodyPr>
            <a:lstStyle/>
            <a:p>
              <a:r>
                <a:rPr lang="en-US" sz="2400" dirty="0">
                  <a:solidFill>
                    <a:srgbClr val="05255D"/>
                  </a:solidFill>
                  <a:latin typeface="Arial" panose="020B0604020202020204" pitchFamily="34" charset="0"/>
                  <a:cs typeface="Arial" panose="020B0604020202020204" pitchFamily="34" charset="0"/>
                </a:rPr>
                <a:t>Lots of solar panels to generate electricity!</a:t>
              </a:r>
            </a:p>
          </p:txBody>
        </p:sp>
      </p:grpSp>
      <p:grpSp>
        <p:nvGrpSpPr>
          <p:cNvPr id="17" name="Group 16">
            <a:extLst>
              <a:ext uri="{FF2B5EF4-FFF2-40B4-BE49-F238E27FC236}">
                <a16:creationId xmlns:a16="http://schemas.microsoft.com/office/drawing/2014/main" id="{5A4C395D-69BF-2F62-B6CD-FC68E0BD2B22}"/>
              </a:ext>
            </a:extLst>
          </p:cNvPr>
          <p:cNvGrpSpPr/>
          <p:nvPr/>
        </p:nvGrpSpPr>
        <p:grpSpPr>
          <a:xfrm>
            <a:off x="6010307" y="2176094"/>
            <a:ext cx="5487137" cy="4413390"/>
            <a:chOff x="3470556" y="2913487"/>
            <a:chExt cx="3077025" cy="2666949"/>
          </a:xfrm>
        </p:grpSpPr>
        <p:pic>
          <p:nvPicPr>
            <p:cNvPr id="18" name="Picture 4" descr="a metal cylinder lays on its side with metal bracings and a view screen. much of the visible cannister is clear, revealing lit red/orange rods.">
              <a:extLst>
                <a:ext uri="{FF2B5EF4-FFF2-40B4-BE49-F238E27FC236}">
                  <a16:creationId xmlns:a16="http://schemas.microsoft.com/office/drawing/2014/main" id="{958AA74F-DB6B-4C6B-1857-69AA559234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0556" y="2913487"/>
              <a:ext cx="3077025" cy="184415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E9E4A1C-2387-B8FF-5DE5-6128AC683159}"/>
                </a:ext>
              </a:extLst>
            </p:cNvPr>
            <p:cNvSpPr txBox="1"/>
            <p:nvPr/>
          </p:nvSpPr>
          <p:spPr>
            <a:xfrm>
              <a:off x="3518610" y="4527392"/>
              <a:ext cx="2190998" cy="185985"/>
            </a:xfrm>
            <a:prstGeom prst="rect">
              <a:avLst/>
            </a:prstGeom>
            <a:noFill/>
          </p:spPr>
          <p:txBody>
            <a:bodyPr wrap="square">
              <a:spAutoFit/>
            </a:bodyPr>
            <a:lstStyle/>
            <a:p>
              <a:r>
                <a:rPr lang="en-US" sz="1400" i="1" dirty="0">
                  <a:solidFill>
                    <a:schemeClr val="bg1"/>
                  </a:solidFill>
                  <a:latin typeface="Arial" panose="020B0604020202020204" pitchFamily="34" charset="0"/>
                  <a:cs typeface="Arial" panose="020B0604020202020204" pitchFamily="34" charset="0"/>
                </a:rPr>
                <a:t>Image: Rolls-Royce</a:t>
              </a:r>
            </a:p>
          </p:txBody>
        </p:sp>
        <p:sp>
          <p:nvSpPr>
            <p:cNvPr id="20" name="TextBox 19">
              <a:extLst>
                <a:ext uri="{FF2B5EF4-FFF2-40B4-BE49-F238E27FC236}">
                  <a16:creationId xmlns:a16="http://schemas.microsoft.com/office/drawing/2014/main" id="{0C5889AD-6086-7A73-5794-77F7696D79B0}"/>
                </a:ext>
              </a:extLst>
            </p:cNvPr>
            <p:cNvSpPr txBox="1"/>
            <p:nvPr/>
          </p:nvSpPr>
          <p:spPr>
            <a:xfrm>
              <a:off x="3470556" y="4855094"/>
              <a:ext cx="3077025" cy="725342"/>
            </a:xfrm>
            <a:prstGeom prst="rect">
              <a:avLst/>
            </a:prstGeom>
            <a:noFill/>
          </p:spPr>
          <p:txBody>
            <a:bodyPr wrap="square" rtlCol="0">
              <a:spAutoFit/>
            </a:bodyPr>
            <a:lstStyle/>
            <a:p>
              <a:r>
                <a:rPr lang="en-US" sz="2400" dirty="0">
                  <a:solidFill>
                    <a:srgbClr val="05255D"/>
                  </a:solidFill>
                  <a:latin typeface="Arial" panose="020B0604020202020204" pitchFamily="34" charset="0"/>
                  <a:cs typeface="Arial" panose="020B0604020202020204" pitchFamily="34" charset="0"/>
                </a:rPr>
                <a:t>Rolls-Royce are developing a small nuclear reactor that could generate electricity in space!</a:t>
              </a:r>
            </a:p>
          </p:txBody>
        </p:sp>
      </p:grpSp>
    </p:spTree>
    <p:extLst>
      <p:ext uri="{BB962C8B-B14F-4D97-AF65-F5344CB8AC3E}">
        <p14:creationId xmlns:p14="http://schemas.microsoft.com/office/powerpoint/2010/main" val="3007835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2F4AC-201B-F5FB-7A2F-4F98F0F034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CB98A2-19C1-E157-6A08-5BD22B888E71}"/>
              </a:ext>
            </a:extLst>
          </p:cNvPr>
          <p:cNvSpPr>
            <a:spLocks noGrp="1"/>
          </p:cNvSpPr>
          <p:nvPr>
            <p:ph type="title"/>
          </p:nvPr>
        </p:nvSpPr>
        <p:spPr/>
        <p:txBody>
          <a:bodyPr>
            <a:normAutofit fontScale="90000"/>
          </a:bodyPr>
          <a:lstStyle/>
          <a:p>
            <a:r>
              <a:rPr lang="en-US" b="1" dirty="0"/>
              <a:t>Powering a Moon Base</a:t>
            </a:r>
          </a:p>
        </p:txBody>
      </p:sp>
      <p:pic>
        <p:nvPicPr>
          <p:cNvPr id="3" name="Online Media 2" descr="Airbus Foundation Discovery Space: Powering the moon">
            <a:hlinkClick r:id="" action="ppaction://media"/>
            <a:extLst>
              <a:ext uri="{FF2B5EF4-FFF2-40B4-BE49-F238E27FC236}">
                <a16:creationId xmlns:a16="http://schemas.microsoft.com/office/drawing/2014/main" id="{921E3994-4A5F-DDDD-5930-23B0DFD61931}"/>
              </a:ext>
            </a:extLst>
          </p:cNvPr>
          <p:cNvPicPr>
            <a:picLocks noRot="1" noChangeAspect="1"/>
          </p:cNvPicPr>
          <p:nvPr>
            <a:videoFile r:link="rId1"/>
          </p:nvPr>
        </p:nvPicPr>
        <p:blipFill>
          <a:blip r:embed="rId3"/>
          <a:stretch>
            <a:fillRect/>
          </a:stretch>
        </p:blipFill>
        <p:spPr>
          <a:xfrm>
            <a:off x="838200" y="1783998"/>
            <a:ext cx="8875643" cy="5014739"/>
          </a:xfrm>
          <a:prstGeom prst="rect">
            <a:avLst/>
          </a:prstGeom>
        </p:spPr>
      </p:pic>
    </p:spTree>
    <p:extLst>
      <p:ext uri="{BB962C8B-B14F-4D97-AF65-F5344CB8AC3E}">
        <p14:creationId xmlns:p14="http://schemas.microsoft.com/office/powerpoint/2010/main" val="334466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4E707-7353-4AEE-0E96-85FE1C6907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05CDBF-FFE5-6BA6-DF8D-37A59D7352FA}"/>
              </a:ext>
            </a:extLst>
          </p:cNvPr>
          <p:cNvSpPr>
            <a:spLocks noGrp="1"/>
          </p:cNvSpPr>
          <p:nvPr>
            <p:ph type="title"/>
          </p:nvPr>
        </p:nvSpPr>
        <p:spPr/>
        <p:txBody>
          <a:bodyPr>
            <a:normAutofit fontScale="90000"/>
          </a:bodyPr>
          <a:lstStyle/>
          <a:p>
            <a:r>
              <a:rPr lang="en-US" b="1" dirty="0"/>
              <a:t>Medical Room with Gym</a:t>
            </a:r>
          </a:p>
        </p:txBody>
      </p:sp>
      <p:grpSp>
        <p:nvGrpSpPr>
          <p:cNvPr id="5" name="Group 4">
            <a:extLst>
              <a:ext uri="{FF2B5EF4-FFF2-40B4-BE49-F238E27FC236}">
                <a16:creationId xmlns:a16="http://schemas.microsoft.com/office/drawing/2014/main" id="{DDA0C193-AD9A-0F5F-145A-8706F8BE86D2}"/>
              </a:ext>
            </a:extLst>
          </p:cNvPr>
          <p:cNvGrpSpPr/>
          <p:nvPr/>
        </p:nvGrpSpPr>
        <p:grpSpPr>
          <a:xfrm>
            <a:off x="6447755" y="2111802"/>
            <a:ext cx="5398132" cy="3748280"/>
            <a:chOff x="3638103" y="7237771"/>
            <a:chExt cx="2714681" cy="1806645"/>
          </a:xfrm>
        </p:grpSpPr>
        <p:pic>
          <p:nvPicPr>
            <p:cNvPr id="8" name="Picture 6" descr="Cristoforetti wears a hot pink shirt, black pants with white stripes on the side, and blue running shoes and is watching a laptop in front of her. A white harness on her torso connects her to the sides of the green treadmill. Her legs are slightly blurred from the motion of her running and the entire image is tilted to the left so that she seems to be running down a steep hill.">
              <a:extLst>
                <a:ext uri="{FF2B5EF4-FFF2-40B4-BE49-F238E27FC236}">
                  <a16:creationId xmlns:a16="http://schemas.microsoft.com/office/drawing/2014/main" id="{FACCC05B-80C4-534C-1AA1-598318D57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8103" y="7237771"/>
              <a:ext cx="2714681" cy="18066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CD8B6EB-4CA9-DFDC-8CFB-CCACF627258F}"/>
                </a:ext>
              </a:extLst>
            </p:cNvPr>
            <p:cNvSpPr txBox="1"/>
            <p:nvPr/>
          </p:nvSpPr>
          <p:spPr>
            <a:xfrm>
              <a:off x="5427447" y="8880408"/>
              <a:ext cx="925337" cy="164008"/>
            </a:xfrm>
            <a:prstGeom prst="rect">
              <a:avLst/>
            </a:prstGeom>
            <a:noFill/>
          </p:spPr>
          <p:txBody>
            <a:bodyPr wrap="square">
              <a:spAutoFit/>
            </a:bodyPr>
            <a:lstStyle/>
            <a:p>
              <a:r>
                <a:rPr lang="en-US" sz="1400" i="1" dirty="0">
                  <a:solidFill>
                    <a:schemeClr val="bg1"/>
                  </a:solidFill>
                  <a:latin typeface="Arial" panose="020B0604020202020204" pitchFamily="34" charset="0"/>
                  <a:cs typeface="Arial" panose="020B0604020202020204" pitchFamily="34" charset="0"/>
                </a:rPr>
                <a:t>Image: ESA/NASA</a:t>
              </a:r>
            </a:p>
          </p:txBody>
        </p:sp>
      </p:grpSp>
      <p:pic>
        <p:nvPicPr>
          <p:cNvPr id="11" name="Picture 10" descr="A room with medical equipment&#10;&#10;AI-generated content may be incorrect.">
            <a:extLst>
              <a:ext uri="{FF2B5EF4-FFF2-40B4-BE49-F238E27FC236}">
                <a16:creationId xmlns:a16="http://schemas.microsoft.com/office/drawing/2014/main" id="{1F192CF7-E865-40D8-4454-7AC065ECE90D}"/>
              </a:ext>
            </a:extLst>
          </p:cNvPr>
          <p:cNvPicPr>
            <a:picLocks noChangeAspect="1"/>
          </p:cNvPicPr>
          <p:nvPr/>
        </p:nvPicPr>
        <p:blipFill>
          <a:blip r:embed="rId4">
            <a:extLst>
              <a:ext uri="{28A0092B-C50C-407E-A947-70E740481C1C}">
                <a14:useLocalDpi xmlns:a14="http://schemas.microsoft.com/office/drawing/2010/main" val="0"/>
              </a:ext>
            </a:extLst>
          </a:blip>
          <a:srcRect t="32381"/>
          <a:stretch>
            <a:fillRect/>
          </a:stretch>
        </p:blipFill>
        <p:spPr>
          <a:xfrm>
            <a:off x="552094" y="2111802"/>
            <a:ext cx="5543906" cy="3748711"/>
          </a:xfrm>
          <a:prstGeom prst="rect">
            <a:avLst/>
          </a:prstGeom>
        </p:spPr>
      </p:pic>
    </p:spTree>
    <p:extLst>
      <p:ext uri="{BB962C8B-B14F-4D97-AF65-F5344CB8AC3E}">
        <p14:creationId xmlns:p14="http://schemas.microsoft.com/office/powerpoint/2010/main" val="679607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0778E-781F-0C27-22E3-345126E522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68D63B-612C-D3F4-86A5-C01569D3AC35}"/>
              </a:ext>
            </a:extLst>
          </p:cNvPr>
          <p:cNvSpPr>
            <a:spLocks noGrp="1"/>
          </p:cNvSpPr>
          <p:nvPr>
            <p:ph type="title"/>
          </p:nvPr>
        </p:nvSpPr>
        <p:spPr/>
        <p:txBody>
          <a:bodyPr>
            <a:normAutofit fontScale="90000"/>
          </a:bodyPr>
          <a:lstStyle/>
          <a:p>
            <a:r>
              <a:rPr lang="en-US" b="1" dirty="0"/>
              <a:t>Training for Medical Emergencies</a:t>
            </a:r>
          </a:p>
        </p:txBody>
      </p:sp>
      <p:pic>
        <p:nvPicPr>
          <p:cNvPr id="4" name="Online Media 3" descr="Chris Hadfield trains for medical emergencies">
            <a:hlinkClick r:id="" action="ppaction://media"/>
            <a:extLst>
              <a:ext uri="{FF2B5EF4-FFF2-40B4-BE49-F238E27FC236}">
                <a16:creationId xmlns:a16="http://schemas.microsoft.com/office/drawing/2014/main" id="{26EA8F5C-A9A6-4123-A8E6-38A0940400F8}"/>
              </a:ext>
            </a:extLst>
          </p:cNvPr>
          <p:cNvPicPr>
            <a:picLocks noRot="1" noChangeAspect="1"/>
          </p:cNvPicPr>
          <p:nvPr>
            <a:videoFile r:link="rId1"/>
          </p:nvPr>
        </p:nvPicPr>
        <p:blipFill>
          <a:blip r:embed="rId3"/>
          <a:stretch>
            <a:fillRect/>
          </a:stretch>
        </p:blipFill>
        <p:spPr>
          <a:xfrm>
            <a:off x="930965" y="1783998"/>
            <a:ext cx="8835887" cy="4992276"/>
          </a:xfrm>
          <a:prstGeom prst="rect">
            <a:avLst/>
          </a:prstGeom>
        </p:spPr>
      </p:pic>
    </p:spTree>
    <p:extLst>
      <p:ext uri="{BB962C8B-B14F-4D97-AF65-F5344CB8AC3E}">
        <p14:creationId xmlns:p14="http://schemas.microsoft.com/office/powerpoint/2010/main" val="1359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00DAF-4AD1-B910-B8FB-8026B7B8856B}"/>
              </a:ext>
            </a:extLst>
          </p:cNvPr>
          <p:cNvSpPr>
            <a:spLocks noGrp="1"/>
          </p:cNvSpPr>
          <p:nvPr>
            <p:ph type="title"/>
          </p:nvPr>
        </p:nvSpPr>
        <p:spPr>
          <a:xfrm>
            <a:off x="838200" y="1130505"/>
            <a:ext cx="10515600" cy="1501484"/>
          </a:xfrm>
        </p:spPr>
        <p:txBody>
          <a:bodyPr>
            <a:normAutofit/>
          </a:bodyPr>
          <a:lstStyle/>
          <a:p>
            <a:pPr algn="ctr"/>
            <a:r>
              <a:rPr lang="en-US" dirty="0"/>
              <a:t>What resources are needed to survive in space?</a:t>
            </a:r>
          </a:p>
        </p:txBody>
      </p:sp>
      <p:pic>
        <p:nvPicPr>
          <p:cNvPr id="7" name="Picture 6" descr="View of Earth from spaceship window">
            <a:extLst>
              <a:ext uri="{FF2B5EF4-FFF2-40B4-BE49-F238E27FC236}">
                <a16:creationId xmlns:a16="http://schemas.microsoft.com/office/drawing/2014/main" id="{9C9BF863-0A3C-A9CB-1D71-19E85175E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639" y="2545601"/>
            <a:ext cx="5147564" cy="2941144"/>
          </a:xfrm>
          <a:prstGeom prst="rect">
            <a:avLst/>
          </a:prstGeom>
        </p:spPr>
      </p:pic>
      <p:pic>
        <p:nvPicPr>
          <p:cNvPr id="8" name="Content Placeholder 7" descr="Astronaut holding an object">
            <a:extLst>
              <a:ext uri="{FF2B5EF4-FFF2-40B4-BE49-F238E27FC236}">
                <a16:creationId xmlns:a16="http://schemas.microsoft.com/office/drawing/2014/main" id="{F7226751-3861-6AAC-4D89-0CC68BC49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2782" y="2477607"/>
            <a:ext cx="5349579" cy="3009138"/>
          </a:xfrm>
          <a:prstGeom prst="rect">
            <a:avLst/>
          </a:prstGeom>
        </p:spPr>
      </p:pic>
      <p:sp>
        <p:nvSpPr>
          <p:cNvPr id="3" name="Oval 2">
            <a:extLst>
              <a:ext uri="{FF2B5EF4-FFF2-40B4-BE49-F238E27FC236}">
                <a16:creationId xmlns:a16="http://schemas.microsoft.com/office/drawing/2014/main" id="{4AC9DC6D-8D47-59D3-A8CF-C9E367EC724E}"/>
              </a:ext>
            </a:extLst>
          </p:cNvPr>
          <p:cNvSpPr/>
          <p:nvPr/>
        </p:nvSpPr>
        <p:spPr>
          <a:xfrm>
            <a:off x="508791" y="5000454"/>
            <a:ext cx="2754630" cy="1725930"/>
          </a:xfrm>
          <a:prstGeom prst="ellipse">
            <a:avLst/>
          </a:prstGeom>
          <a:solidFill>
            <a:srgbClr val="2CD5C4"/>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Student Workbook:  page 13</a:t>
            </a:r>
          </a:p>
        </p:txBody>
      </p:sp>
    </p:spTree>
    <p:extLst>
      <p:ext uri="{BB962C8B-B14F-4D97-AF65-F5344CB8AC3E}">
        <p14:creationId xmlns:p14="http://schemas.microsoft.com/office/powerpoint/2010/main" val="2884088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37F2B-0EF6-96A0-5044-5A22E63DE7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354293-1541-10BA-4F63-058653AEE752}"/>
              </a:ext>
            </a:extLst>
          </p:cNvPr>
          <p:cNvSpPr>
            <a:spLocks noGrp="1"/>
          </p:cNvSpPr>
          <p:nvPr>
            <p:ph type="title"/>
          </p:nvPr>
        </p:nvSpPr>
        <p:spPr/>
        <p:txBody>
          <a:bodyPr>
            <a:normAutofit fontScale="90000"/>
          </a:bodyPr>
          <a:lstStyle/>
          <a:p>
            <a:r>
              <a:rPr lang="en-US" b="1" dirty="0"/>
              <a:t>How Do Astronauts Exercise in Space?</a:t>
            </a:r>
          </a:p>
        </p:txBody>
      </p:sp>
      <p:pic>
        <p:nvPicPr>
          <p:cNvPr id="3" name="Online Media 2" descr="How Do Astronauts Exercise in Space?">
            <a:hlinkClick r:id="" action="ppaction://media"/>
            <a:extLst>
              <a:ext uri="{FF2B5EF4-FFF2-40B4-BE49-F238E27FC236}">
                <a16:creationId xmlns:a16="http://schemas.microsoft.com/office/drawing/2014/main" id="{3A9A8C38-AFF3-D860-322D-95A810F57995}"/>
              </a:ext>
            </a:extLst>
          </p:cNvPr>
          <p:cNvPicPr>
            <a:picLocks noRot="1" noChangeAspect="1"/>
          </p:cNvPicPr>
          <p:nvPr>
            <a:videoFile r:link="rId1"/>
          </p:nvPr>
        </p:nvPicPr>
        <p:blipFill>
          <a:blip r:embed="rId4"/>
          <a:stretch>
            <a:fillRect/>
          </a:stretch>
        </p:blipFill>
        <p:spPr>
          <a:xfrm>
            <a:off x="838200" y="1783998"/>
            <a:ext cx="8663609" cy="4894939"/>
          </a:xfrm>
          <a:prstGeom prst="rect">
            <a:avLst/>
          </a:prstGeom>
        </p:spPr>
      </p:pic>
    </p:spTree>
    <p:extLst>
      <p:ext uri="{BB962C8B-B14F-4D97-AF65-F5344CB8AC3E}">
        <p14:creationId xmlns:p14="http://schemas.microsoft.com/office/powerpoint/2010/main" val="183968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EFCC1-7078-4131-4A68-34257B7891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BC1458-EE2F-FE96-C4BD-68D4E2D4DA39}"/>
              </a:ext>
            </a:extLst>
          </p:cNvPr>
          <p:cNvSpPr>
            <a:spLocks noGrp="1"/>
          </p:cNvSpPr>
          <p:nvPr>
            <p:ph type="title"/>
          </p:nvPr>
        </p:nvSpPr>
        <p:spPr/>
        <p:txBody>
          <a:bodyPr>
            <a:normAutofit fontScale="90000"/>
          </a:bodyPr>
          <a:lstStyle/>
          <a:p>
            <a:r>
              <a:rPr lang="en-US" b="1" dirty="0"/>
              <a:t>Science Lab</a:t>
            </a:r>
          </a:p>
        </p:txBody>
      </p:sp>
      <p:pic>
        <p:nvPicPr>
          <p:cNvPr id="4" name="Picture 3" descr="Close up of glass vials">
            <a:extLst>
              <a:ext uri="{FF2B5EF4-FFF2-40B4-BE49-F238E27FC236}">
                <a16:creationId xmlns:a16="http://schemas.microsoft.com/office/drawing/2014/main" id="{6B6B0560-3C1E-9438-09C6-A536849F6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054" y="1842320"/>
            <a:ext cx="2583281" cy="1937461"/>
          </a:xfrm>
          <a:prstGeom prst="rect">
            <a:avLst/>
          </a:prstGeom>
        </p:spPr>
      </p:pic>
      <p:pic>
        <p:nvPicPr>
          <p:cNvPr id="6" name="Picture 5" descr="A close-up of a fire in a room&#10;&#10;AI-generated content may be incorrect.">
            <a:extLst>
              <a:ext uri="{FF2B5EF4-FFF2-40B4-BE49-F238E27FC236}">
                <a16:creationId xmlns:a16="http://schemas.microsoft.com/office/drawing/2014/main" id="{CEBFDD1D-26CE-EEFB-6939-21AE9EB5B8C2}"/>
              </a:ext>
            </a:extLst>
          </p:cNvPr>
          <p:cNvPicPr>
            <a:picLocks noChangeAspect="1"/>
          </p:cNvPicPr>
          <p:nvPr/>
        </p:nvPicPr>
        <p:blipFill>
          <a:blip r:embed="rId4">
            <a:extLst>
              <a:ext uri="{28A0092B-C50C-407E-A947-70E740481C1C}">
                <a14:useLocalDpi xmlns:a14="http://schemas.microsoft.com/office/drawing/2010/main" val="0"/>
              </a:ext>
            </a:extLst>
          </a:blip>
          <a:srcRect l="16400" t="10533" r="34698" b="48062"/>
          <a:stretch>
            <a:fillRect/>
          </a:stretch>
        </p:blipFill>
        <p:spPr>
          <a:xfrm>
            <a:off x="4799774" y="1842319"/>
            <a:ext cx="2303390" cy="1937461"/>
          </a:xfrm>
          <a:prstGeom prst="rect">
            <a:avLst/>
          </a:prstGeom>
        </p:spPr>
      </p:pic>
      <p:pic>
        <p:nvPicPr>
          <p:cNvPr id="10" name="Picture 9" descr="Person in laboratory">
            <a:extLst>
              <a:ext uri="{FF2B5EF4-FFF2-40B4-BE49-F238E27FC236}">
                <a16:creationId xmlns:a16="http://schemas.microsoft.com/office/drawing/2014/main" id="{E6DA533C-CCFC-374E-2B36-F2728A3378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4887" y="1842319"/>
            <a:ext cx="2898913" cy="1942858"/>
          </a:xfrm>
          <a:prstGeom prst="rect">
            <a:avLst/>
          </a:prstGeom>
        </p:spPr>
      </p:pic>
      <p:pic>
        <p:nvPicPr>
          <p:cNvPr id="11" name="Picture 10" descr="Beakers with solution on shelf in lab">
            <a:extLst>
              <a:ext uri="{FF2B5EF4-FFF2-40B4-BE49-F238E27FC236}">
                <a16:creationId xmlns:a16="http://schemas.microsoft.com/office/drawing/2014/main" id="{72629A22-4DB5-20CE-3BA2-0FBFDC7753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054" y="4040320"/>
            <a:ext cx="3772667" cy="2512656"/>
          </a:xfrm>
          <a:prstGeom prst="rect">
            <a:avLst/>
          </a:prstGeom>
        </p:spPr>
      </p:pic>
      <p:grpSp>
        <p:nvGrpSpPr>
          <p:cNvPr id="12" name="Group 11">
            <a:extLst>
              <a:ext uri="{FF2B5EF4-FFF2-40B4-BE49-F238E27FC236}">
                <a16:creationId xmlns:a16="http://schemas.microsoft.com/office/drawing/2014/main" id="{BC482AE3-35AE-15CB-2E75-E3FE9716E136}"/>
              </a:ext>
            </a:extLst>
          </p:cNvPr>
          <p:cNvGrpSpPr/>
          <p:nvPr/>
        </p:nvGrpSpPr>
        <p:grpSpPr>
          <a:xfrm>
            <a:off x="6215270" y="4018475"/>
            <a:ext cx="6593713" cy="2534501"/>
            <a:chOff x="4047291" y="7311860"/>
            <a:chExt cx="3053198" cy="1474985"/>
          </a:xfrm>
        </p:grpSpPr>
        <p:pic>
          <p:nvPicPr>
            <p:cNvPr id="13" name="Picture 8" descr="Plant Growth Experiment and Clean Bench Japanese Experiment Module – Kibo Mockup. Space Vehicle Mockup Facility – SVMF NASA Johnson Space Center, Texas, 2017">
              <a:extLst>
                <a:ext uri="{FF2B5EF4-FFF2-40B4-BE49-F238E27FC236}">
                  <a16:creationId xmlns:a16="http://schemas.microsoft.com/office/drawing/2014/main" id="{09046172-D0DB-332D-3935-C9B7E3A31D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7291" y="7311860"/>
              <a:ext cx="2150034" cy="14664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FDA01C6-9781-C048-5CF3-EFBF513872D8}"/>
                </a:ext>
              </a:extLst>
            </p:cNvPr>
            <p:cNvSpPr txBox="1"/>
            <p:nvPr/>
          </p:nvSpPr>
          <p:spPr>
            <a:xfrm>
              <a:off x="5477836" y="8607730"/>
              <a:ext cx="1622653" cy="179115"/>
            </a:xfrm>
            <a:prstGeom prst="rect">
              <a:avLst/>
            </a:prstGeom>
            <a:noFill/>
          </p:spPr>
          <p:txBody>
            <a:bodyPr wrap="square">
              <a:spAutoFit/>
            </a:bodyPr>
            <a:lstStyle/>
            <a:p>
              <a:r>
                <a:rPr lang="en-US" sz="1400" i="1" dirty="0">
                  <a:solidFill>
                    <a:schemeClr val="bg1"/>
                  </a:solidFill>
                  <a:latin typeface="Arial" panose="020B0604020202020204" pitchFamily="34" charset="0"/>
                  <a:cs typeface="Arial" panose="020B0604020202020204" pitchFamily="34" charset="0"/>
                </a:rPr>
                <a:t>Image: NASA/ASI</a:t>
              </a:r>
            </a:p>
          </p:txBody>
        </p:sp>
      </p:grpSp>
    </p:spTree>
    <p:extLst>
      <p:ext uri="{BB962C8B-B14F-4D97-AF65-F5344CB8AC3E}">
        <p14:creationId xmlns:p14="http://schemas.microsoft.com/office/powerpoint/2010/main" val="1136288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0F66F-4990-2091-1EB7-B94A10AA76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4B4232-E821-851D-D680-1325BE26D810}"/>
              </a:ext>
            </a:extLst>
          </p:cNvPr>
          <p:cNvSpPr>
            <a:spLocks noGrp="1"/>
          </p:cNvSpPr>
          <p:nvPr>
            <p:ph type="title"/>
          </p:nvPr>
        </p:nvSpPr>
        <p:spPr/>
        <p:txBody>
          <a:bodyPr>
            <a:normAutofit fontScale="90000"/>
          </a:bodyPr>
          <a:lstStyle/>
          <a:p>
            <a:r>
              <a:rPr lang="en-US" b="1" dirty="0"/>
              <a:t>A Laboratory in Space</a:t>
            </a:r>
          </a:p>
        </p:txBody>
      </p:sp>
      <p:pic>
        <p:nvPicPr>
          <p:cNvPr id="4" name="Online Media 3" descr="The International Space Station: A Laboratory in Space">
            <a:hlinkClick r:id="" action="ppaction://media"/>
            <a:extLst>
              <a:ext uri="{FF2B5EF4-FFF2-40B4-BE49-F238E27FC236}">
                <a16:creationId xmlns:a16="http://schemas.microsoft.com/office/drawing/2014/main" id="{89439D21-5F12-3AD9-8ADE-BC84C355A5AE}"/>
              </a:ext>
            </a:extLst>
          </p:cNvPr>
          <p:cNvPicPr>
            <a:picLocks noRot="1" noChangeAspect="1"/>
          </p:cNvPicPr>
          <p:nvPr>
            <a:videoFile r:link="rId1"/>
          </p:nvPr>
        </p:nvPicPr>
        <p:blipFill>
          <a:blip r:embed="rId3"/>
          <a:stretch>
            <a:fillRect/>
          </a:stretch>
        </p:blipFill>
        <p:spPr>
          <a:xfrm>
            <a:off x="838200" y="1783998"/>
            <a:ext cx="8531087" cy="4820064"/>
          </a:xfrm>
          <a:prstGeom prst="rect">
            <a:avLst/>
          </a:prstGeom>
        </p:spPr>
      </p:pic>
    </p:spTree>
    <p:extLst>
      <p:ext uri="{BB962C8B-B14F-4D97-AF65-F5344CB8AC3E}">
        <p14:creationId xmlns:p14="http://schemas.microsoft.com/office/powerpoint/2010/main" val="372917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FD015-876C-B061-B069-23DE785FE133}"/>
              </a:ext>
            </a:extLst>
          </p:cNvPr>
          <p:cNvSpPr>
            <a:spLocks noGrp="1"/>
          </p:cNvSpPr>
          <p:nvPr>
            <p:ph type="title"/>
          </p:nvPr>
        </p:nvSpPr>
        <p:spPr>
          <a:xfrm>
            <a:off x="838200" y="1199453"/>
            <a:ext cx="10515600" cy="690563"/>
          </a:xfrm>
        </p:spPr>
        <p:txBody>
          <a:bodyPr>
            <a:normAutofit fontScale="90000"/>
          </a:bodyPr>
          <a:lstStyle/>
          <a:p>
            <a:r>
              <a:rPr lang="en-US" b="1" dirty="0"/>
              <a:t>What next?</a:t>
            </a:r>
          </a:p>
        </p:txBody>
      </p:sp>
      <p:sp>
        <p:nvSpPr>
          <p:cNvPr id="3" name="Content Placeholder 2">
            <a:extLst>
              <a:ext uri="{FF2B5EF4-FFF2-40B4-BE49-F238E27FC236}">
                <a16:creationId xmlns:a16="http://schemas.microsoft.com/office/drawing/2014/main" id="{EB3FF604-C1CC-C3BC-5F80-30E3A0008A3C}"/>
              </a:ext>
            </a:extLst>
          </p:cNvPr>
          <p:cNvSpPr>
            <a:spLocks noGrp="1"/>
          </p:cNvSpPr>
          <p:nvPr>
            <p:ph idx="1"/>
          </p:nvPr>
        </p:nvSpPr>
        <p:spPr>
          <a:xfrm>
            <a:off x="838200" y="2130425"/>
            <a:ext cx="10515600" cy="4351338"/>
          </a:xfrm>
        </p:spPr>
        <p:txBody>
          <a:bodyPr/>
          <a:lstStyle/>
          <a:p>
            <a:pPr marL="0" indent="0">
              <a:buNone/>
            </a:pPr>
            <a:r>
              <a:rPr lang="en-US" dirty="0">
                <a:latin typeface="Arial" panose="020B0604020202020204" pitchFamily="34" charset="0"/>
                <a:cs typeface="Arial" panose="020B0604020202020204" pitchFamily="34" charset="0"/>
              </a:rPr>
              <a:t>Now you know what resources humans need to survive and how we can get these in space! This means we can survive travelling to Mars and staying on the planet.</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In the next investigation, you’ll learn how we can use robot rovers to help us explore the surface of Mars!</a:t>
            </a:r>
          </a:p>
          <a:p>
            <a:pPr marL="0" indent="0">
              <a:buNone/>
            </a:pPr>
            <a:endParaRPr lang="en-US" dirty="0"/>
          </a:p>
        </p:txBody>
      </p:sp>
    </p:spTree>
    <p:extLst>
      <p:ext uri="{BB962C8B-B14F-4D97-AF65-F5344CB8AC3E}">
        <p14:creationId xmlns:p14="http://schemas.microsoft.com/office/powerpoint/2010/main" val="3047781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C3AC7-71F1-C821-8457-3C987C8D57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B65C9B-AA59-455B-B7FA-CB36F6E175DC}"/>
              </a:ext>
            </a:extLst>
          </p:cNvPr>
          <p:cNvSpPr>
            <a:spLocks noGrp="1"/>
          </p:cNvSpPr>
          <p:nvPr>
            <p:ph type="title"/>
          </p:nvPr>
        </p:nvSpPr>
        <p:spPr>
          <a:xfrm>
            <a:off x="970471" y="1365821"/>
            <a:ext cx="10515600" cy="690563"/>
          </a:xfrm>
        </p:spPr>
        <p:txBody>
          <a:bodyPr>
            <a:noAutofit/>
          </a:bodyPr>
          <a:lstStyle/>
          <a:p>
            <a:pPr algn="ctr"/>
            <a:r>
              <a:rPr lang="en-US" dirty="0"/>
              <a:t>What resources are needed to survive in space?</a:t>
            </a:r>
          </a:p>
        </p:txBody>
      </p:sp>
      <p:pic>
        <p:nvPicPr>
          <p:cNvPr id="10" name="Graphic 9" descr="Table setting outline">
            <a:extLst>
              <a:ext uri="{FF2B5EF4-FFF2-40B4-BE49-F238E27FC236}">
                <a16:creationId xmlns:a16="http://schemas.microsoft.com/office/drawing/2014/main" id="{D4FF8A17-19AF-2EF9-9A1F-549464FB04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6109" y="1629663"/>
            <a:ext cx="2439838" cy="2439838"/>
          </a:xfrm>
          <a:prstGeom prst="rect">
            <a:avLst/>
          </a:prstGeom>
        </p:spPr>
      </p:pic>
      <p:sp>
        <p:nvSpPr>
          <p:cNvPr id="12" name="TextBox 11">
            <a:extLst>
              <a:ext uri="{FF2B5EF4-FFF2-40B4-BE49-F238E27FC236}">
                <a16:creationId xmlns:a16="http://schemas.microsoft.com/office/drawing/2014/main" id="{80C01AE7-6975-4E3A-4192-633CE51B25B4}"/>
              </a:ext>
            </a:extLst>
          </p:cNvPr>
          <p:cNvSpPr txBox="1"/>
          <p:nvPr/>
        </p:nvSpPr>
        <p:spPr>
          <a:xfrm>
            <a:off x="717395" y="3558680"/>
            <a:ext cx="1755476" cy="646331"/>
          </a:xfrm>
          <a:prstGeom prst="rect">
            <a:avLst/>
          </a:prstGeom>
          <a:noFill/>
        </p:spPr>
        <p:txBody>
          <a:bodyPr wrap="square">
            <a:spAutoFit/>
          </a:bodyPr>
          <a:lstStyle/>
          <a:p>
            <a:r>
              <a:rPr lang="en-US" sz="3600" b="1" i="0" strike="noStrike" dirty="0">
                <a:solidFill>
                  <a:srgbClr val="00205B"/>
                </a:solidFill>
                <a:effectLst/>
                <a:latin typeface="Arial" panose="020B0604020202020204" pitchFamily="34" charset="0"/>
                <a:cs typeface="Arial" panose="020B0604020202020204" pitchFamily="34" charset="0"/>
              </a:rPr>
              <a:t>Food</a:t>
            </a:r>
            <a:endParaRPr lang="en-US" sz="3600" b="1" dirty="0"/>
          </a:p>
        </p:txBody>
      </p:sp>
      <p:pic>
        <p:nvPicPr>
          <p:cNvPr id="14" name="Graphic 13" descr="Water outline">
            <a:extLst>
              <a:ext uri="{FF2B5EF4-FFF2-40B4-BE49-F238E27FC236}">
                <a16:creationId xmlns:a16="http://schemas.microsoft.com/office/drawing/2014/main" id="{13430A9F-0B8A-FA95-1D83-ACD6A17CE2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30696" y="3129179"/>
            <a:ext cx="1928004" cy="1928004"/>
          </a:xfrm>
          <a:prstGeom prst="rect">
            <a:avLst/>
          </a:prstGeom>
        </p:spPr>
      </p:pic>
      <p:sp>
        <p:nvSpPr>
          <p:cNvPr id="15" name="TextBox 14">
            <a:extLst>
              <a:ext uri="{FF2B5EF4-FFF2-40B4-BE49-F238E27FC236}">
                <a16:creationId xmlns:a16="http://schemas.microsoft.com/office/drawing/2014/main" id="{9DDFFA23-9FBC-A423-E465-60D9FCDFA464}"/>
              </a:ext>
            </a:extLst>
          </p:cNvPr>
          <p:cNvSpPr txBox="1"/>
          <p:nvPr/>
        </p:nvSpPr>
        <p:spPr>
          <a:xfrm>
            <a:off x="2903224" y="4879228"/>
            <a:ext cx="1755476" cy="646331"/>
          </a:xfrm>
          <a:prstGeom prst="rect">
            <a:avLst/>
          </a:prstGeom>
          <a:noFill/>
        </p:spPr>
        <p:txBody>
          <a:bodyPr wrap="square">
            <a:spAutoFit/>
          </a:bodyPr>
          <a:lstStyle/>
          <a:p>
            <a:r>
              <a:rPr lang="en-US" sz="3600" b="1" i="0" strike="noStrike" dirty="0">
                <a:solidFill>
                  <a:srgbClr val="00205B"/>
                </a:solidFill>
                <a:effectLst/>
                <a:latin typeface="Arial" panose="020B0604020202020204" pitchFamily="34" charset="0"/>
                <a:cs typeface="Arial" panose="020B0604020202020204" pitchFamily="34" charset="0"/>
              </a:rPr>
              <a:t>Water</a:t>
            </a:r>
            <a:endParaRPr lang="en-US" sz="3600" b="1" dirty="0"/>
          </a:p>
        </p:txBody>
      </p:sp>
      <p:pic>
        <p:nvPicPr>
          <p:cNvPr id="19" name="Graphic 18" descr="Lungs outline">
            <a:extLst>
              <a:ext uri="{FF2B5EF4-FFF2-40B4-BE49-F238E27FC236}">
                <a16:creationId xmlns:a16="http://schemas.microsoft.com/office/drawing/2014/main" id="{F9FEEC27-08C6-8335-4B1D-8289C9125F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12980" y="2056384"/>
            <a:ext cx="2073215" cy="2073215"/>
          </a:xfrm>
          <a:prstGeom prst="rect">
            <a:avLst/>
          </a:prstGeom>
        </p:spPr>
      </p:pic>
      <p:sp>
        <p:nvSpPr>
          <p:cNvPr id="20" name="TextBox 19">
            <a:extLst>
              <a:ext uri="{FF2B5EF4-FFF2-40B4-BE49-F238E27FC236}">
                <a16:creationId xmlns:a16="http://schemas.microsoft.com/office/drawing/2014/main" id="{E98DE32A-08DE-EC87-4BCE-8356D2A5E675}"/>
              </a:ext>
            </a:extLst>
          </p:cNvPr>
          <p:cNvSpPr txBox="1"/>
          <p:nvPr/>
        </p:nvSpPr>
        <p:spPr>
          <a:xfrm>
            <a:off x="4716257" y="3901109"/>
            <a:ext cx="2073214" cy="646331"/>
          </a:xfrm>
          <a:prstGeom prst="rect">
            <a:avLst/>
          </a:prstGeom>
          <a:noFill/>
        </p:spPr>
        <p:txBody>
          <a:bodyPr wrap="square">
            <a:spAutoFit/>
          </a:bodyPr>
          <a:lstStyle/>
          <a:p>
            <a:r>
              <a:rPr lang="en-US" sz="3600" b="1" i="0" strike="noStrike" dirty="0">
                <a:solidFill>
                  <a:srgbClr val="00205B"/>
                </a:solidFill>
                <a:effectLst/>
                <a:latin typeface="Arial" panose="020B0604020202020204" pitchFamily="34" charset="0"/>
                <a:cs typeface="Arial" panose="020B0604020202020204" pitchFamily="34" charset="0"/>
              </a:rPr>
              <a:t>Oxygen</a:t>
            </a:r>
            <a:endParaRPr lang="en-US" sz="3600" b="1" dirty="0"/>
          </a:p>
        </p:txBody>
      </p:sp>
      <p:pic>
        <p:nvPicPr>
          <p:cNvPr id="22" name="Graphic 21" descr="Home outline">
            <a:extLst>
              <a:ext uri="{FF2B5EF4-FFF2-40B4-BE49-F238E27FC236}">
                <a16:creationId xmlns:a16="http://schemas.microsoft.com/office/drawing/2014/main" id="{93CD387D-29FB-C02D-4914-E9D1FE1540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86195" y="3184645"/>
            <a:ext cx="2574335" cy="2574335"/>
          </a:xfrm>
          <a:prstGeom prst="rect">
            <a:avLst/>
          </a:prstGeom>
        </p:spPr>
      </p:pic>
      <p:sp>
        <p:nvSpPr>
          <p:cNvPr id="23" name="TextBox 22">
            <a:extLst>
              <a:ext uri="{FF2B5EF4-FFF2-40B4-BE49-F238E27FC236}">
                <a16:creationId xmlns:a16="http://schemas.microsoft.com/office/drawing/2014/main" id="{2936B4A5-D95C-767C-A3DA-CD210B69DBD5}"/>
              </a:ext>
            </a:extLst>
          </p:cNvPr>
          <p:cNvSpPr txBox="1"/>
          <p:nvPr/>
        </p:nvSpPr>
        <p:spPr>
          <a:xfrm>
            <a:off x="6995624" y="5674339"/>
            <a:ext cx="1755476" cy="646331"/>
          </a:xfrm>
          <a:prstGeom prst="rect">
            <a:avLst/>
          </a:prstGeom>
          <a:noFill/>
        </p:spPr>
        <p:txBody>
          <a:bodyPr wrap="square">
            <a:spAutoFit/>
          </a:bodyPr>
          <a:lstStyle/>
          <a:p>
            <a:r>
              <a:rPr lang="en-US" sz="3600" b="1" i="0" strike="noStrike" dirty="0">
                <a:solidFill>
                  <a:srgbClr val="00205B"/>
                </a:solidFill>
                <a:effectLst/>
                <a:latin typeface="Arial" panose="020B0604020202020204" pitchFamily="34" charset="0"/>
                <a:cs typeface="Arial" panose="020B0604020202020204" pitchFamily="34" charset="0"/>
              </a:rPr>
              <a:t>Shelter</a:t>
            </a:r>
            <a:endParaRPr lang="en-US" sz="3600" b="1" dirty="0"/>
          </a:p>
        </p:txBody>
      </p:sp>
      <p:pic>
        <p:nvPicPr>
          <p:cNvPr id="3" name="Graphic 2" descr="High voltage outline">
            <a:extLst>
              <a:ext uri="{FF2B5EF4-FFF2-40B4-BE49-F238E27FC236}">
                <a16:creationId xmlns:a16="http://schemas.microsoft.com/office/drawing/2014/main" id="{720B936D-EFF7-1A54-951A-E58D5B283FE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13112" y="2056384"/>
            <a:ext cx="2288840" cy="2288840"/>
          </a:xfrm>
          <a:prstGeom prst="rect">
            <a:avLst/>
          </a:prstGeom>
        </p:spPr>
      </p:pic>
      <p:sp>
        <p:nvSpPr>
          <p:cNvPr id="4" name="TextBox 3">
            <a:extLst>
              <a:ext uri="{FF2B5EF4-FFF2-40B4-BE49-F238E27FC236}">
                <a16:creationId xmlns:a16="http://schemas.microsoft.com/office/drawing/2014/main" id="{25D2B12A-D30E-C062-8D18-7F6B5A7AC337}"/>
              </a:ext>
            </a:extLst>
          </p:cNvPr>
          <p:cNvSpPr txBox="1"/>
          <p:nvPr/>
        </p:nvSpPr>
        <p:spPr>
          <a:xfrm>
            <a:off x="9613112" y="4205011"/>
            <a:ext cx="2785217" cy="1200329"/>
          </a:xfrm>
          <a:prstGeom prst="rect">
            <a:avLst/>
          </a:prstGeom>
          <a:noFill/>
        </p:spPr>
        <p:txBody>
          <a:bodyPr wrap="square">
            <a:spAutoFit/>
          </a:bodyPr>
          <a:lstStyle/>
          <a:p>
            <a:r>
              <a:rPr lang="en-US" sz="3600" b="1" i="0" strike="noStrike" dirty="0">
                <a:solidFill>
                  <a:srgbClr val="00205B"/>
                </a:solidFill>
                <a:effectLst/>
                <a:latin typeface="Arial" panose="020B0604020202020204" pitchFamily="34" charset="0"/>
                <a:cs typeface="Arial" panose="020B0604020202020204" pitchFamily="34" charset="0"/>
              </a:rPr>
              <a:t>Electricity/Power</a:t>
            </a:r>
            <a:endParaRPr lang="en-US" sz="3600" b="1" dirty="0"/>
          </a:p>
        </p:txBody>
      </p:sp>
      <p:sp>
        <p:nvSpPr>
          <p:cNvPr id="5" name="Oval 4">
            <a:extLst>
              <a:ext uri="{FF2B5EF4-FFF2-40B4-BE49-F238E27FC236}">
                <a16:creationId xmlns:a16="http://schemas.microsoft.com/office/drawing/2014/main" id="{FE8DCEE9-0947-5FE8-692F-6047094C19CE}"/>
              </a:ext>
            </a:extLst>
          </p:cNvPr>
          <p:cNvSpPr/>
          <p:nvPr/>
        </p:nvSpPr>
        <p:spPr>
          <a:xfrm>
            <a:off x="173128" y="4961019"/>
            <a:ext cx="2844009" cy="1717062"/>
          </a:xfrm>
          <a:prstGeom prst="ellipse">
            <a:avLst/>
          </a:prstGeom>
          <a:solidFill>
            <a:srgbClr val="2CD5C4"/>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Student Workbook:  page 13</a:t>
            </a:r>
          </a:p>
        </p:txBody>
      </p:sp>
    </p:spTree>
    <p:extLst>
      <p:ext uri="{BB962C8B-B14F-4D97-AF65-F5344CB8AC3E}">
        <p14:creationId xmlns:p14="http://schemas.microsoft.com/office/powerpoint/2010/main" val="127968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20" grpId="0"/>
      <p:bldP spid="2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76A52-87C8-49EE-1795-1D3801A4BE61}"/>
              </a:ext>
            </a:extLst>
          </p:cNvPr>
          <p:cNvSpPr>
            <a:spLocks noGrp="1"/>
          </p:cNvSpPr>
          <p:nvPr>
            <p:ph type="title"/>
          </p:nvPr>
        </p:nvSpPr>
        <p:spPr>
          <a:xfrm>
            <a:off x="361122" y="881399"/>
            <a:ext cx="10515600" cy="1305208"/>
          </a:xfrm>
        </p:spPr>
        <p:txBody>
          <a:bodyPr>
            <a:normAutofit/>
          </a:bodyPr>
          <a:lstStyle/>
          <a:p>
            <a:r>
              <a:rPr lang="en-US" sz="3200" dirty="0"/>
              <a:t>We must think carefully about the resources we send into space…</a:t>
            </a:r>
          </a:p>
        </p:txBody>
      </p:sp>
      <p:pic>
        <p:nvPicPr>
          <p:cNvPr id="4" name="Online Media 3" descr="Space Food | National Geographic">
            <a:hlinkClick r:id="" action="ppaction://media"/>
            <a:extLst>
              <a:ext uri="{FF2B5EF4-FFF2-40B4-BE49-F238E27FC236}">
                <a16:creationId xmlns:a16="http://schemas.microsoft.com/office/drawing/2014/main" id="{FA76DE2B-1E55-8E44-68A0-4EB69FACD813}"/>
              </a:ext>
            </a:extLst>
          </p:cNvPr>
          <p:cNvPicPr>
            <a:picLocks noRot="1" noChangeAspect="1"/>
          </p:cNvPicPr>
          <p:nvPr>
            <a:videoFile r:link="rId1"/>
          </p:nvPr>
        </p:nvPicPr>
        <p:blipFill>
          <a:blip r:embed="rId4"/>
          <a:stretch>
            <a:fillRect/>
          </a:stretch>
        </p:blipFill>
        <p:spPr>
          <a:xfrm>
            <a:off x="1819689" y="1908312"/>
            <a:ext cx="8552622" cy="4832231"/>
          </a:xfrm>
          <a:prstGeom prst="rect">
            <a:avLst/>
          </a:prstGeom>
        </p:spPr>
      </p:pic>
    </p:spTree>
    <p:extLst>
      <p:ext uri="{BB962C8B-B14F-4D97-AF65-F5344CB8AC3E}">
        <p14:creationId xmlns:p14="http://schemas.microsoft.com/office/powerpoint/2010/main" val="11028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C998F-48C6-D632-AF7D-F68E10BFE06E}"/>
            </a:ext>
          </a:extLst>
        </p:cNvPr>
        <p:cNvGrpSpPr/>
        <p:nvPr/>
      </p:nvGrpSpPr>
      <p:grpSpPr>
        <a:xfrm>
          <a:off x="0" y="0"/>
          <a:ext cx="0" cy="0"/>
          <a:chOff x="0" y="0"/>
          <a:chExt cx="0" cy="0"/>
        </a:xfrm>
      </p:grpSpPr>
      <p:pic>
        <p:nvPicPr>
          <p:cNvPr id="11" name="Picture 10" descr="Close up of checklist">
            <a:extLst>
              <a:ext uri="{FF2B5EF4-FFF2-40B4-BE49-F238E27FC236}">
                <a16:creationId xmlns:a16="http://schemas.microsoft.com/office/drawing/2014/main" id="{8CEBFECE-DE05-C241-96EE-FF40C6074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038045"/>
            <a:ext cx="12192002" cy="5819955"/>
          </a:xfrm>
          <a:prstGeom prst="rect">
            <a:avLst/>
          </a:prstGeom>
        </p:spPr>
      </p:pic>
      <p:sp>
        <p:nvSpPr>
          <p:cNvPr id="10" name="Title 1">
            <a:extLst>
              <a:ext uri="{FF2B5EF4-FFF2-40B4-BE49-F238E27FC236}">
                <a16:creationId xmlns:a16="http://schemas.microsoft.com/office/drawing/2014/main" id="{AEE37D0D-8705-561B-0D43-7E2D93B7B50D}"/>
              </a:ext>
            </a:extLst>
          </p:cNvPr>
          <p:cNvSpPr txBox="1">
            <a:spLocks/>
          </p:cNvSpPr>
          <p:nvPr/>
        </p:nvSpPr>
        <p:spPr>
          <a:xfrm>
            <a:off x="-1" y="4741368"/>
            <a:ext cx="12192000" cy="1290722"/>
          </a:xfrm>
          <a:prstGeom prst="rect">
            <a:avLst/>
          </a:prstGeom>
          <a:solidFill>
            <a:schemeClr val="accent1"/>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Open Sans" pitchFamily="2" charset="0"/>
                <a:ea typeface="Open Sans" pitchFamily="2" charset="0"/>
                <a:cs typeface="Open Sans" pitchFamily="2" charset="0"/>
              </a:defRPr>
            </a:lvl1pPr>
          </a:lstStyle>
          <a:p>
            <a:pPr algn="ctr"/>
            <a:r>
              <a:rPr lang="en-US" sz="8000" dirty="0">
                <a:solidFill>
                  <a:schemeClr val="bg1"/>
                </a:solidFill>
                <a:latin typeface="Arial Narrow" panose="020B0604020202020204" pitchFamily="34" charset="0"/>
                <a:cs typeface="Arial Narrow" panose="020B0604020202020204" pitchFamily="34" charset="0"/>
              </a:rPr>
              <a:t>Activity 2: Essential or Extra?</a:t>
            </a:r>
          </a:p>
        </p:txBody>
      </p:sp>
    </p:spTree>
    <p:extLst>
      <p:ext uri="{BB962C8B-B14F-4D97-AF65-F5344CB8AC3E}">
        <p14:creationId xmlns:p14="http://schemas.microsoft.com/office/powerpoint/2010/main" val="1073146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82D43-6203-EBD3-D398-8335C71ADB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3778DF-E115-A5EE-9A82-A061D9F9E39C}"/>
              </a:ext>
            </a:extLst>
          </p:cNvPr>
          <p:cNvSpPr>
            <a:spLocks noGrp="1"/>
          </p:cNvSpPr>
          <p:nvPr>
            <p:ph type="title"/>
          </p:nvPr>
        </p:nvSpPr>
        <p:spPr>
          <a:xfrm>
            <a:off x="838199" y="1203499"/>
            <a:ext cx="10515600" cy="1501484"/>
          </a:xfrm>
        </p:spPr>
        <p:txBody>
          <a:bodyPr>
            <a:normAutofit/>
          </a:bodyPr>
          <a:lstStyle/>
          <a:p>
            <a:pPr algn="ctr"/>
            <a:r>
              <a:rPr lang="en-US" dirty="0"/>
              <a:t>What other resources would make astronauts feel happy, comfortable, and less homesick?</a:t>
            </a:r>
          </a:p>
        </p:txBody>
      </p:sp>
      <p:pic>
        <p:nvPicPr>
          <p:cNvPr id="16" name="Picture 15" descr="People in a video call">
            <a:extLst>
              <a:ext uri="{FF2B5EF4-FFF2-40B4-BE49-F238E27FC236}">
                <a16:creationId xmlns:a16="http://schemas.microsoft.com/office/drawing/2014/main" id="{2E7A3D2E-C8F7-0B59-BBD4-54E337D5F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642" y="3374029"/>
            <a:ext cx="3442717" cy="2295144"/>
          </a:xfrm>
          <a:prstGeom prst="rect">
            <a:avLst/>
          </a:prstGeom>
        </p:spPr>
      </p:pic>
      <p:grpSp>
        <p:nvGrpSpPr>
          <p:cNvPr id="3" name="Group 2">
            <a:extLst>
              <a:ext uri="{FF2B5EF4-FFF2-40B4-BE49-F238E27FC236}">
                <a16:creationId xmlns:a16="http://schemas.microsoft.com/office/drawing/2014/main" id="{18746D55-81F6-4F11-6243-512D206C7AAC}"/>
              </a:ext>
            </a:extLst>
          </p:cNvPr>
          <p:cNvGrpSpPr/>
          <p:nvPr/>
        </p:nvGrpSpPr>
        <p:grpSpPr>
          <a:xfrm>
            <a:off x="8104546" y="3226369"/>
            <a:ext cx="3595055" cy="2442804"/>
            <a:chOff x="297324" y="3178875"/>
            <a:chExt cx="3595055" cy="2442804"/>
          </a:xfrm>
        </p:grpSpPr>
        <p:pic>
          <p:nvPicPr>
            <p:cNvPr id="20" name="Picture 19" descr="A person lifting weights in a room&#10;&#10;AI-generated content may be incorrect.">
              <a:extLst>
                <a:ext uri="{FF2B5EF4-FFF2-40B4-BE49-F238E27FC236}">
                  <a16:creationId xmlns:a16="http://schemas.microsoft.com/office/drawing/2014/main" id="{7F05047F-0949-BFE9-4361-47CDF6B3E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324" y="3178875"/>
              <a:ext cx="3595055" cy="2390835"/>
            </a:xfrm>
            <a:prstGeom prst="rect">
              <a:avLst/>
            </a:prstGeom>
          </p:spPr>
        </p:pic>
        <p:sp>
          <p:nvSpPr>
            <p:cNvPr id="21" name="TextBox 20">
              <a:extLst>
                <a:ext uri="{FF2B5EF4-FFF2-40B4-BE49-F238E27FC236}">
                  <a16:creationId xmlns:a16="http://schemas.microsoft.com/office/drawing/2014/main" id="{E436A837-FE8C-3A88-3348-32D5EA5ED45B}"/>
                </a:ext>
              </a:extLst>
            </p:cNvPr>
            <p:cNvSpPr txBox="1"/>
            <p:nvPr/>
          </p:nvSpPr>
          <p:spPr>
            <a:xfrm>
              <a:off x="297324" y="5283125"/>
              <a:ext cx="1632334"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Image: NASA</a:t>
              </a:r>
            </a:p>
          </p:txBody>
        </p:sp>
      </p:grpSp>
      <p:grpSp>
        <p:nvGrpSpPr>
          <p:cNvPr id="4" name="Group 3">
            <a:extLst>
              <a:ext uri="{FF2B5EF4-FFF2-40B4-BE49-F238E27FC236}">
                <a16:creationId xmlns:a16="http://schemas.microsoft.com/office/drawing/2014/main" id="{D922D53D-1331-5B1A-5602-BB74E4FFEDFE}"/>
              </a:ext>
            </a:extLst>
          </p:cNvPr>
          <p:cNvGrpSpPr/>
          <p:nvPr/>
        </p:nvGrpSpPr>
        <p:grpSpPr>
          <a:xfrm>
            <a:off x="492401" y="3225114"/>
            <a:ext cx="3595055" cy="2475625"/>
            <a:chOff x="4174249" y="3094085"/>
            <a:chExt cx="3843501" cy="2560416"/>
          </a:xfrm>
        </p:grpSpPr>
        <p:pic>
          <p:nvPicPr>
            <p:cNvPr id="18" name="Picture 17" descr="A group of men holding a chessboard&#10;&#10;AI-generated content may be incorrect.">
              <a:extLst>
                <a:ext uri="{FF2B5EF4-FFF2-40B4-BE49-F238E27FC236}">
                  <a16:creationId xmlns:a16="http://schemas.microsoft.com/office/drawing/2014/main" id="{D456E960-3194-263D-FCCE-9956968AF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4249" y="3094085"/>
              <a:ext cx="3843501" cy="2560416"/>
            </a:xfrm>
            <a:prstGeom prst="rect">
              <a:avLst/>
            </a:prstGeom>
          </p:spPr>
        </p:pic>
        <p:sp>
          <p:nvSpPr>
            <p:cNvPr id="22" name="TextBox 21">
              <a:extLst>
                <a:ext uri="{FF2B5EF4-FFF2-40B4-BE49-F238E27FC236}">
                  <a16:creationId xmlns:a16="http://schemas.microsoft.com/office/drawing/2014/main" id="{712FE23A-86FF-43DB-09F1-8562F56F7E19}"/>
                </a:ext>
              </a:extLst>
            </p:cNvPr>
            <p:cNvSpPr txBox="1"/>
            <p:nvPr/>
          </p:nvSpPr>
          <p:spPr>
            <a:xfrm>
              <a:off x="4174249" y="5315947"/>
              <a:ext cx="1632334"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Image: NASA</a:t>
              </a:r>
            </a:p>
          </p:txBody>
        </p:sp>
      </p:grpSp>
    </p:spTree>
    <p:extLst>
      <p:ext uri="{BB962C8B-B14F-4D97-AF65-F5344CB8AC3E}">
        <p14:creationId xmlns:p14="http://schemas.microsoft.com/office/powerpoint/2010/main" val="3745535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6E9D7-8953-97E8-D1AB-B25B51AE71EE}"/>
              </a:ext>
            </a:extLst>
          </p:cNvPr>
          <p:cNvSpPr>
            <a:spLocks noGrp="1"/>
          </p:cNvSpPr>
          <p:nvPr>
            <p:ph type="title"/>
          </p:nvPr>
        </p:nvSpPr>
        <p:spPr/>
        <p:txBody>
          <a:bodyPr>
            <a:normAutofit fontScale="90000"/>
          </a:bodyPr>
          <a:lstStyle/>
          <a:p>
            <a:r>
              <a:rPr lang="en-US" b="1" dirty="0"/>
              <a:t>Essential or Extra?</a:t>
            </a:r>
          </a:p>
        </p:txBody>
      </p:sp>
      <p:sp>
        <p:nvSpPr>
          <p:cNvPr id="3" name="Content Placeholder 2">
            <a:extLst>
              <a:ext uri="{FF2B5EF4-FFF2-40B4-BE49-F238E27FC236}">
                <a16:creationId xmlns:a16="http://schemas.microsoft.com/office/drawing/2014/main" id="{15ED3120-210E-8713-0A5A-91C965ACB4AE}"/>
              </a:ext>
            </a:extLst>
          </p:cNvPr>
          <p:cNvSpPr>
            <a:spLocks noGrp="1"/>
          </p:cNvSpPr>
          <p:nvPr>
            <p:ph idx="1"/>
          </p:nvPr>
        </p:nvSpPr>
        <p:spPr/>
        <p:txBody>
          <a:bodyPr/>
          <a:lstStyle/>
          <a:p>
            <a:pPr marL="0" indent="0">
              <a:buNone/>
            </a:pPr>
            <a:r>
              <a:rPr lang="en-US" dirty="0"/>
              <a:t>Some </a:t>
            </a:r>
            <a:r>
              <a:rPr lang="en-US" b="1" u="sng" dirty="0"/>
              <a:t>essential</a:t>
            </a:r>
            <a:r>
              <a:rPr lang="en-US" dirty="0"/>
              <a:t> resources we can’t survive without.</a:t>
            </a:r>
          </a:p>
          <a:p>
            <a:pPr marL="0" indent="0">
              <a:buNone/>
            </a:pPr>
            <a:r>
              <a:rPr lang="en-US" dirty="0"/>
              <a:t>Other </a:t>
            </a:r>
            <a:r>
              <a:rPr lang="en-US" b="1" u="sng" dirty="0"/>
              <a:t>extra</a:t>
            </a:r>
            <a:r>
              <a:rPr lang="en-US" dirty="0"/>
              <a:t> resources make our lives more comfortable or happier. </a:t>
            </a:r>
          </a:p>
          <a:p>
            <a:pPr marL="0" indent="0">
              <a:buNone/>
            </a:pPr>
            <a:endParaRPr lang="en-US" dirty="0"/>
          </a:p>
          <a:p>
            <a:pPr marL="0" indent="0">
              <a:buNone/>
            </a:pPr>
            <a:r>
              <a:rPr lang="en-US" dirty="0"/>
              <a:t>Which resources are essential, and which are extra?</a:t>
            </a:r>
          </a:p>
        </p:txBody>
      </p:sp>
      <p:pic>
        <p:nvPicPr>
          <p:cNvPr id="6" name="Picture 5" descr="Close-up of Neapolitan pizzas with Prosciutto and arugula">
            <a:extLst>
              <a:ext uri="{FF2B5EF4-FFF2-40B4-BE49-F238E27FC236}">
                <a16:creationId xmlns:a16="http://schemas.microsoft.com/office/drawing/2014/main" id="{466DC868-8CCE-A0A0-6F4E-7D892ECD8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667115"/>
            <a:ext cx="3145221" cy="2096814"/>
          </a:xfrm>
          <a:prstGeom prst="rect">
            <a:avLst/>
          </a:prstGeom>
        </p:spPr>
      </p:pic>
      <p:pic>
        <p:nvPicPr>
          <p:cNvPr id="8" name="Picture 7" descr="Shower head pouring water">
            <a:extLst>
              <a:ext uri="{FF2B5EF4-FFF2-40B4-BE49-F238E27FC236}">
                <a16:creationId xmlns:a16="http://schemas.microsoft.com/office/drawing/2014/main" id="{D19C7A98-25E6-AF61-1745-56B24380E7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9569" y="4720159"/>
            <a:ext cx="3145222" cy="2088811"/>
          </a:xfrm>
          <a:prstGeom prst="rect">
            <a:avLst/>
          </a:prstGeom>
        </p:spPr>
      </p:pic>
      <p:pic>
        <p:nvPicPr>
          <p:cNvPr id="10" name="Picture 9" descr="Dog and kitten sleeping">
            <a:extLst>
              <a:ext uri="{FF2B5EF4-FFF2-40B4-BE49-F238E27FC236}">
                <a16:creationId xmlns:a16="http://schemas.microsoft.com/office/drawing/2014/main" id="{FF40AB00-085D-21CE-F6E2-9CFE71F3E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7882" y="4735125"/>
            <a:ext cx="2941191" cy="1960794"/>
          </a:xfrm>
          <a:prstGeom prst="rect">
            <a:avLst/>
          </a:prstGeom>
        </p:spPr>
      </p:pic>
      <p:sp>
        <p:nvSpPr>
          <p:cNvPr id="5" name="Oval 4">
            <a:extLst>
              <a:ext uri="{FF2B5EF4-FFF2-40B4-BE49-F238E27FC236}">
                <a16:creationId xmlns:a16="http://schemas.microsoft.com/office/drawing/2014/main" id="{13F94841-A795-0015-14B1-E64CAD8B56FB}"/>
              </a:ext>
            </a:extLst>
          </p:cNvPr>
          <p:cNvSpPr/>
          <p:nvPr/>
        </p:nvSpPr>
        <p:spPr>
          <a:xfrm>
            <a:off x="9018566" y="2692817"/>
            <a:ext cx="2844009" cy="1717062"/>
          </a:xfrm>
          <a:prstGeom prst="ellipse">
            <a:avLst/>
          </a:prstGeom>
          <a:solidFill>
            <a:srgbClr val="2CD5C4"/>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Student Workbook:  page 13</a:t>
            </a:r>
          </a:p>
        </p:txBody>
      </p:sp>
    </p:spTree>
    <p:extLst>
      <p:ext uri="{BB962C8B-B14F-4D97-AF65-F5344CB8AC3E}">
        <p14:creationId xmlns:p14="http://schemas.microsoft.com/office/powerpoint/2010/main" val="663243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f53c21e7-1862-4a63-95cd-2448de9d8c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Template Widescreen" id="{CBE05C08-1345-4336-B265-4DC8D7C7AF24}" vid="{8F1E7484-B1C6-475F-ADC0-50D06D4533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B3BEB9A10D8E459BD47AF5D8FA3DB7" ma:contentTypeVersion="19" ma:contentTypeDescription="Create a new document." ma:contentTypeScope="" ma:versionID="b32c0e7ea251376aa44d54b7ea4c3b83">
  <xsd:schema xmlns:xsd="http://www.w3.org/2001/XMLSchema" xmlns:xs="http://www.w3.org/2001/XMLSchema" xmlns:p="http://schemas.microsoft.com/office/2006/metadata/properties" xmlns:ns2="feffa93e-cba6-43bb-8a73-15ac29ca5438" xmlns:ns3="bc488e00-68d8-4541-a084-0abf67b939b2" targetNamespace="http://schemas.microsoft.com/office/2006/metadata/properties" ma:root="true" ma:fieldsID="37c86a66cf738872fc1675622a13fac8" ns2:_="" ns3:_="">
    <xsd:import namespace="feffa93e-cba6-43bb-8a73-15ac29ca5438"/>
    <xsd:import namespace="bc488e00-68d8-4541-a084-0abf67b939b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ffa93e-cba6-43bb-8a73-15ac29ca54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3fea976-0fb7-4036-bc8a-08177e9f587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488e00-68d8-4541-a084-0abf67b939b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084d4fb-5e41-4287-a99d-6d48a46c404c}" ma:internalName="TaxCatchAll" ma:showField="CatchAllData" ma:web="bc488e00-68d8-4541-a084-0abf67b939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effa93e-cba6-43bb-8a73-15ac29ca5438">
      <Terms xmlns="http://schemas.microsoft.com/office/infopath/2007/PartnerControls"/>
    </lcf76f155ced4ddcb4097134ff3c332f>
    <TaxCatchAll xmlns="bc488e00-68d8-4541-a084-0abf67b939b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C77CF3-EF8F-42F8-A338-F43F0CBBEF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ffa93e-cba6-43bb-8a73-15ac29ca5438"/>
    <ds:schemaRef ds:uri="bc488e00-68d8-4541-a084-0abf67b939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44B3C4-D7A2-4FB4-998E-E09797CFEE8A}">
  <ds:schemaRefs>
    <ds:schemaRef ds:uri="http://schemas.microsoft.com/office/infopath/2007/PartnerControls"/>
    <ds:schemaRef ds:uri="feffa93e-cba6-43bb-8a73-15ac29ca5438"/>
    <ds:schemaRef ds:uri="http://schemas.microsoft.com/office/2006/documentManagement/types"/>
    <ds:schemaRef ds:uri="http://purl.org/dc/dcmitype/"/>
    <ds:schemaRef ds:uri="http://www.w3.org/XML/1998/namespace"/>
    <ds:schemaRef ds:uri="http://purl.org/dc/elements/1.1/"/>
    <ds:schemaRef ds:uri="http://purl.org/dc/terms/"/>
    <ds:schemaRef ds:uri="http://schemas.openxmlformats.org/package/2006/metadata/core-properties"/>
    <ds:schemaRef ds:uri="bc488e00-68d8-4541-a084-0abf67b939b2"/>
    <ds:schemaRef ds:uri="http://schemas.microsoft.com/office/2006/metadata/properties"/>
  </ds:schemaRefs>
</ds:datastoreItem>
</file>

<file path=customXml/itemProps3.xml><?xml version="1.0" encoding="utf-8"?>
<ds:datastoreItem xmlns:ds="http://schemas.openxmlformats.org/officeDocument/2006/customXml" ds:itemID="{42814785-3C50-47A3-A6AB-53D3BBCE4F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43597</TotalTime>
  <Words>3429</Words>
  <Application>Microsoft Macintosh PowerPoint</Application>
  <PresentationFormat>Widescreen</PresentationFormat>
  <Paragraphs>356</Paragraphs>
  <Slides>43</Slides>
  <Notes>33</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Aptos</vt:lpstr>
      <vt:lpstr>Arial</vt:lpstr>
      <vt:lpstr>Arial Narrow</vt:lpstr>
      <vt:lpstr>Calibri</vt:lpstr>
      <vt:lpstr>Wingdings</vt:lpstr>
      <vt:lpstr>Office Theme</vt:lpstr>
      <vt:lpstr>Investigation 2</vt:lpstr>
      <vt:lpstr>Introduction to your Mission</vt:lpstr>
      <vt:lpstr>PowerPoint Presentation</vt:lpstr>
      <vt:lpstr>What resources are needed to survive in space?</vt:lpstr>
      <vt:lpstr>What resources are needed to survive in space?</vt:lpstr>
      <vt:lpstr>We must think carefully about the resources we send into space…</vt:lpstr>
      <vt:lpstr>PowerPoint Presentation</vt:lpstr>
      <vt:lpstr>What other resources would make astronauts feel happy, comfortable, and less homesick?</vt:lpstr>
      <vt:lpstr>Essential or Extra?</vt:lpstr>
      <vt:lpstr>Essential or Extra?</vt:lpstr>
      <vt:lpstr>PowerPoint Presentation</vt:lpstr>
      <vt:lpstr>Comparing the Earth, Moon, and Mars</vt:lpstr>
      <vt:lpstr>1) Average Temperature</vt:lpstr>
      <vt:lpstr>2) Strength of Gravity</vt:lpstr>
      <vt:lpstr>3) Mass of Atmosphere</vt:lpstr>
      <vt:lpstr>4) Why can’t humans breathe on the Moon and Mars?</vt:lpstr>
      <vt:lpstr>PowerPoint Presentation</vt:lpstr>
      <vt:lpstr>Planet Earth</vt:lpstr>
      <vt:lpstr>What’s gone wrong?</vt:lpstr>
      <vt:lpstr>List some ways we can be more sustainable and look after our planet.</vt:lpstr>
      <vt:lpstr>List some ways we can be more sustainable and look after our planet.</vt:lpstr>
      <vt:lpstr>PowerPoint Presentation</vt:lpstr>
      <vt:lpstr>Moon Base</vt:lpstr>
      <vt:lpstr>Food Supply Room</vt:lpstr>
      <vt:lpstr>What do astronauts eat in space?</vt:lpstr>
      <vt:lpstr>Communications Room</vt:lpstr>
      <vt:lpstr>How Do We Communicate With Spacecraft?</vt:lpstr>
      <vt:lpstr>Water and Air Filtration Room</vt:lpstr>
      <vt:lpstr>Water Recycling on the International Space Station</vt:lpstr>
      <vt:lpstr>Making oxygen on the ISS</vt:lpstr>
      <vt:lpstr>Bathroom</vt:lpstr>
      <vt:lpstr>Bedroom</vt:lpstr>
      <vt:lpstr>Bedroom on the ISS</vt:lpstr>
      <vt:lpstr>Living Quarters with Kitchen</vt:lpstr>
      <vt:lpstr>How Do Astronauts Unwind in Space?</vt:lpstr>
      <vt:lpstr>Electricity/Power Supply Room</vt:lpstr>
      <vt:lpstr>Powering a Moon Base</vt:lpstr>
      <vt:lpstr>Medical Room with Gym</vt:lpstr>
      <vt:lpstr>Training for Medical Emergencies</vt:lpstr>
      <vt:lpstr>How Do Astronauts Exercise in Space?</vt:lpstr>
      <vt:lpstr>Science Lab</vt:lpstr>
      <vt:lpstr>A Laboratory in Space</vt:lpstr>
      <vt:lpstr>What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Hurst, Georgia</dc:creator>
  <cp:lastModifiedBy>Hurst, Georgia</cp:lastModifiedBy>
  <cp:revision>8</cp:revision>
  <dcterms:created xsi:type="dcterms:W3CDTF">2024-12-18T15:09:14Z</dcterms:created>
  <dcterms:modified xsi:type="dcterms:W3CDTF">2026-03-16T11:54:27Z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0x01010097B3BEB9A10D8E459BD47AF5D8FA3DB7</vt:lpwstr>
  </property>
  <property fmtid="{D5CDD505-2E9C-101B-9397-08002B2CF9AE}" pid="3" name="MediaServiceImageTags">
    <vt:lpwstr/>
  </property>
</Properties>
</file>