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93" r:id="rId5"/>
    <p:sldId id="290" r:id="rId6"/>
    <p:sldId id="292" r:id="rId7"/>
    <p:sldId id="314" r:id="rId8"/>
    <p:sldId id="294" r:id="rId9"/>
    <p:sldId id="318" r:id="rId10"/>
    <p:sldId id="337" r:id="rId11"/>
    <p:sldId id="339" r:id="rId12"/>
    <p:sldId id="307" r:id="rId13"/>
    <p:sldId id="296" r:id="rId14"/>
    <p:sldId id="315" r:id="rId15"/>
    <p:sldId id="340" r:id="rId16"/>
    <p:sldId id="302" r:id="rId17"/>
    <p:sldId id="341" r:id="rId18"/>
    <p:sldId id="342" r:id="rId19"/>
    <p:sldId id="310" r:id="rId20"/>
    <p:sldId id="343" r:id="rId21"/>
    <p:sldId id="344" r:id="rId22"/>
    <p:sldId id="311" r:id="rId23"/>
    <p:sldId id="312" r:id="rId24"/>
    <p:sldId id="313"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55D"/>
    <a:srgbClr val="2CD5C4"/>
    <a:srgbClr val="00205B"/>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97" autoAdjust="0"/>
    <p:restoredTop sz="73759"/>
  </p:normalViewPr>
  <p:slideViewPr>
    <p:cSldViewPr snapToGrid="0">
      <p:cViewPr varScale="1">
        <p:scale>
          <a:sx n="88" d="100"/>
          <a:sy n="88" d="100"/>
        </p:scale>
        <p:origin x="896" y="192"/>
      </p:cViewPr>
      <p:guideLst/>
    </p:cSldViewPr>
  </p:slideViewPr>
  <p:notesTextViewPr>
    <p:cViewPr>
      <p:scale>
        <a:sx n="1" d="1"/>
        <a:sy n="1" d="1"/>
      </p:scale>
      <p:origin x="0" y="0"/>
    </p:cViewPr>
  </p:notesTextViewPr>
  <p:notesViewPr>
    <p:cSldViewPr snapToGrid="0">
      <p:cViewPr varScale="1">
        <p:scale>
          <a:sx n="116" d="100"/>
          <a:sy n="116" d="100"/>
        </p:scale>
        <p:origin x="347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st, Georgia" userId="e1b54d54-76b2-485a-99fd-ddf0877bea67" providerId="ADAL" clId="{6B3B1F16-9100-59BD-80A2-F36F643518EA}"/>
    <pc:docChg chg="undo redo custSel addSld delSld modSld sldOrd">
      <pc:chgData name="Hurst, Georgia" userId="e1b54d54-76b2-485a-99fd-ddf0877bea67" providerId="ADAL" clId="{6B3B1F16-9100-59BD-80A2-F36F643518EA}" dt="2026-03-16T11:01:27.503" v="3433" actId="20577"/>
      <pc:docMkLst>
        <pc:docMk/>
      </pc:docMkLst>
      <pc:sldChg chg="modSp mod modNotesTx">
        <pc:chgData name="Hurst, Georgia" userId="e1b54d54-76b2-485a-99fd-ddf0877bea67" providerId="ADAL" clId="{6B3B1F16-9100-59BD-80A2-F36F643518EA}" dt="2026-02-25T11:45:08.509" v="3201" actId="20577"/>
        <pc:sldMkLst>
          <pc:docMk/>
          <pc:sldMk cId="3808009519" sldId="290"/>
        </pc:sldMkLst>
        <pc:spChg chg="mod">
          <ac:chgData name="Hurst, Georgia" userId="e1b54d54-76b2-485a-99fd-ddf0877bea67" providerId="ADAL" clId="{6B3B1F16-9100-59BD-80A2-F36F643518EA}" dt="2026-02-24T12:56:30.184" v="5" actId="2711"/>
          <ac:spMkLst>
            <pc:docMk/>
            <pc:sldMk cId="3808009519" sldId="290"/>
            <ac:spMk id="5" creationId="{30321D64-20CB-FD1F-2100-958C1C8A6642}"/>
          </ac:spMkLst>
        </pc:spChg>
        <pc:spChg chg="mod">
          <ac:chgData name="Hurst, Georgia" userId="e1b54d54-76b2-485a-99fd-ddf0877bea67" providerId="ADAL" clId="{6B3B1F16-9100-59BD-80A2-F36F643518EA}" dt="2026-02-24T12:58:08.479" v="18" actId="20577"/>
          <ac:spMkLst>
            <pc:docMk/>
            <pc:sldMk cId="3808009519" sldId="290"/>
            <ac:spMk id="8" creationId="{9786B5D2-3CD0-4B95-26BA-8ED5F22D2E9A}"/>
          </ac:spMkLst>
        </pc:spChg>
        <pc:picChg chg="mod">
          <ac:chgData name="Hurst, Georgia" userId="e1b54d54-76b2-485a-99fd-ddf0877bea67" providerId="ADAL" clId="{6B3B1F16-9100-59BD-80A2-F36F643518EA}" dt="2026-02-24T12:58:15.786" v="21" actId="1076"/>
          <ac:picMkLst>
            <pc:docMk/>
            <pc:sldMk cId="3808009519" sldId="290"/>
            <ac:picMk id="3" creationId="{2D287E6A-FE35-4928-3269-DA1997614356}"/>
          </ac:picMkLst>
        </pc:picChg>
      </pc:sldChg>
      <pc:sldChg chg="modSp mod">
        <pc:chgData name="Hurst, Georgia" userId="e1b54d54-76b2-485a-99fd-ddf0877bea67" providerId="ADAL" clId="{6B3B1F16-9100-59BD-80A2-F36F643518EA}" dt="2026-02-24T12:58:45.049" v="26" actId="113"/>
        <pc:sldMkLst>
          <pc:docMk/>
          <pc:sldMk cId="225690949" sldId="292"/>
        </pc:sldMkLst>
        <pc:spChg chg="mod">
          <ac:chgData name="Hurst, Georgia" userId="e1b54d54-76b2-485a-99fd-ddf0877bea67" providerId="ADAL" clId="{6B3B1F16-9100-59BD-80A2-F36F643518EA}" dt="2026-02-24T12:58:45.049" v="26" actId="113"/>
          <ac:spMkLst>
            <pc:docMk/>
            <pc:sldMk cId="225690949" sldId="292"/>
            <ac:spMk id="10" creationId="{424ACCC9-A520-F4E1-572F-DE83169867BC}"/>
          </ac:spMkLst>
        </pc:spChg>
      </pc:sldChg>
      <pc:sldChg chg="modSp mod">
        <pc:chgData name="Hurst, Georgia" userId="e1b54d54-76b2-485a-99fd-ddf0877bea67" providerId="ADAL" clId="{6B3B1F16-9100-59BD-80A2-F36F643518EA}" dt="2026-02-24T11:11:04.574" v="1" actId="1076"/>
        <pc:sldMkLst>
          <pc:docMk/>
          <pc:sldMk cId="596790567" sldId="293"/>
        </pc:sldMkLst>
        <pc:spChg chg="mod">
          <ac:chgData name="Hurst, Georgia" userId="e1b54d54-76b2-485a-99fd-ddf0877bea67" providerId="ADAL" clId="{6B3B1F16-9100-59BD-80A2-F36F643518EA}" dt="2026-02-24T11:11:04.574" v="1" actId="1076"/>
          <ac:spMkLst>
            <pc:docMk/>
            <pc:sldMk cId="596790567" sldId="293"/>
            <ac:spMk id="5" creationId="{7E72787F-DE48-7734-7A53-7D13CAACCBB7}"/>
          </ac:spMkLst>
        </pc:spChg>
      </pc:sldChg>
      <pc:sldChg chg="addSp modSp mod ord modNotesTx">
        <pc:chgData name="Hurst, Georgia" userId="e1b54d54-76b2-485a-99fd-ddf0877bea67" providerId="ADAL" clId="{6B3B1F16-9100-59BD-80A2-F36F643518EA}" dt="2026-03-16T10:59:51.961" v="3403" actId="20577"/>
        <pc:sldMkLst>
          <pc:docMk/>
          <pc:sldMk cId="4254588139" sldId="294"/>
        </pc:sldMkLst>
        <pc:spChg chg="mod">
          <ac:chgData name="Hurst, Georgia" userId="e1b54d54-76b2-485a-99fd-ddf0877bea67" providerId="ADAL" clId="{6B3B1F16-9100-59BD-80A2-F36F643518EA}" dt="2026-02-24T12:59:24.229" v="32" actId="113"/>
          <ac:spMkLst>
            <pc:docMk/>
            <pc:sldMk cId="4254588139" sldId="294"/>
            <ac:spMk id="2" creationId="{3BE939EC-2D98-BA25-CD95-8AB5E4F585EF}"/>
          </ac:spMkLst>
        </pc:spChg>
        <pc:spChg chg="mod">
          <ac:chgData name="Hurst, Georgia" userId="e1b54d54-76b2-485a-99fd-ddf0877bea67" providerId="ADAL" clId="{6B3B1F16-9100-59BD-80A2-F36F643518EA}" dt="2026-02-25T11:46:09.751" v="3203" actId="20577"/>
          <ac:spMkLst>
            <pc:docMk/>
            <pc:sldMk cId="4254588139" sldId="294"/>
            <ac:spMk id="4" creationId="{ED0871EA-FF2A-690C-D167-EC169DFA655E}"/>
          </ac:spMkLst>
        </pc:spChg>
        <pc:spChg chg="add mod">
          <ac:chgData name="Hurst, Georgia" userId="e1b54d54-76b2-485a-99fd-ddf0877bea67" providerId="ADAL" clId="{6B3B1F16-9100-59BD-80A2-F36F643518EA}" dt="2026-03-16T10:59:51.961" v="3403" actId="20577"/>
          <ac:spMkLst>
            <pc:docMk/>
            <pc:sldMk cId="4254588139" sldId="294"/>
            <ac:spMk id="5" creationId="{F227074D-1C27-A557-4022-A84F9FC3F4B9}"/>
          </ac:spMkLst>
        </pc:spChg>
        <pc:picChg chg="mod">
          <ac:chgData name="Hurst, Georgia" userId="e1b54d54-76b2-485a-99fd-ddf0877bea67" providerId="ADAL" clId="{6B3B1F16-9100-59BD-80A2-F36F643518EA}" dt="2026-02-24T12:58:57.773" v="28" actId="1076"/>
          <ac:picMkLst>
            <pc:docMk/>
            <pc:sldMk cId="4254588139" sldId="294"/>
            <ac:picMk id="12" creationId="{52D2D8FA-DB0C-9124-DA78-A8D1D2C23007}"/>
          </ac:picMkLst>
        </pc:picChg>
      </pc:sldChg>
      <pc:sldChg chg="modSp mod modNotesTx">
        <pc:chgData name="Hurst, Georgia" userId="e1b54d54-76b2-485a-99fd-ddf0877bea67" providerId="ADAL" clId="{6B3B1F16-9100-59BD-80A2-F36F643518EA}" dt="2026-02-25T15:29:19.847" v="3262" actId="20577"/>
        <pc:sldMkLst>
          <pc:docMk/>
          <pc:sldMk cId="1901818689" sldId="296"/>
        </pc:sldMkLst>
        <pc:spChg chg="mod">
          <ac:chgData name="Hurst, Georgia" userId="e1b54d54-76b2-485a-99fd-ddf0877bea67" providerId="ADAL" clId="{6B3B1F16-9100-59BD-80A2-F36F643518EA}" dt="2026-02-24T13:12:43.513" v="648" actId="2711"/>
          <ac:spMkLst>
            <pc:docMk/>
            <pc:sldMk cId="1901818689" sldId="296"/>
            <ac:spMk id="2" creationId="{5FE4195A-7E62-2042-B23A-7939B6F43502}"/>
          </ac:spMkLst>
        </pc:spChg>
        <pc:spChg chg="mod">
          <ac:chgData name="Hurst, Georgia" userId="e1b54d54-76b2-485a-99fd-ddf0877bea67" providerId="ADAL" clId="{6B3B1F16-9100-59BD-80A2-F36F643518EA}" dt="2026-02-24T13:15:03.915" v="747" actId="20577"/>
          <ac:spMkLst>
            <pc:docMk/>
            <pc:sldMk cId="1901818689" sldId="296"/>
            <ac:spMk id="10" creationId="{3B3D99E3-E354-DFE9-6331-8A1B329EFE5F}"/>
          </ac:spMkLst>
        </pc:spChg>
      </pc:sldChg>
      <pc:sldChg chg="modSp mod">
        <pc:chgData name="Hurst, Georgia" userId="e1b54d54-76b2-485a-99fd-ddf0877bea67" providerId="ADAL" clId="{6B3B1F16-9100-59BD-80A2-F36F643518EA}" dt="2026-02-24T13:31:02.593" v="1925" actId="255"/>
        <pc:sldMkLst>
          <pc:docMk/>
          <pc:sldMk cId="36535924" sldId="302"/>
        </pc:sldMkLst>
        <pc:spChg chg="mod">
          <ac:chgData name="Hurst, Georgia" userId="e1b54d54-76b2-485a-99fd-ddf0877bea67" providerId="ADAL" clId="{6B3B1F16-9100-59BD-80A2-F36F643518EA}" dt="2026-02-24T13:31:02.593" v="1925" actId="255"/>
          <ac:spMkLst>
            <pc:docMk/>
            <pc:sldMk cId="36535924" sldId="302"/>
            <ac:spMk id="10" creationId="{96DCD77F-45E8-A5B5-63BC-B2973850BE89}"/>
          </ac:spMkLst>
        </pc:spChg>
        <pc:picChg chg="mod">
          <ac:chgData name="Hurst, Georgia" userId="e1b54d54-76b2-485a-99fd-ddf0877bea67" providerId="ADAL" clId="{6B3B1F16-9100-59BD-80A2-F36F643518EA}" dt="2026-02-24T13:30:37.133" v="1904" actId="14100"/>
          <ac:picMkLst>
            <pc:docMk/>
            <pc:sldMk cId="36535924" sldId="302"/>
            <ac:picMk id="3" creationId="{5BE1A791-D6A9-C37A-7746-583DB2B9A947}"/>
          </ac:picMkLst>
        </pc:picChg>
      </pc:sldChg>
      <pc:sldChg chg="modSp mod">
        <pc:chgData name="Hurst, Georgia" userId="e1b54d54-76b2-485a-99fd-ddf0877bea67" providerId="ADAL" clId="{6B3B1F16-9100-59BD-80A2-F36F643518EA}" dt="2026-02-24T13:11:30.152" v="619" actId="27636"/>
        <pc:sldMkLst>
          <pc:docMk/>
          <pc:sldMk cId="2331692957" sldId="307"/>
        </pc:sldMkLst>
        <pc:spChg chg="mod">
          <ac:chgData name="Hurst, Georgia" userId="e1b54d54-76b2-485a-99fd-ddf0877bea67" providerId="ADAL" clId="{6B3B1F16-9100-59BD-80A2-F36F643518EA}" dt="2026-02-24T13:11:30.152" v="619" actId="27636"/>
          <ac:spMkLst>
            <pc:docMk/>
            <pc:sldMk cId="2331692957" sldId="307"/>
            <ac:spMk id="10" creationId="{110C1EBE-1CC2-0B04-22F2-9385CA10DDCD}"/>
          </ac:spMkLst>
        </pc:spChg>
        <pc:picChg chg="mod">
          <ac:chgData name="Hurst, Georgia" userId="e1b54d54-76b2-485a-99fd-ddf0877bea67" providerId="ADAL" clId="{6B3B1F16-9100-59BD-80A2-F36F643518EA}" dt="2026-02-24T13:11:10.960" v="603" actId="14100"/>
          <ac:picMkLst>
            <pc:docMk/>
            <pc:sldMk cId="2331692957" sldId="307"/>
            <ac:picMk id="4" creationId="{5109CCF7-9987-AFFF-DDB4-86214B75EF7F}"/>
          </ac:picMkLst>
        </pc:picChg>
      </pc:sldChg>
      <pc:sldChg chg="modSp mod">
        <pc:chgData name="Hurst, Georgia" userId="e1b54d54-76b2-485a-99fd-ddf0877bea67" providerId="ADAL" clId="{6B3B1F16-9100-59BD-80A2-F36F643518EA}" dt="2026-02-24T14:16:37.921" v="2124" actId="27636"/>
        <pc:sldMkLst>
          <pc:docMk/>
          <pc:sldMk cId="364598406" sldId="310"/>
        </pc:sldMkLst>
        <pc:spChg chg="mod">
          <ac:chgData name="Hurst, Georgia" userId="e1b54d54-76b2-485a-99fd-ddf0877bea67" providerId="ADAL" clId="{6B3B1F16-9100-59BD-80A2-F36F643518EA}" dt="2026-02-24T14:16:37.921" v="2124" actId="27636"/>
          <ac:spMkLst>
            <pc:docMk/>
            <pc:sldMk cId="364598406" sldId="310"/>
            <ac:spMk id="10" creationId="{27F6C13C-189B-A4CB-BEA8-2F6637177E14}"/>
          </ac:spMkLst>
        </pc:spChg>
        <pc:picChg chg="mod">
          <ac:chgData name="Hurst, Georgia" userId="e1b54d54-76b2-485a-99fd-ddf0877bea67" providerId="ADAL" clId="{6B3B1F16-9100-59BD-80A2-F36F643518EA}" dt="2026-02-24T14:16:15.654" v="2112" actId="14100"/>
          <ac:picMkLst>
            <pc:docMk/>
            <pc:sldMk cId="364598406" sldId="310"/>
            <ac:picMk id="3" creationId="{E467D8E1-A930-C4CD-B4BB-BACBF6939AD4}"/>
          </ac:picMkLst>
        </pc:picChg>
      </pc:sldChg>
      <pc:sldChg chg="modSp mod modNotesTx">
        <pc:chgData name="Hurst, Georgia" userId="e1b54d54-76b2-485a-99fd-ddf0877bea67" providerId="ADAL" clId="{6B3B1F16-9100-59BD-80A2-F36F643518EA}" dt="2026-02-25T15:33:00.466" v="3387" actId="20577"/>
        <pc:sldMkLst>
          <pc:docMk/>
          <pc:sldMk cId="2997729530" sldId="311"/>
        </pc:sldMkLst>
        <pc:spChg chg="mod">
          <ac:chgData name="Hurst, Georgia" userId="e1b54d54-76b2-485a-99fd-ddf0877bea67" providerId="ADAL" clId="{6B3B1F16-9100-59BD-80A2-F36F643518EA}" dt="2026-02-24T14:36:29.939" v="2648" actId="403"/>
          <ac:spMkLst>
            <pc:docMk/>
            <pc:sldMk cId="2997729530" sldId="311"/>
            <ac:spMk id="4" creationId="{399B3682-6871-BB3A-5D42-7107D7F1AC57}"/>
          </ac:spMkLst>
        </pc:spChg>
      </pc:sldChg>
      <pc:sldChg chg="modSp mod modNotesTx">
        <pc:chgData name="Hurst, Georgia" userId="e1b54d54-76b2-485a-99fd-ddf0877bea67" providerId="ADAL" clId="{6B3B1F16-9100-59BD-80A2-F36F643518EA}" dt="2026-02-25T15:33:17.846" v="3391" actId="20577"/>
        <pc:sldMkLst>
          <pc:docMk/>
          <pc:sldMk cId="829494378" sldId="312"/>
        </pc:sldMkLst>
        <pc:spChg chg="mod">
          <ac:chgData name="Hurst, Georgia" userId="e1b54d54-76b2-485a-99fd-ddf0877bea67" providerId="ADAL" clId="{6B3B1F16-9100-59BD-80A2-F36F643518EA}" dt="2026-02-24T14:36:56.287" v="2660" actId="27636"/>
          <ac:spMkLst>
            <pc:docMk/>
            <pc:sldMk cId="829494378" sldId="312"/>
            <ac:spMk id="10" creationId="{DD138841-B64C-D277-5CBE-CBFBB2389268}"/>
          </ac:spMkLst>
        </pc:spChg>
        <pc:picChg chg="mod">
          <ac:chgData name="Hurst, Georgia" userId="e1b54d54-76b2-485a-99fd-ddf0877bea67" providerId="ADAL" clId="{6B3B1F16-9100-59BD-80A2-F36F643518EA}" dt="2026-02-24T14:36:41.089" v="2650" actId="14100"/>
          <ac:picMkLst>
            <pc:docMk/>
            <pc:sldMk cId="829494378" sldId="312"/>
            <ac:picMk id="3" creationId="{035E0B85-92DE-3DD2-E233-FAFEFCB8F312}"/>
          </ac:picMkLst>
        </pc:picChg>
      </pc:sldChg>
      <pc:sldChg chg="modNotesTx">
        <pc:chgData name="Hurst, Georgia" userId="e1b54d54-76b2-485a-99fd-ddf0877bea67" providerId="ADAL" clId="{6B3B1F16-9100-59BD-80A2-F36F643518EA}" dt="2026-02-25T15:33:52.814" v="3401" actId="20577"/>
        <pc:sldMkLst>
          <pc:docMk/>
          <pc:sldMk cId="3562755877" sldId="313"/>
        </pc:sldMkLst>
      </pc:sldChg>
      <pc:sldChg chg="modSp mod ord modNotesTx">
        <pc:chgData name="Hurst, Georgia" userId="e1b54d54-76b2-485a-99fd-ddf0877bea67" providerId="ADAL" clId="{6B3B1F16-9100-59BD-80A2-F36F643518EA}" dt="2026-02-25T15:26:15.566" v="3220" actId="20577"/>
        <pc:sldMkLst>
          <pc:docMk/>
          <pc:sldMk cId="638749011" sldId="314"/>
        </pc:sldMkLst>
        <pc:spChg chg="mod">
          <ac:chgData name="Hurst, Georgia" userId="e1b54d54-76b2-485a-99fd-ddf0877bea67" providerId="ADAL" clId="{6B3B1F16-9100-59BD-80A2-F36F643518EA}" dt="2026-02-24T12:59:56.137" v="36" actId="113"/>
          <ac:spMkLst>
            <pc:docMk/>
            <pc:sldMk cId="638749011" sldId="314"/>
            <ac:spMk id="2" creationId="{F40BD3D2-6FC5-B686-11E8-68C0FB149D95}"/>
          </ac:spMkLst>
        </pc:spChg>
        <pc:spChg chg="mod">
          <ac:chgData name="Hurst, Georgia" userId="e1b54d54-76b2-485a-99fd-ddf0877bea67" providerId="ADAL" clId="{6B3B1F16-9100-59BD-80A2-F36F643518EA}" dt="2026-02-25T11:46:03.692" v="3202" actId="20577"/>
          <ac:spMkLst>
            <pc:docMk/>
            <pc:sldMk cId="638749011" sldId="314"/>
            <ac:spMk id="4" creationId="{3919457A-036D-AA03-9F36-48F0B6FDB88E}"/>
          </ac:spMkLst>
        </pc:spChg>
        <pc:picChg chg="mod">
          <ac:chgData name="Hurst, Georgia" userId="e1b54d54-76b2-485a-99fd-ddf0877bea67" providerId="ADAL" clId="{6B3B1F16-9100-59BD-80A2-F36F643518EA}" dt="2026-02-24T13:00:08.272" v="38" actId="1076"/>
          <ac:picMkLst>
            <pc:docMk/>
            <pc:sldMk cId="638749011" sldId="314"/>
            <ac:picMk id="5" creationId="{4434850E-EDD6-7906-6484-DA303AAF9AAC}"/>
          </ac:picMkLst>
        </pc:picChg>
      </pc:sldChg>
      <pc:sldChg chg="modSp mod modNotesTx">
        <pc:chgData name="Hurst, Georgia" userId="e1b54d54-76b2-485a-99fd-ddf0877bea67" providerId="ADAL" clId="{6B3B1F16-9100-59BD-80A2-F36F643518EA}" dt="2026-02-25T15:29:40.855" v="3266" actId="113"/>
        <pc:sldMkLst>
          <pc:docMk/>
          <pc:sldMk cId="136169108" sldId="315"/>
        </pc:sldMkLst>
        <pc:spChg chg="mod">
          <ac:chgData name="Hurst, Georgia" userId="e1b54d54-76b2-485a-99fd-ddf0877bea67" providerId="ADAL" clId="{6B3B1F16-9100-59BD-80A2-F36F643518EA}" dt="2026-02-24T13:13:05.201" v="656" actId="113"/>
          <ac:spMkLst>
            <pc:docMk/>
            <pc:sldMk cId="136169108" sldId="315"/>
            <ac:spMk id="4" creationId="{368CFA38-BD68-6114-5DBF-3B0B41813731}"/>
          </ac:spMkLst>
        </pc:spChg>
        <pc:spChg chg="mod">
          <ac:chgData name="Hurst, Georgia" userId="e1b54d54-76b2-485a-99fd-ddf0877bea67" providerId="ADAL" clId="{6B3B1F16-9100-59BD-80A2-F36F643518EA}" dt="2026-02-24T13:12:00.853" v="620" actId="113"/>
          <ac:spMkLst>
            <pc:docMk/>
            <pc:sldMk cId="136169108" sldId="315"/>
            <ac:spMk id="11" creationId="{1420EFF8-30E2-80A9-5D2C-B1835D26CCC3}"/>
          </ac:spMkLst>
        </pc:spChg>
      </pc:sldChg>
      <pc:sldChg chg="addSp modSp new mod modNotesTx">
        <pc:chgData name="Hurst, Georgia" userId="e1b54d54-76b2-485a-99fd-ddf0877bea67" providerId="ADAL" clId="{6B3B1F16-9100-59BD-80A2-F36F643518EA}" dt="2026-03-16T10:59:58.653" v="3405" actId="20577"/>
        <pc:sldMkLst>
          <pc:docMk/>
          <pc:sldMk cId="3997931112" sldId="318"/>
        </pc:sldMkLst>
        <pc:spChg chg="mod">
          <ac:chgData name="Hurst, Georgia" userId="e1b54d54-76b2-485a-99fd-ddf0877bea67" providerId="ADAL" clId="{6B3B1F16-9100-59BD-80A2-F36F643518EA}" dt="2026-02-24T13:06:19.080" v="460" actId="403"/>
          <ac:spMkLst>
            <pc:docMk/>
            <pc:sldMk cId="3997931112" sldId="318"/>
            <ac:spMk id="2" creationId="{96696D39-C0FA-25B4-7A7B-14E9E4FC59CA}"/>
          </ac:spMkLst>
        </pc:spChg>
        <pc:spChg chg="mod">
          <ac:chgData name="Hurst, Georgia" userId="e1b54d54-76b2-485a-99fd-ddf0877bea67" providerId="ADAL" clId="{6B3B1F16-9100-59BD-80A2-F36F643518EA}" dt="2026-02-24T13:06:51.740" v="490" actId="20577"/>
          <ac:spMkLst>
            <pc:docMk/>
            <pc:sldMk cId="3997931112" sldId="318"/>
            <ac:spMk id="3" creationId="{4769FEC8-6C30-D24B-2A56-76031E0D1BDE}"/>
          </ac:spMkLst>
        </pc:spChg>
        <pc:spChg chg="add mod">
          <ac:chgData name="Hurst, Georgia" userId="e1b54d54-76b2-485a-99fd-ddf0877bea67" providerId="ADAL" clId="{6B3B1F16-9100-59BD-80A2-F36F643518EA}" dt="2026-02-24T13:06:13.876" v="458" actId="1076"/>
          <ac:spMkLst>
            <pc:docMk/>
            <pc:sldMk cId="3997931112" sldId="318"/>
            <ac:spMk id="4" creationId="{E3C736F0-30C4-9241-A622-CAC9D9DB72B3}"/>
          </ac:spMkLst>
        </pc:spChg>
        <pc:spChg chg="add mod">
          <ac:chgData name="Hurst, Georgia" userId="e1b54d54-76b2-485a-99fd-ddf0877bea67" providerId="ADAL" clId="{6B3B1F16-9100-59BD-80A2-F36F643518EA}" dt="2026-03-16T10:59:58.653" v="3405" actId="20577"/>
          <ac:spMkLst>
            <pc:docMk/>
            <pc:sldMk cId="3997931112" sldId="318"/>
            <ac:spMk id="5" creationId="{7344B75C-0FC1-551D-4BB2-40D2E0022A92}"/>
          </ac:spMkLst>
        </pc:spChg>
      </pc:sldChg>
      <pc:sldChg chg="addSp delSp modSp add mod delAnim">
        <pc:chgData name="Hurst, Georgia" userId="e1b54d54-76b2-485a-99fd-ddf0877bea67" providerId="ADAL" clId="{6B3B1F16-9100-59BD-80A2-F36F643518EA}" dt="2026-03-16T11:00:11.223" v="3407" actId="20577"/>
        <pc:sldMkLst>
          <pc:docMk/>
          <pc:sldMk cId="564575498" sldId="337"/>
        </pc:sldMkLst>
        <pc:spChg chg="mod">
          <ac:chgData name="Hurst, Georgia" userId="e1b54d54-76b2-485a-99fd-ddf0877bea67" providerId="ADAL" clId="{6B3B1F16-9100-59BD-80A2-F36F643518EA}" dt="2026-02-24T13:07:17.345" v="496" actId="14100"/>
          <ac:spMkLst>
            <pc:docMk/>
            <pc:sldMk cId="564575498" sldId="337"/>
            <ac:spMk id="2" creationId="{5E4BE1A4-0195-E5C5-D935-0FFCF9380E8A}"/>
          </ac:spMkLst>
        </pc:spChg>
        <pc:spChg chg="add mod">
          <ac:chgData name="Hurst, Georgia" userId="e1b54d54-76b2-485a-99fd-ddf0877bea67" providerId="ADAL" clId="{6B3B1F16-9100-59BD-80A2-F36F643518EA}" dt="2026-02-24T13:10:08.542" v="586" actId="1076"/>
          <ac:spMkLst>
            <pc:docMk/>
            <pc:sldMk cId="564575498" sldId="337"/>
            <ac:spMk id="8" creationId="{03323396-0678-2836-7A9D-D590AA99DB86}"/>
          </ac:spMkLst>
        </pc:spChg>
        <pc:spChg chg="mod">
          <ac:chgData name="Hurst, Georgia" userId="e1b54d54-76b2-485a-99fd-ddf0877bea67" providerId="ADAL" clId="{6B3B1F16-9100-59BD-80A2-F36F643518EA}" dt="2026-02-24T13:10:02" v="582" actId="1076"/>
          <ac:spMkLst>
            <pc:docMk/>
            <pc:sldMk cId="564575498" sldId="337"/>
            <ac:spMk id="9" creationId="{1E80EFEC-3FC1-0CD3-2BEF-6A560E9A6B09}"/>
          </ac:spMkLst>
        </pc:spChg>
        <pc:spChg chg="mod">
          <ac:chgData name="Hurst, Georgia" userId="e1b54d54-76b2-485a-99fd-ddf0877bea67" providerId="ADAL" clId="{6B3B1F16-9100-59BD-80A2-F36F643518EA}" dt="2026-03-16T11:00:11.223" v="3407" actId="20577"/>
          <ac:spMkLst>
            <pc:docMk/>
            <pc:sldMk cId="564575498" sldId="337"/>
            <ac:spMk id="21" creationId="{4E304715-9B60-8B76-F247-E436B85B877F}"/>
          </ac:spMkLst>
        </pc:spChg>
      </pc:sldChg>
      <pc:sldChg chg="modSp add mod modAnim">
        <pc:chgData name="Hurst, Georgia" userId="e1b54d54-76b2-485a-99fd-ddf0877bea67" providerId="ADAL" clId="{6B3B1F16-9100-59BD-80A2-F36F643518EA}" dt="2026-03-16T11:00:15.506" v="3409" actId="20577"/>
        <pc:sldMkLst>
          <pc:docMk/>
          <pc:sldMk cId="474671821" sldId="339"/>
        </pc:sldMkLst>
        <pc:spChg chg="mod">
          <ac:chgData name="Hurst, Georgia" userId="e1b54d54-76b2-485a-99fd-ddf0877bea67" providerId="ADAL" clId="{6B3B1F16-9100-59BD-80A2-F36F643518EA}" dt="2026-02-24T13:10:35.901" v="594" actId="14100"/>
          <ac:spMkLst>
            <pc:docMk/>
            <pc:sldMk cId="474671821" sldId="339"/>
            <ac:spMk id="2" creationId="{27CE1550-3450-F9E0-8BD9-2A0C88EFB9B4}"/>
          </ac:spMkLst>
        </pc:spChg>
        <pc:spChg chg="mod">
          <ac:chgData name="Hurst, Georgia" userId="e1b54d54-76b2-485a-99fd-ddf0877bea67" providerId="ADAL" clId="{6B3B1F16-9100-59BD-80A2-F36F643518EA}" dt="2026-02-24T13:10:38.311" v="596" actId="20577"/>
          <ac:spMkLst>
            <pc:docMk/>
            <pc:sldMk cId="474671821" sldId="339"/>
            <ac:spMk id="4" creationId="{20D1D664-8347-18AD-68B6-AC4473398C27}"/>
          </ac:spMkLst>
        </pc:spChg>
        <pc:spChg chg="mod">
          <ac:chgData name="Hurst, Georgia" userId="e1b54d54-76b2-485a-99fd-ddf0877bea67" providerId="ADAL" clId="{6B3B1F16-9100-59BD-80A2-F36F643518EA}" dt="2026-02-24T13:10:41.421" v="598" actId="20577"/>
          <ac:spMkLst>
            <pc:docMk/>
            <pc:sldMk cId="474671821" sldId="339"/>
            <ac:spMk id="7" creationId="{B3A415B8-B00C-EF8C-1F7D-40E376789622}"/>
          </ac:spMkLst>
        </pc:spChg>
        <pc:spChg chg="mod">
          <ac:chgData name="Hurst, Georgia" userId="e1b54d54-76b2-485a-99fd-ddf0877bea67" providerId="ADAL" clId="{6B3B1F16-9100-59BD-80A2-F36F643518EA}" dt="2026-03-16T11:00:15.506" v="3409" actId="20577"/>
          <ac:spMkLst>
            <pc:docMk/>
            <pc:sldMk cId="474671821" sldId="339"/>
            <ac:spMk id="9" creationId="{482EE44B-C4F7-C6F4-EA21-5305C0D45651}"/>
          </ac:spMkLst>
        </pc:spChg>
      </pc:sldChg>
      <pc:sldChg chg="addSp modSp new mod modNotesTx">
        <pc:chgData name="Hurst, Georgia" userId="e1b54d54-76b2-485a-99fd-ddf0877bea67" providerId="ADAL" clId="{6B3B1F16-9100-59BD-80A2-F36F643518EA}" dt="2026-03-16T11:00:25.760" v="3411" actId="20577"/>
        <pc:sldMkLst>
          <pc:docMk/>
          <pc:sldMk cId="2097821989" sldId="340"/>
        </pc:sldMkLst>
        <pc:spChg chg="mod">
          <ac:chgData name="Hurst, Georgia" userId="e1b54d54-76b2-485a-99fd-ddf0877bea67" providerId="ADAL" clId="{6B3B1F16-9100-59BD-80A2-F36F643518EA}" dt="2026-02-24T13:27:12.559" v="1822" actId="27636"/>
          <ac:spMkLst>
            <pc:docMk/>
            <pc:sldMk cId="2097821989" sldId="340"/>
            <ac:spMk id="2" creationId="{139F996E-E40A-7BC0-1C35-2B5E3C011048}"/>
          </ac:spMkLst>
        </pc:spChg>
        <pc:spChg chg="mod">
          <ac:chgData name="Hurst, Georgia" userId="e1b54d54-76b2-485a-99fd-ddf0877bea67" providerId="ADAL" clId="{6B3B1F16-9100-59BD-80A2-F36F643518EA}" dt="2026-02-25T11:18:30.944" v="2673" actId="20577"/>
          <ac:spMkLst>
            <pc:docMk/>
            <pc:sldMk cId="2097821989" sldId="340"/>
            <ac:spMk id="3" creationId="{7F3A0FEB-6008-16F7-F5DB-17B893022B77}"/>
          </ac:spMkLst>
        </pc:spChg>
        <pc:spChg chg="add mod">
          <ac:chgData name="Hurst, Georgia" userId="e1b54d54-76b2-485a-99fd-ddf0877bea67" providerId="ADAL" clId="{6B3B1F16-9100-59BD-80A2-F36F643518EA}" dt="2026-03-16T11:00:25.760" v="3411" actId="20577"/>
          <ac:spMkLst>
            <pc:docMk/>
            <pc:sldMk cId="2097821989" sldId="340"/>
            <ac:spMk id="4" creationId="{4F76F020-D85A-3564-1AC1-80BD29B82364}"/>
          </ac:spMkLst>
        </pc:spChg>
      </pc:sldChg>
      <pc:sldChg chg="addSp delSp modSp new mod modNotesTx">
        <pc:chgData name="Hurst, Georgia" userId="e1b54d54-76b2-485a-99fd-ddf0877bea67" providerId="ADAL" clId="{6B3B1F16-9100-59BD-80A2-F36F643518EA}" dt="2026-02-25T15:31:18.565" v="3371" actId="20577"/>
        <pc:sldMkLst>
          <pc:docMk/>
          <pc:sldMk cId="277006714" sldId="341"/>
        </pc:sldMkLst>
        <pc:spChg chg="mod">
          <ac:chgData name="Hurst, Georgia" userId="e1b54d54-76b2-485a-99fd-ddf0877bea67" providerId="ADAL" clId="{6B3B1F16-9100-59BD-80A2-F36F643518EA}" dt="2026-02-24T14:02:44.251" v="1946" actId="113"/>
          <ac:spMkLst>
            <pc:docMk/>
            <pc:sldMk cId="277006714" sldId="341"/>
            <ac:spMk id="2" creationId="{A6DD6CB1-D06E-CB6D-C96B-DFA9D943B8C1}"/>
          </ac:spMkLst>
        </pc:spChg>
        <pc:spChg chg="mod">
          <ac:chgData name="Hurst, Georgia" userId="e1b54d54-76b2-485a-99fd-ddf0877bea67" providerId="ADAL" clId="{6B3B1F16-9100-59BD-80A2-F36F643518EA}" dt="2026-02-24T14:09:04.931" v="1988" actId="1076"/>
          <ac:spMkLst>
            <pc:docMk/>
            <pc:sldMk cId="277006714" sldId="341"/>
            <ac:spMk id="3" creationId="{3A117E77-B2FF-5210-B4D3-773E10C288D7}"/>
          </ac:spMkLst>
        </pc:spChg>
        <pc:spChg chg="add mod">
          <ac:chgData name="Hurst, Georgia" userId="e1b54d54-76b2-485a-99fd-ddf0877bea67" providerId="ADAL" clId="{6B3B1F16-9100-59BD-80A2-F36F643518EA}" dt="2026-02-24T14:10:35.786" v="2007" actId="1076"/>
          <ac:spMkLst>
            <pc:docMk/>
            <pc:sldMk cId="277006714" sldId="341"/>
            <ac:spMk id="12" creationId="{BD982D95-94D7-3A0C-CE89-484883F9EA31}"/>
          </ac:spMkLst>
        </pc:spChg>
        <pc:picChg chg="add mod">
          <ac:chgData name="Hurst, Georgia" userId="e1b54d54-76b2-485a-99fd-ddf0877bea67" providerId="ADAL" clId="{6B3B1F16-9100-59BD-80A2-F36F643518EA}" dt="2026-02-24T14:09:09.838" v="1990" actId="1076"/>
          <ac:picMkLst>
            <pc:docMk/>
            <pc:sldMk cId="277006714" sldId="341"/>
            <ac:picMk id="11" creationId="{79A10246-F37E-A168-DBE5-A2A476F59DA4}"/>
          </ac:picMkLst>
        </pc:picChg>
      </pc:sldChg>
      <pc:sldChg chg="addSp modSp new mod">
        <pc:chgData name="Hurst, Georgia" userId="e1b54d54-76b2-485a-99fd-ddf0877bea67" providerId="ADAL" clId="{6B3B1F16-9100-59BD-80A2-F36F643518EA}" dt="2026-03-16T11:00:45.533" v="3415" actId="1076"/>
        <pc:sldMkLst>
          <pc:docMk/>
          <pc:sldMk cId="2182307126" sldId="342"/>
        </pc:sldMkLst>
        <pc:spChg chg="mod">
          <ac:chgData name="Hurst, Georgia" userId="e1b54d54-76b2-485a-99fd-ddf0877bea67" providerId="ADAL" clId="{6B3B1F16-9100-59BD-80A2-F36F643518EA}" dt="2026-02-24T14:12:04.984" v="2010" actId="27636"/>
          <ac:spMkLst>
            <pc:docMk/>
            <pc:sldMk cId="2182307126" sldId="342"/>
            <ac:spMk id="2" creationId="{8E616595-22D7-4ED5-1443-FEB545C4A2AC}"/>
          </ac:spMkLst>
        </pc:spChg>
        <pc:spChg chg="mod">
          <ac:chgData name="Hurst, Georgia" userId="e1b54d54-76b2-485a-99fd-ddf0877bea67" providerId="ADAL" clId="{6B3B1F16-9100-59BD-80A2-F36F643518EA}" dt="2026-02-24T14:15:33.412" v="2105" actId="1076"/>
          <ac:spMkLst>
            <pc:docMk/>
            <pc:sldMk cId="2182307126" sldId="342"/>
            <ac:spMk id="3" creationId="{4A7EFD89-0C2A-6C58-1B5F-A80D73CA232C}"/>
          </ac:spMkLst>
        </pc:spChg>
        <pc:spChg chg="add mod">
          <ac:chgData name="Hurst, Georgia" userId="e1b54d54-76b2-485a-99fd-ddf0877bea67" providerId="ADAL" clId="{6B3B1F16-9100-59BD-80A2-F36F643518EA}" dt="2026-03-16T11:00:45.533" v="3415" actId="1076"/>
          <ac:spMkLst>
            <pc:docMk/>
            <pc:sldMk cId="2182307126" sldId="342"/>
            <ac:spMk id="4" creationId="{5428A7CE-444D-AC9E-667E-C1901AEC4385}"/>
          </ac:spMkLst>
        </pc:spChg>
        <pc:picChg chg="add mod">
          <ac:chgData name="Hurst, Georgia" userId="e1b54d54-76b2-485a-99fd-ddf0877bea67" providerId="ADAL" clId="{6B3B1F16-9100-59BD-80A2-F36F643518EA}" dt="2026-03-16T11:00:41.390" v="3414" actId="1076"/>
          <ac:picMkLst>
            <pc:docMk/>
            <pc:sldMk cId="2182307126" sldId="342"/>
            <ac:picMk id="5" creationId="{56CF27E2-7D88-3E63-5E44-154024BECAC7}"/>
          </ac:picMkLst>
        </pc:picChg>
      </pc:sldChg>
      <pc:sldChg chg="modSp new mod modNotesTx">
        <pc:chgData name="Hurst, Georgia" userId="e1b54d54-76b2-485a-99fd-ddf0877bea67" providerId="ADAL" clId="{6B3B1F16-9100-59BD-80A2-F36F643518EA}" dt="2026-02-25T15:32:39.947" v="3379" actId="20577"/>
        <pc:sldMkLst>
          <pc:docMk/>
          <pc:sldMk cId="1944240389" sldId="343"/>
        </pc:sldMkLst>
        <pc:spChg chg="mod">
          <ac:chgData name="Hurst, Georgia" userId="e1b54d54-76b2-485a-99fd-ddf0877bea67" providerId="ADAL" clId="{6B3B1F16-9100-59BD-80A2-F36F643518EA}" dt="2026-02-24T14:29:11.280" v="2219" actId="1076"/>
          <ac:spMkLst>
            <pc:docMk/>
            <pc:sldMk cId="1944240389" sldId="343"/>
            <ac:spMk id="2" creationId="{8A2B5832-FBDA-EAC0-AA41-381A3A7A2BC0}"/>
          </ac:spMkLst>
        </pc:spChg>
        <pc:spChg chg="mod">
          <ac:chgData name="Hurst, Georgia" userId="e1b54d54-76b2-485a-99fd-ddf0877bea67" providerId="ADAL" clId="{6B3B1F16-9100-59BD-80A2-F36F643518EA}" dt="2026-02-24T14:35:02.982" v="2639" actId="1076"/>
          <ac:spMkLst>
            <pc:docMk/>
            <pc:sldMk cId="1944240389" sldId="343"/>
            <ac:spMk id="3" creationId="{313DD483-4609-B556-2296-21C8D9DD82ED}"/>
          </ac:spMkLst>
        </pc:spChg>
      </pc:sldChg>
      <pc:sldChg chg="addSp modSp add mod">
        <pc:chgData name="Hurst, Georgia" userId="e1b54d54-76b2-485a-99fd-ddf0877bea67" providerId="ADAL" clId="{6B3B1F16-9100-59BD-80A2-F36F643518EA}" dt="2026-03-16T11:01:27.503" v="3433" actId="20577"/>
        <pc:sldMkLst>
          <pc:docMk/>
          <pc:sldMk cId="324346731" sldId="344"/>
        </pc:sldMkLst>
        <pc:spChg chg="mod">
          <ac:chgData name="Hurst, Georgia" userId="e1b54d54-76b2-485a-99fd-ddf0877bea67" providerId="ADAL" clId="{6B3B1F16-9100-59BD-80A2-F36F643518EA}" dt="2026-03-16T11:01:27.503" v="3433" actId="20577"/>
          <ac:spMkLst>
            <pc:docMk/>
            <pc:sldMk cId="324346731" sldId="344"/>
            <ac:spMk id="3" creationId="{7B2DEE7A-235D-7164-A4E7-46265A166010}"/>
          </ac:spMkLst>
        </pc:spChg>
        <pc:spChg chg="add mod">
          <ac:chgData name="Hurst, Georgia" userId="e1b54d54-76b2-485a-99fd-ddf0877bea67" providerId="ADAL" clId="{6B3B1F16-9100-59BD-80A2-F36F643518EA}" dt="2026-03-16T11:00:57.523" v="3417" actId="20577"/>
          <ac:spMkLst>
            <pc:docMk/>
            <pc:sldMk cId="324346731" sldId="344"/>
            <ac:spMk id="4" creationId="{202B89BA-05CB-3465-D7A4-27FF620AD8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8EBB3F-1F19-445A-8CB5-DFFD456029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5594E7E-7CF7-4E3F-BD80-C48B5FF746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FA33B-EC38-43CA-B079-4E97F33E47A4}" type="datetimeFigureOut">
              <a:rPr lang="en-GB" smtClean="0"/>
              <a:t>16/03/2026</a:t>
            </a:fld>
            <a:endParaRPr lang="en-GB"/>
          </a:p>
        </p:txBody>
      </p:sp>
      <p:sp>
        <p:nvSpPr>
          <p:cNvPr id="4" name="Footer Placeholder 3">
            <a:extLst>
              <a:ext uri="{FF2B5EF4-FFF2-40B4-BE49-F238E27FC236}">
                <a16:creationId xmlns:a16="http://schemas.microsoft.com/office/drawing/2014/main" id="{7E531E3A-D0CA-4532-A680-C6A0FA0A7F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48A008-119C-4149-B871-B9951EE50C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E28591-5826-42D0-BFF4-611B21C34543}" type="slidenum">
              <a:rPr lang="en-GB" smtClean="0"/>
              <a:t>‹#›</a:t>
            </a:fld>
            <a:endParaRPr lang="en-GB"/>
          </a:p>
        </p:txBody>
      </p:sp>
    </p:spTree>
    <p:extLst>
      <p:ext uri="{BB962C8B-B14F-4D97-AF65-F5344CB8AC3E}">
        <p14:creationId xmlns:p14="http://schemas.microsoft.com/office/powerpoint/2010/main" val="2011360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141B8-2E0A-4AE1-9429-7519B56C5260}" type="datetimeFigureOut">
              <a:rPr lang="en-GB" smtClean="0"/>
              <a:t>16/03/2026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05905-E595-4FAE-829E-5244D4535A65}" type="slidenum">
              <a:rPr lang="en-GB" smtClean="0"/>
              <a:t>‹#›</a:t>
            </a:fld>
            <a:endParaRPr lang="en-GB"/>
          </a:p>
        </p:txBody>
      </p:sp>
    </p:spTree>
    <p:extLst>
      <p:ext uri="{BB962C8B-B14F-4D97-AF65-F5344CB8AC3E}">
        <p14:creationId xmlns:p14="http://schemas.microsoft.com/office/powerpoint/2010/main" val="29240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C9CB-3FBB-44EB-6B7F-3CA558287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3A0F8-8E72-EE19-C8D8-E2BD82394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D7E0E-623C-CB62-AB92-0CC7B3280C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43C41A-CC9F-34B8-8242-636801A6F50E}"/>
              </a:ext>
            </a:extLst>
          </p:cNvPr>
          <p:cNvSpPr>
            <a:spLocks noGrp="1"/>
          </p:cNvSpPr>
          <p:nvPr>
            <p:ph type="sldNum" sz="quarter" idx="5"/>
          </p:nvPr>
        </p:nvSpPr>
        <p:spPr/>
        <p:txBody>
          <a:bodyPr/>
          <a:lstStyle/>
          <a:p>
            <a:fld id="{3DD05905-E595-4FAE-829E-5244D4535A65}" type="slidenum">
              <a:rPr lang="en-GB" smtClean="0"/>
              <a:t>1</a:t>
            </a:fld>
            <a:endParaRPr lang="en-GB"/>
          </a:p>
        </p:txBody>
      </p:sp>
    </p:spTree>
    <p:extLst>
      <p:ext uri="{BB962C8B-B14F-4D97-AF65-F5344CB8AC3E}">
        <p14:creationId xmlns:p14="http://schemas.microsoft.com/office/powerpoint/2010/main" val="305778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Get the students to work in their pairs, moving through month-by-month to work out the next time of closest approach. Get them to fill in the table in their workbooks.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they have time, they can move day by day to get a more exact answer.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They should get a date in early September 2035 (e.g. 5/9/2035) – hopefully, they get something close to this – it doesn't matter if they get the exact answer.</a:t>
            </a:r>
          </a:p>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12</a:t>
            </a:fld>
            <a:endParaRPr lang="en-GB"/>
          </a:p>
        </p:txBody>
      </p:sp>
    </p:spTree>
    <p:extLst>
      <p:ext uri="{BB962C8B-B14F-4D97-AF65-F5344CB8AC3E}">
        <p14:creationId xmlns:p14="http://schemas.microsoft.com/office/powerpoint/2010/main" val="152844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215BE-A9AB-1F6A-0A21-E5C46D3EC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8EE57-01BB-E1CA-7907-1946EA985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AB753-ECFC-BF81-01AC-5AD056F6C47F}"/>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A75554A-467B-4F8A-AFA2-7F73FA79FC7E}"/>
              </a:ext>
            </a:extLst>
          </p:cNvPr>
          <p:cNvSpPr>
            <a:spLocks noGrp="1"/>
          </p:cNvSpPr>
          <p:nvPr>
            <p:ph type="sldNum" sz="quarter" idx="5"/>
          </p:nvPr>
        </p:nvSpPr>
        <p:spPr/>
        <p:txBody>
          <a:bodyPr/>
          <a:lstStyle/>
          <a:p>
            <a:fld id="{3DD05905-E595-4FAE-829E-5244D4535A65}" type="slidenum">
              <a:rPr lang="en-GB" smtClean="0"/>
              <a:t>13</a:t>
            </a:fld>
            <a:endParaRPr lang="en-GB"/>
          </a:p>
        </p:txBody>
      </p:sp>
    </p:spTree>
    <p:extLst>
      <p:ext uri="{BB962C8B-B14F-4D97-AF65-F5344CB8AC3E}">
        <p14:creationId xmlns:p14="http://schemas.microsoft.com/office/powerpoint/2010/main" val="380267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endParaRPr lang="en-US" sz="1200" kern="1200" dirty="0">
              <a:solidFill>
                <a:schemeClr val="tx1"/>
              </a:solidFill>
              <a:effectLst/>
              <a:latin typeface="+mn-lt"/>
              <a:ea typeface="+mn-ea"/>
              <a:cs typeface="+mn-cs"/>
            </a:endParaRPr>
          </a:p>
          <a:p>
            <a:endParaRPr lang="en-US" dirty="0"/>
          </a:p>
          <a:p>
            <a:pPr algn="l"/>
            <a:r>
              <a:rPr lang="en-GB" sz="1200" dirty="0">
                <a:solidFill>
                  <a:srgbClr val="001F5B"/>
                </a:solidFill>
                <a:latin typeface="Arial"/>
                <a:cs typeface="Arial"/>
              </a:rPr>
              <a:t>Because it takes a long time to travel within the Solar System, we need to carefully plan the launch date to ensure the planet (or other object) is in the right position when we arrive!</a:t>
            </a:r>
          </a:p>
          <a:p>
            <a:pPr algn="l"/>
            <a:endParaRPr lang="en-GB" sz="1200" dirty="0">
              <a:solidFill>
                <a:srgbClr val="001F5B"/>
              </a:solidFill>
              <a:latin typeface="Arial"/>
              <a:cs typeface="Arial"/>
            </a:endParaRPr>
          </a:p>
          <a:p>
            <a:pPr algn="l"/>
            <a:r>
              <a:rPr lang="en-GB" sz="1200" dirty="0">
                <a:solidFill>
                  <a:srgbClr val="001F5B"/>
                </a:solidFill>
                <a:latin typeface="Arial"/>
                <a:cs typeface="Arial"/>
              </a:rPr>
              <a:t>Essentially, we need to leave Earth and travel towards where we know Mars will be on a specific date (e.g. the date of closest approach). And must factor travel time into our planning of the launch date.</a:t>
            </a:r>
          </a:p>
        </p:txBody>
      </p:sp>
      <p:sp>
        <p:nvSpPr>
          <p:cNvPr id="4" name="Slide Number Placeholder 3"/>
          <p:cNvSpPr>
            <a:spLocks noGrp="1"/>
          </p:cNvSpPr>
          <p:nvPr>
            <p:ph type="sldNum" sz="quarter" idx="5"/>
          </p:nvPr>
        </p:nvSpPr>
        <p:spPr/>
        <p:txBody>
          <a:bodyPr/>
          <a:lstStyle/>
          <a:p>
            <a:fld id="{3DD05905-E595-4FAE-829E-5244D4535A65}" type="slidenum">
              <a:rPr lang="en-GB" smtClean="0"/>
              <a:t>14</a:t>
            </a:fld>
            <a:endParaRPr lang="en-GB"/>
          </a:p>
        </p:txBody>
      </p:sp>
    </p:spTree>
    <p:extLst>
      <p:ext uri="{BB962C8B-B14F-4D97-AF65-F5344CB8AC3E}">
        <p14:creationId xmlns:p14="http://schemas.microsoft.com/office/powerpoint/2010/main" val="216490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C16CA-57EF-1039-401F-DCD5A9F48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8B09C-AE22-E2F9-A951-06EAEF1D5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468E9-63D6-1432-4CDF-3243874931DB}"/>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E15F7E7-58BA-0C25-09FA-37ABD8F8D39E}"/>
              </a:ext>
            </a:extLst>
          </p:cNvPr>
          <p:cNvSpPr>
            <a:spLocks noGrp="1"/>
          </p:cNvSpPr>
          <p:nvPr>
            <p:ph type="sldNum" sz="quarter" idx="5"/>
          </p:nvPr>
        </p:nvSpPr>
        <p:spPr/>
        <p:txBody>
          <a:bodyPr/>
          <a:lstStyle/>
          <a:p>
            <a:fld id="{3DD05905-E595-4FAE-829E-5244D4535A65}" type="slidenum">
              <a:rPr lang="en-GB" smtClean="0"/>
              <a:t>16</a:t>
            </a:fld>
            <a:endParaRPr lang="en-GB"/>
          </a:p>
        </p:txBody>
      </p:sp>
    </p:spTree>
    <p:extLst>
      <p:ext uri="{BB962C8B-B14F-4D97-AF65-F5344CB8AC3E}">
        <p14:creationId xmlns:p14="http://schemas.microsoft.com/office/powerpoint/2010/main" val="2752249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 briefly about the importance of the first words spoken from the Moon’s surface.</a:t>
            </a:r>
            <a:endParaRPr lang="en-US" sz="1200" b="0" i="1"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1F5B"/>
                </a:solidFill>
                <a:latin typeface="Arial"/>
                <a:cs typeface="Arial"/>
              </a:rPr>
              <a:t>Around 650 million people watched live the Moon landing live. Even more people might watch the future Mars landing – the population is bigger, and more people have access to technology. The words spoken on Mars will be just as important as those said on the Moon.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17</a:t>
            </a:fld>
            <a:endParaRPr lang="en-GB"/>
          </a:p>
        </p:txBody>
      </p:sp>
    </p:spTree>
    <p:extLst>
      <p:ext uri="{BB962C8B-B14F-4D97-AF65-F5344CB8AC3E}">
        <p14:creationId xmlns:p14="http://schemas.microsoft.com/office/powerpoint/2010/main" val="1094634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43C5-119C-349A-DF55-92DAC9720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A40DC-1846-EE70-4E97-AE2E476F8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376E7-77EB-3D03-E568-05F29D78DB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Play the video (sound on).</a:t>
            </a:r>
          </a:p>
        </p:txBody>
      </p:sp>
      <p:sp>
        <p:nvSpPr>
          <p:cNvPr id="4" name="Slide Number Placeholder 3">
            <a:extLst>
              <a:ext uri="{FF2B5EF4-FFF2-40B4-BE49-F238E27FC236}">
                <a16:creationId xmlns:a16="http://schemas.microsoft.com/office/drawing/2014/main" id="{EDA1D244-BD2A-A8EC-0E02-2641B1DA02C8}"/>
              </a:ext>
            </a:extLst>
          </p:cNvPr>
          <p:cNvSpPr>
            <a:spLocks noGrp="1"/>
          </p:cNvSpPr>
          <p:nvPr>
            <p:ph type="sldNum" sz="quarter" idx="5"/>
          </p:nvPr>
        </p:nvSpPr>
        <p:spPr/>
        <p:txBody>
          <a:bodyPr/>
          <a:lstStyle/>
          <a:p>
            <a:fld id="{3DD05905-E595-4FAE-829E-5244D4535A65}" type="slidenum">
              <a:rPr lang="en-GB" smtClean="0"/>
              <a:t>19</a:t>
            </a:fld>
            <a:endParaRPr lang="en-GB"/>
          </a:p>
        </p:txBody>
      </p:sp>
    </p:spTree>
    <p:extLst>
      <p:ext uri="{BB962C8B-B14F-4D97-AF65-F5344CB8AC3E}">
        <p14:creationId xmlns:p14="http://schemas.microsoft.com/office/powerpoint/2010/main" val="1983159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013A6-82BD-163D-9712-FD99F6FC1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E493C-3713-5557-0990-FCB646D3E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5BF8C-178F-5ED8-CC16-78C6D58226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Hand out the evaluation postcards to the class, with one per person. Ask them to spend 10 minutes quietly filling in the postcard with how they’ve found the project overall. Collect these back in at the end of the session.</a:t>
            </a:r>
          </a:p>
        </p:txBody>
      </p:sp>
      <p:sp>
        <p:nvSpPr>
          <p:cNvPr id="4" name="Slide Number Placeholder 3">
            <a:extLst>
              <a:ext uri="{FF2B5EF4-FFF2-40B4-BE49-F238E27FC236}">
                <a16:creationId xmlns:a16="http://schemas.microsoft.com/office/drawing/2014/main" id="{3D329244-609B-B9D9-5585-90877F6FCDAF}"/>
              </a:ext>
            </a:extLst>
          </p:cNvPr>
          <p:cNvSpPr>
            <a:spLocks noGrp="1"/>
          </p:cNvSpPr>
          <p:nvPr>
            <p:ph type="sldNum" sz="quarter" idx="5"/>
          </p:nvPr>
        </p:nvSpPr>
        <p:spPr/>
        <p:txBody>
          <a:bodyPr/>
          <a:lstStyle/>
          <a:p>
            <a:fld id="{3DD05905-E595-4FAE-829E-5244D4535A65}" type="slidenum">
              <a:rPr lang="en-GB" smtClean="0"/>
              <a:t>20</a:t>
            </a:fld>
            <a:endParaRPr lang="en-GB"/>
          </a:p>
        </p:txBody>
      </p:sp>
    </p:spTree>
    <p:extLst>
      <p:ext uri="{BB962C8B-B14F-4D97-AF65-F5344CB8AC3E}">
        <p14:creationId xmlns:p14="http://schemas.microsoft.com/office/powerpoint/2010/main" val="2788380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90876-34B9-931D-0D86-3715C86BF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DD1D0-3F9D-FD7E-5F5D-ACDDA724B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2AA8A-C431-B4D8-1EDF-728F905FF7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Spend the last part of the session expressing how you’ve found working with the class.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ENSURE THE VIDEO IS ON MUTE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the video and explain that future Missions to Mars are already being planned to launch as early as the 2030s. Advanced missions to land back on the Moon are planned for 2027.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will happen during the students' lifetime – might they be part of one? Get the students to put their hands up if they’d like to be a part of a Mission to Mars – whether that’s as an astronaut or part of the ground </a:t>
            </a:r>
            <a:r>
              <a:rPr lang="en-US" sz="1200" kern="1200">
                <a:solidFill>
                  <a:schemeClr val="tx1"/>
                </a:solidFill>
                <a:effectLst/>
                <a:latin typeface="+mn-lt"/>
                <a:ea typeface="+mn-ea"/>
                <a:cs typeface="+mn-cs"/>
              </a:rPr>
              <a:t>crew.</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CB019A8-ACDE-E8CB-B49D-9B9E54EA1B9C}"/>
              </a:ext>
            </a:extLst>
          </p:cNvPr>
          <p:cNvSpPr>
            <a:spLocks noGrp="1"/>
          </p:cNvSpPr>
          <p:nvPr>
            <p:ph type="sldNum" sz="quarter" idx="5"/>
          </p:nvPr>
        </p:nvSpPr>
        <p:spPr/>
        <p:txBody>
          <a:bodyPr/>
          <a:lstStyle/>
          <a:p>
            <a:fld id="{3DD05905-E595-4FAE-829E-5244D4535A65}" type="slidenum">
              <a:rPr lang="en-GB" smtClean="0"/>
              <a:t>21</a:t>
            </a:fld>
            <a:endParaRPr lang="en-GB"/>
          </a:p>
        </p:txBody>
      </p:sp>
    </p:spTree>
    <p:extLst>
      <p:ext uri="{BB962C8B-B14F-4D97-AF65-F5344CB8AC3E}">
        <p14:creationId xmlns:p14="http://schemas.microsoft.com/office/powerpoint/2010/main" val="248939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E8930-6BC0-BAC7-0039-691385140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6D091-5081-3F8E-B463-E6344B168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185EC-4989-070E-C05A-CC19553CD72A}"/>
              </a:ext>
            </a:extLst>
          </p:cNvPr>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Link to previous investigation: Students learned about the orbits of the planets and how this affects the distance between them. Now, this investigation will involve applying that knowledge to select a launch date based on when the distance between Earth and Mars is small.</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Link to overall Mars project: </a:t>
            </a:r>
            <a:r>
              <a:rPr lang="en-US" sz="1200" dirty="0">
                <a:latin typeface="Arial" panose="020B0604020202020204" pitchFamily="34" charset="0"/>
                <a:cs typeface="Arial" panose="020B0604020202020204" pitchFamily="34" charset="0"/>
              </a:rPr>
              <a:t>Students have learned how they can live and work in environments off-Earth. They also understand how the distance between Earth and Mars changes. Now, we need to apply that understanding to planning our journey.</a:t>
            </a:r>
            <a:endParaRPr lang="en-GB"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4453380-234D-67FC-67C2-5217431AA221}"/>
              </a:ext>
            </a:extLst>
          </p:cNvPr>
          <p:cNvSpPr>
            <a:spLocks noGrp="1"/>
          </p:cNvSpPr>
          <p:nvPr>
            <p:ph type="sldNum" sz="quarter" idx="5"/>
          </p:nvPr>
        </p:nvSpPr>
        <p:spPr/>
        <p:txBody>
          <a:bodyPr/>
          <a:lstStyle/>
          <a:p>
            <a:fld id="{3DD05905-E595-4FAE-829E-5244D4535A65}" type="slidenum">
              <a:rPr lang="en-GB" smtClean="0"/>
              <a:t>2</a:t>
            </a:fld>
            <a:endParaRPr lang="en-GB"/>
          </a:p>
        </p:txBody>
      </p:sp>
    </p:spTree>
    <p:extLst>
      <p:ext uri="{BB962C8B-B14F-4D97-AF65-F5344CB8AC3E}">
        <p14:creationId xmlns:p14="http://schemas.microsoft.com/office/powerpoint/2010/main" val="306402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70FFD-234A-DE0E-1445-E64245744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4C2B5-7708-78E2-146E-BC6F9094D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356E8-E4EB-0E9A-DD1C-908F0A41466B}"/>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E11565-8154-5B32-B8B1-42C67CF95FDC}"/>
              </a:ext>
            </a:extLst>
          </p:cNvPr>
          <p:cNvSpPr>
            <a:spLocks noGrp="1"/>
          </p:cNvSpPr>
          <p:nvPr>
            <p:ph type="sldNum" sz="quarter" idx="5"/>
          </p:nvPr>
        </p:nvSpPr>
        <p:spPr/>
        <p:txBody>
          <a:bodyPr/>
          <a:lstStyle/>
          <a:p>
            <a:fld id="{3DD05905-E595-4FAE-829E-5244D4535A65}" type="slidenum">
              <a:rPr lang="en-GB" smtClean="0"/>
              <a:t>3</a:t>
            </a:fld>
            <a:endParaRPr lang="en-GB"/>
          </a:p>
        </p:txBody>
      </p:sp>
    </p:spTree>
    <p:extLst>
      <p:ext uri="{BB962C8B-B14F-4D97-AF65-F5344CB8AC3E}">
        <p14:creationId xmlns:p14="http://schemas.microsoft.com/office/powerpoint/2010/main" val="379256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C9BE7-7732-0504-4D57-F3F2CE6AB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F0B98-747E-52BB-8FCB-CCA522744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83F4B-FB82-989E-D7B1-5D885BB6E4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Reemphasise</a:t>
            </a:r>
            <a:r>
              <a:rPr lang="en-US" sz="1200" kern="1200" dirty="0">
                <a:solidFill>
                  <a:schemeClr val="tx1"/>
                </a:solidFill>
                <a:effectLst/>
                <a:latin typeface="+mn-lt"/>
                <a:ea typeface="+mn-ea"/>
                <a:cs typeface="+mn-cs"/>
              </a:rPr>
              <a:t> the distances involved here = 55 million km is equivalent to going to the Moon and back more than 70 times.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important to pick the right launch window so that we know the astronauts will have enough supplies to last the journey – and to make sure the journey is as short as possible.</a:t>
            </a:r>
          </a:p>
        </p:txBody>
      </p:sp>
      <p:sp>
        <p:nvSpPr>
          <p:cNvPr id="4" name="Slide Number Placeholder 3">
            <a:extLst>
              <a:ext uri="{FF2B5EF4-FFF2-40B4-BE49-F238E27FC236}">
                <a16:creationId xmlns:a16="http://schemas.microsoft.com/office/drawing/2014/main" id="{2F8E06D5-6C17-4FEE-3D5E-AEAA6AA32422}"/>
              </a:ext>
            </a:extLst>
          </p:cNvPr>
          <p:cNvSpPr>
            <a:spLocks noGrp="1"/>
          </p:cNvSpPr>
          <p:nvPr>
            <p:ph type="sldNum" sz="quarter" idx="5"/>
          </p:nvPr>
        </p:nvSpPr>
        <p:spPr/>
        <p:txBody>
          <a:bodyPr/>
          <a:lstStyle/>
          <a:p>
            <a:fld id="{3DD05905-E595-4FAE-829E-5244D4535A65}" type="slidenum">
              <a:rPr lang="en-GB" smtClean="0"/>
              <a:t>4</a:t>
            </a:fld>
            <a:endParaRPr lang="en-GB"/>
          </a:p>
        </p:txBody>
      </p:sp>
    </p:spTree>
    <p:extLst>
      <p:ext uri="{BB962C8B-B14F-4D97-AF65-F5344CB8AC3E}">
        <p14:creationId xmlns:p14="http://schemas.microsoft.com/office/powerpoint/2010/main" val="235083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3CFD-F236-1360-9E24-19A3D512D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FF2D0-2955-8B12-03C0-27EEC3085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778F8-5D88-9541-5D61-467337FF49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Remind the students that in the last investigation, they learnt that even though Mars is next to us in the Solar System, it is still really far away.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Get them to write in their workbooks how long they think it would take to get to Mars by spacecraft – even if it was at its closest to us. Take a selection of their answers – you can play higher/lower for this – have they gone for days/weeks/months/years.</a:t>
            </a:r>
          </a:p>
        </p:txBody>
      </p:sp>
      <p:sp>
        <p:nvSpPr>
          <p:cNvPr id="4" name="Slide Number Placeholder 3">
            <a:extLst>
              <a:ext uri="{FF2B5EF4-FFF2-40B4-BE49-F238E27FC236}">
                <a16:creationId xmlns:a16="http://schemas.microsoft.com/office/drawing/2014/main" id="{BF42D849-C9B3-1FC9-B75F-C1D139762BAB}"/>
              </a:ext>
            </a:extLst>
          </p:cNvPr>
          <p:cNvSpPr>
            <a:spLocks noGrp="1"/>
          </p:cNvSpPr>
          <p:nvPr>
            <p:ph type="sldNum" sz="quarter" idx="5"/>
          </p:nvPr>
        </p:nvSpPr>
        <p:spPr/>
        <p:txBody>
          <a:bodyPr/>
          <a:lstStyle/>
          <a:p>
            <a:fld id="{3DD05905-E595-4FAE-829E-5244D4535A65}" type="slidenum">
              <a:rPr lang="en-GB" smtClean="0"/>
              <a:t>5</a:t>
            </a:fld>
            <a:endParaRPr lang="en-GB"/>
          </a:p>
        </p:txBody>
      </p:sp>
    </p:spTree>
    <p:extLst>
      <p:ext uri="{BB962C8B-B14F-4D97-AF65-F5344CB8AC3E}">
        <p14:creationId xmlns:p14="http://schemas.microsoft.com/office/powerpoint/2010/main" val="37866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 the students to write down in their workbooks the answer of 250 days (this is a rough estimate – values typically span 210-270 days with the most fuel-efficient path and a good launch window.</a:t>
            </a:r>
          </a:p>
          <a:p>
            <a:endParaRPr lang="en-US" dirty="0"/>
          </a:p>
        </p:txBody>
      </p:sp>
      <p:sp>
        <p:nvSpPr>
          <p:cNvPr id="4" name="Slide Number Placeholder 3"/>
          <p:cNvSpPr>
            <a:spLocks noGrp="1"/>
          </p:cNvSpPr>
          <p:nvPr>
            <p:ph type="sldNum" sz="quarter" idx="5"/>
          </p:nvPr>
        </p:nvSpPr>
        <p:spPr/>
        <p:txBody>
          <a:bodyPr/>
          <a:lstStyle/>
          <a:p>
            <a:fld id="{3DD05905-E595-4FAE-829E-5244D4535A65}" type="slidenum">
              <a:rPr lang="en-GB" smtClean="0"/>
              <a:t>6</a:t>
            </a:fld>
            <a:endParaRPr lang="en-GB"/>
          </a:p>
        </p:txBody>
      </p:sp>
    </p:spTree>
    <p:extLst>
      <p:ext uri="{BB962C8B-B14F-4D97-AF65-F5344CB8AC3E}">
        <p14:creationId xmlns:p14="http://schemas.microsoft.com/office/powerpoint/2010/main" val="376895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82110-9E3B-D1F7-8C1B-F3D8CEB1B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A435A-1229-D582-78AA-DB5FF1F47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CE9B4-9A4B-AB11-8354-720DC7AEEA31}"/>
              </a:ext>
            </a:extLst>
          </p:cNvPr>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FA26A7D-7483-7D4F-594A-3A4C91F6B5CD}"/>
              </a:ext>
            </a:extLst>
          </p:cNvPr>
          <p:cNvSpPr>
            <a:spLocks noGrp="1"/>
          </p:cNvSpPr>
          <p:nvPr>
            <p:ph type="sldNum" sz="quarter" idx="5"/>
          </p:nvPr>
        </p:nvSpPr>
        <p:spPr/>
        <p:txBody>
          <a:bodyPr/>
          <a:lstStyle/>
          <a:p>
            <a:fld id="{3DD05905-E595-4FAE-829E-5244D4535A65}" type="slidenum">
              <a:rPr lang="en-GB" smtClean="0"/>
              <a:t>9</a:t>
            </a:fld>
            <a:endParaRPr lang="en-GB"/>
          </a:p>
        </p:txBody>
      </p:sp>
    </p:spTree>
    <p:extLst>
      <p:ext uri="{BB962C8B-B14F-4D97-AF65-F5344CB8AC3E}">
        <p14:creationId xmlns:p14="http://schemas.microsoft.com/office/powerpoint/2010/main" val="391263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57E2C-DEAB-9914-AF69-CB12337BB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AA545-50FF-CB8E-2474-BDAF7BA41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7A8F8-4A7D-60DB-0B42-3EA66C3721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the students a quick definition of what an orrery is – models of the Solar System which map the actual positions of all of the planets in our Solar System, including the speed of their movement and their positions relative to each other at an exact time.</a:t>
            </a:r>
          </a:p>
        </p:txBody>
      </p:sp>
      <p:sp>
        <p:nvSpPr>
          <p:cNvPr id="4" name="Slide Number Placeholder 3">
            <a:extLst>
              <a:ext uri="{FF2B5EF4-FFF2-40B4-BE49-F238E27FC236}">
                <a16:creationId xmlns:a16="http://schemas.microsoft.com/office/drawing/2014/main" id="{B1CCE804-372E-CC30-105C-D5EC13745850}"/>
              </a:ext>
            </a:extLst>
          </p:cNvPr>
          <p:cNvSpPr>
            <a:spLocks noGrp="1"/>
          </p:cNvSpPr>
          <p:nvPr>
            <p:ph type="sldNum" sz="quarter" idx="5"/>
          </p:nvPr>
        </p:nvSpPr>
        <p:spPr/>
        <p:txBody>
          <a:bodyPr/>
          <a:lstStyle/>
          <a:p>
            <a:fld id="{3DD05905-E595-4FAE-829E-5244D4535A65}" type="slidenum">
              <a:rPr lang="en-GB" smtClean="0"/>
              <a:t>10</a:t>
            </a:fld>
            <a:endParaRPr lang="en-GB"/>
          </a:p>
        </p:txBody>
      </p:sp>
    </p:spTree>
    <p:extLst>
      <p:ext uri="{BB962C8B-B14F-4D97-AF65-F5344CB8AC3E}">
        <p14:creationId xmlns:p14="http://schemas.microsoft.com/office/powerpoint/2010/main" val="358415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5AD17-3576-1AC3-224E-FC8600172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4BE1F-7CE4-1F52-B6AB-A5994828E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104C7-BD3A-F31E-B873-FD8998891A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Arial" panose="020B0604020202020204" pitchFamily="34" charset="0"/>
                <a:cs typeface="Arial" panose="020B0604020202020204" pitchFamily="34" charset="0"/>
              </a:rPr>
              <a:t>STEM Professional Notes</a:t>
            </a:r>
            <a:r>
              <a:rPr lang="en-US" sz="1200" b="0" u="none" dirty="0">
                <a:latin typeface="Arial" panose="020B0604020202020204" pitchFamily="34" charset="0"/>
                <a:cs typeface="Arial" panose="020B0604020202020204" pitchFamily="34" charset="0"/>
              </a:rPr>
              <a:t> </a:t>
            </a:r>
            <a:r>
              <a:rPr lang="en-US" sz="1200" b="0" i="1" u="none" dirty="0">
                <a:latin typeface="Arial" panose="020B0604020202020204" pitchFamily="34" charset="0"/>
                <a:cs typeface="Arial" panose="020B0604020202020204" pitchFamily="34" charset="0"/>
              </a:rPr>
              <a:t>(see pages    in the STEM Professional Handbook for more details)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 the students on to their computers/tablets/devices </a:t>
            </a:r>
            <a:r>
              <a:rPr lang="en-US" sz="1200" b="1" kern="1200" dirty="0">
                <a:solidFill>
                  <a:schemeClr val="tx1"/>
                </a:solidFill>
                <a:effectLst/>
                <a:latin typeface="+mn-lt"/>
                <a:ea typeface="+mn-ea"/>
                <a:cs typeface="+mn-cs"/>
              </a:rPr>
              <a:t>working in pairs </a:t>
            </a:r>
            <a:r>
              <a:rPr lang="en-US" sz="1200" kern="1200" dirty="0">
                <a:solidFill>
                  <a:schemeClr val="tx1"/>
                </a:solidFill>
                <a:effectLst/>
                <a:latin typeface="+mn-lt"/>
                <a:ea typeface="+mn-ea"/>
                <a:cs typeface="+mn-cs"/>
              </a:rPr>
              <a:t>and get them to go to The Schools’ Observatory website.</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Follow the steps above, but on a browser screen to get the students to the right place – you don’t need to be logged in for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Demonstrate on the browser how to play the orrery in timestamps of a day, month or year using the top Controls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show how they can move the orrery step by step by coming back to today on the bottom controls and using the arrows there to move forward by a day, month or year without it playing as an animation.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sure on the display that they only show the inner Solar System – you can show them the visible (what we can see with our eyes) or outer Solar System, and even include Pluto – but if they do that, they won’t be able to see Mars and Earth.</a:t>
            </a:r>
          </a:p>
        </p:txBody>
      </p:sp>
      <p:sp>
        <p:nvSpPr>
          <p:cNvPr id="4" name="Slide Number Placeholder 3">
            <a:extLst>
              <a:ext uri="{FF2B5EF4-FFF2-40B4-BE49-F238E27FC236}">
                <a16:creationId xmlns:a16="http://schemas.microsoft.com/office/drawing/2014/main" id="{A5FBE1A3-0352-5097-D214-29E6B6C0B938}"/>
              </a:ext>
            </a:extLst>
          </p:cNvPr>
          <p:cNvSpPr>
            <a:spLocks noGrp="1"/>
          </p:cNvSpPr>
          <p:nvPr>
            <p:ph type="sldNum" sz="quarter" idx="5"/>
          </p:nvPr>
        </p:nvSpPr>
        <p:spPr/>
        <p:txBody>
          <a:bodyPr/>
          <a:lstStyle/>
          <a:p>
            <a:fld id="{3DD05905-E595-4FAE-829E-5244D4535A65}" type="slidenum">
              <a:rPr lang="en-GB" smtClean="0"/>
              <a:t>11</a:t>
            </a:fld>
            <a:endParaRPr lang="en-GB"/>
          </a:p>
        </p:txBody>
      </p:sp>
    </p:spTree>
    <p:extLst>
      <p:ext uri="{BB962C8B-B14F-4D97-AF65-F5344CB8AC3E}">
        <p14:creationId xmlns:p14="http://schemas.microsoft.com/office/powerpoint/2010/main" val="257876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6D44-0E87-4179-B9A1-08FAE16D4D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482822-6144-4E11-94E4-B12B0A5E0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C3732E-D37D-42E3-9F41-885432363004}"/>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4ECFEC30-DDFC-4431-963A-E1C17417F75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21B5699-B2C2-4C02-A528-BF3B146C349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3894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60BE-24B4-469F-ADC5-8A7F76B3BBCA}"/>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7152BD-FDCA-480C-8C12-FF85D3565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730BB-622E-4429-B8FC-E5C3590E06D0}"/>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92BDDC3A-9058-4493-9A4B-5088AE843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EE6BA-2765-42A4-AB00-6D9F778F024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77503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E6969-A3B0-453E-A3D4-74160A5607A1}"/>
              </a:ext>
            </a:extLst>
          </p:cNvPr>
          <p:cNvSpPr>
            <a:spLocks noGrp="1"/>
          </p:cNvSpPr>
          <p:nvPr>
            <p:ph type="title" orient="vert"/>
          </p:nvPr>
        </p:nvSpPr>
        <p:spPr>
          <a:xfrm>
            <a:off x="8724900" y="1063689"/>
            <a:ext cx="2628900" cy="5113274"/>
          </a:xfrm>
          <a:prstGeom prst="rect">
            <a:avLst/>
          </a:prstGeo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E8657B2D-5063-4C68-B6E0-EDE9F9C0A3B8}"/>
              </a:ext>
            </a:extLst>
          </p:cNvPr>
          <p:cNvSpPr>
            <a:spLocks noGrp="1"/>
          </p:cNvSpPr>
          <p:nvPr>
            <p:ph type="body" orient="vert" idx="1"/>
          </p:nvPr>
        </p:nvSpPr>
        <p:spPr>
          <a:xfrm>
            <a:off x="838200" y="1063689"/>
            <a:ext cx="7734300" cy="51132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F8BEC51-D4C9-4A48-A126-14B7A0341B0E}"/>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26F1E1C3-A68C-4640-A13B-610BDA329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56EB97-71DE-41FA-AF2E-5C0610FEAD0B}"/>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02468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FF2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345-13B8-464A-9B16-EA8AB6AD3FEE}"/>
              </a:ext>
            </a:extLst>
          </p:cNvPr>
          <p:cNvSpPr>
            <a:spLocks noGrp="1"/>
          </p:cNvSpPr>
          <p:nvPr>
            <p:ph type="title"/>
          </p:nvPr>
        </p:nvSpPr>
        <p:spPr>
          <a:xfrm>
            <a:off x="838200" y="1093435"/>
            <a:ext cx="10515600" cy="690563"/>
          </a:xfrm>
          <a:prstGeom prst="rect">
            <a:avLst/>
          </a:prstGeo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D97017A-2D66-46E0-A128-4E9938E59B3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8739A-6754-4E6F-93E7-5A8A4180F643}"/>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AE902420-76FD-4439-A1C7-5408063CC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0A9B72-B4B7-46F9-8A65-13BB2A651C6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48414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59F3-0A87-47DC-83D5-5CF14238CA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756736-020C-40AC-8C57-16FB98F70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393CF-3E2E-4E61-90B4-A08397F19ECB}"/>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8DD7409E-31F7-4072-BB38-1D8F4F605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D217-0772-450E-94FA-CCB63B5DE8B7}"/>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654402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D3BA-295C-4F37-AA6B-E6C3F3B59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E4B573-5BAD-4FC6-A9ED-B07FB698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C9634A94-E7C7-4D43-8689-764EF2154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A8E789-170A-42A6-9660-CFE29D94BC33}"/>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6" name="Footer Placeholder 5">
            <a:extLst>
              <a:ext uri="{FF2B5EF4-FFF2-40B4-BE49-F238E27FC236}">
                <a16:creationId xmlns:a16="http://schemas.microsoft.com/office/drawing/2014/main" id="{43BE2FA4-5241-4223-BD02-9CA9310FB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899AC9-437C-4AE1-80A6-6606240DE1A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85389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FC2F-D25A-40B2-AAEA-FDC98FD7F7A4}"/>
              </a:ext>
            </a:extLst>
          </p:cNvPr>
          <p:cNvSpPr>
            <a:spLocks noGrp="1"/>
          </p:cNvSpPr>
          <p:nvPr>
            <p:ph type="title"/>
          </p:nvPr>
        </p:nvSpPr>
        <p:spPr>
          <a:xfrm>
            <a:off x="839788" y="1094110"/>
            <a:ext cx="10515600" cy="691200"/>
          </a:xfrm>
          <a:prstGeom prst="rect">
            <a:avLst/>
          </a:prstGeo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D07FD71-D945-4651-8FCA-D58679E05BBE}"/>
              </a:ext>
            </a:extLst>
          </p:cNvPr>
          <p:cNvSpPr>
            <a:spLocks noGrp="1"/>
          </p:cNvSpPr>
          <p:nvPr>
            <p:ph type="body" idx="1"/>
          </p:nvPr>
        </p:nvSpPr>
        <p:spPr>
          <a:xfrm>
            <a:off x="839788" y="1813873"/>
            <a:ext cx="5157787" cy="691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AE3DB-C170-49EA-AAC5-8937BBFF9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DB1454-45ED-4696-9FA9-D5DB33FF8FA3}"/>
              </a:ext>
            </a:extLst>
          </p:cNvPr>
          <p:cNvSpPr>
            <a:spLocks noGrp="1"/>
          </p:cNvSpPr>
          <p:nvPr>
            <p:ph type="body" sz="quarter" idx="3"/>
          </p:nvPr>
        </p:nvSpPr>
        <p:spPr>
          <a:xfrm>
            <a:off x="6172200" y="1813873"/>
            <a:ext cx="5183188" cy="6912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EE293-CBB6-4C7F-8FA2-E5DA672559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F8CF9C-7C89-4960-92B7-A9FB70885C7E}"/>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8" name="Footer Placeholder 7">
            <a:extLst>
              <a:ext uri="{FF2B5EF4-FFF2-40B4-BE49-F238E27FC236}">
                <a16:creationId xmlns:a16="http://schemas.microsoft.com/office/drawing/2014/main" id="{F980DEDA-A658-4D44-B58A-C8C990AAEF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A7F822-5D16-47A9-886F-EB6C85DA748A}"/>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36650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10DD-F815-4620-80AE-C15D9F1B0BB7}"/>
              </a:ext>
            </a:extLst>
          </p:cNvPr>
          <p:cNvSpPr>
            <a:spLocks noGrp="1"/>
          </p:cNvSpPr>
          <p:nvPr>
            <p:ph type="title"/>
          </p:nvPr>
        </p:nvSpPr>
        <p:spPr>
          <a:xfrm>
            <a:off x="838200" y="1094110"/>
            <a:ext cx="10515600" cy="691200"/>
          </a:xfrm>
          <a:prstGeom prst="rect">
            <a:avLst/>
          </a:prstGeo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3FE5949-45F5-407E-94AB-277EEF88CBB1}"/>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4" name="Footer Placeholder 3">
            <a:extLst>
              <a:ext uri="{FF2B5EF4-FFF2-40B4-BE49-F238E27FC236}">
                <a16:creationId xmlns:a16="http://schemas.microsoft.com/office/drawing/2014/main" id="{C987F8C4-44D5-4904-B6E3-CDB64D836B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CE7F51-AA09-4ED0-A94C-3B5C9AA00611}"/>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142448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583B3-9343-419A-9866-D56D62340303}"/>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3" name="Footer Placeholder 2">
            <a:extLst>
              <a:ext uri="{FF2B5EF4-FFF2-40B4-BE49-F238E27FC236}">
                <a16:creationId xmlns:a16="http://schemas.microsoft.com/office/drawing/2014/main" id="{57EB1B79-8680-465C-A96A-84B008B02D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E14A2E-F0C0-4778-B0E1-886BDC6C04D3}"/>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95281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071C-A2A3-40D5-B0D5-F44B7EE8D083}"/>
              </a:ext>
            </a:extLst>
          </p:cNvPr>
          <p:cNvSpPr>
            <a:spLocks noGrp="1"/>
          </p:cNvSpPr>
          <p:nvPr>
            <p:ph type="title"/>
          </p:nvPr>
        </p:nvSpPr>
        <p:spPr>
          <a:xfrm>
            <a:off x="839788" y="1101012"/>
            <a:ext cx="3932237" cy="956388"/>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A7D961-2B0E-42EB-945D-7C07518E5CD2}"/>
              </a:ext>
            </a:extLst>
          </p:cNvPr>
          <p:cNvSpPr>
            <a:spLocks noGrp="1"/>
          </p:cNvSpPr>
          <p:nvPr>
            <p:ph idx="1"/>
          </p:nvPr>
        </p:nvSpPr>
        <p:spPr>
          <a:xfrm>
            <a:off x="5183188" y="10807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0A4FCB-9FAB-4C55-84F3-0745C1774906}"/>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5F964-E46D-43D9-8D01-903254A336C2}"/>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6" name="Footer Placeholder 5">
            <a:extLst>
              <a:ext uri="{FF2B5EF4-FFF2-40B4-BE49-F238E27FC236}">
                <a16:creationId xmlns:a16="http://schemas.microsoft.com/office/drawing/2014/main" id="{420B6392-58F9-4724-9FB3-7D57219A3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B37271-3DC3-42FB-9D20-6115A617C020}"/>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8004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CB52-61F0-422F-9FA8-3CF99344CAC0}"/>
              </a:ext>
            </a:extLst>
          </p:cNvPr>
          <p:cNvSpPr>
            <a:spLocks noGrp="1"/>
          </p:cNvSpPr>
          <p:nvPr>
            <p:ph type="title"/>
          </p:nvPr>
        </p:nvSpPr>
        <p:spPr>
          <a:xfrm>
            <a:off x="839788" y="1080734"/>
            <a:ext cx="3932237" cy="976665"/>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05204A-1B6D-43C9-A8BD-223CF930ED81}"/>
              </a:ext>
            </a:extLst>
          </p:cNvPr>
          <p:cNvSpPr>
            <a:spLocks noGrp="1"/>
          </p:cNvSpPr>
          <p:nvPr>
            <p:ph type="pic" idx="1"/>
          </p:nvPr>
        </p:nvSpPr>
        <p:spPr>
          <a:xfrm>
            <a:off x="5183188" y="10807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FFDDA1E-2F04-42AF-8246-8A3232E3AB3E}"/>
              </a:ext>
            </a:extLst>
          </p:cNvPr>
          <p:cNvSpPr>
            <a:spLocks noGrp="1"/>
          </p:cNvSpPr>
          <p:nvPr>
            <p:ph type="body" sz="half" idx="2"/>
          </p:nvPr>
        </p:nvSpPr>
        <p:spPr>
          <a:xfrm>
            <a:off x="839788" y="2057400"/>
            <a:ext cx="3932237" cy="38969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CBED0-9F59-49AB-AFB3-45F8EDF2EDD4}"/>
              </a:ext>
            </a:extLst>
          </p:cNvPr>
          <p:cNvSpPr>
            <a:spLocks noGrp="1"/>
          </p:cNvSpPr>
          <p:nvPr>
            <p:ph type="dt" sz="half" idx="10"/>
          </p:nvPr>
        </p:nvSpPr>
        <p:spPr/>
        <p:txBody>
          <a:bodyPr/>
          <a:lstStyle/>
          <a:p>
            <a:fld id="{07F8F976-3F7F-4F3F-B970-92684AD0A00E}" type="datetimeFigureOut">
              <a:rPr lang="en-GB" smtClean="0"/>
              <a:t>16/03/2026</a:t>
            </a:fld>
            <a:endParaRPr lang="en-GB"/>
          </a:p>
        </p:txBody>
      </p:sp>
      <p:sp>
        <p:nvSpPr>
          <p:cNvPr id="6" name="Footer Placeholder 5">
            <a:extLst>
              <a:ext uri="{FF2B5EF4-FFF2-40B4-BE49-F238E27FC236}">
                <a16:creationId xmlns:a16="http://schemas.microsoft.com/office/drawing/2014/main" id="{55B4AABA-A6B6-42D8-877C-A19F43DA52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F9D64-314A-4F2F-85A1-215BFD16BBEF}"/>
              </a:ext>
            </a:extLst>
          </p:cNvPr>
          <p:cNvSpPr>
            <a:spLocks noGrp="1"/>
          </p:cNvSpPr>
          <p:nvPr>
            <p:ph type="sldNum" sz="quarter" idx="12"/>
          </p:nvPr>
        </p:nvSpPr>
        <p:spPr/>
        <p:txBody>
          <a:bodyPr/>
          <a:lstStyle/>
          <a:p>
            <a:fld id="{C39D7C15-77B3-4FC2-972A-912001DC3062}" type="slidenum">
              <a:rPr lang="en-GB" smtClean="0"/>
              <a:t>‹#›</a:t>
            </a:fld>
            <a:endParaRPr lang="en-GB"/>
          </a:p>
        </p:txBody>
      </p:sp>
    </p:spTree>
    <p:extLst>
      <p:ext uri="{BB962C8B-B14F-4D97-AF65-F5344CB8AC3E}">
        <p14:creationId xmlns:p14="http://schemas.microsoft.com/office/powerpoint/2010/main" val="372027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2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1849C-2A81-4A18-BE30-6D99097EDF07}"/>
              </a:ext>
            </a:extLst>
          </p:cNvPr>
          <p:cNvSpPr>
            <a:spLocks noGrp="1"/>
          </p:cNvSpPr>
          <p:nvPr>
            <p:ph type="title"/>
          </p:nvPr>
        </p:nvSpPr>
        <p:spPr>
          <a:xfrm>
            <a:off x="2119114" y="351739"/>
            <a:ext cx="8566168" cy="6912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D6AA456-88B3-400D-B637-D5665175E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15886BD-CDF2-4367-94A0-39EA48E7E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8F976-3F7F-4F3F-B970-92684AD0A00E}" type="datetimeFigureOut">
              <a:rPr lang="en-GB" smtClean="0"/>
              <a:t>16/03/2026</a:t>
            </a:fld>
            <a:endParaRPr lang="en-GB"/>
          </a:p>
        </p:txBody>
      </p:sp>
      <p:sp>
        <p:nvSpPr>
          <p:cNvPr id="5" name="Footer Placeholder 4">
            <a:extLst>
              <a:ext uri="{FF2B5EF4-FFF2-40B4-BE49-F238E27FC236}">
                <a16:creationId xmlns:a16="http://schemas.microsoft.com/office/drawing/2014/main" id="{41D1A13E-A499-4474-B33D-FEC143650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FA72DE-F2BE-4E47-985E-8EFB14CB5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D7C15-77B3-4FC2-972A-912001DC3062}" type="slidenum">
              <a:rPr lang="en-GB" smtClean="0"/>
              <a:t>‹#›</a:t>
            </a:fld>
            <a:endParaRPr lang="en-GB"/>
          </a:p>
        </p:txBody>
      </p:sp>
      <p:sp>
        <p:nvSpPr>
          <p:cNvPr id="16" name="TextBox 15">
            <a:extLst>
              <a:ext uri="{FF2B5EF4-FFF2-40B4-BE49-F238E27FC236}">
                <a16:creationId xmlns:a16="http://schemas.microsoft.com/office/drawing/2014/main" id="{0BE4AA78-3332-49ED-A1B4-94D690D752CB}"/>
              </a:ext>
            </a:extLst>
          </p:cNvPr>
          <p:cNvSpPr txBox="1"/>
          <p:nvPr userDrawn="1"/>
        </p:nvSpPr>
        <p:spPr>
          <a:xfrm>
            <a:off x="0" y="783831"/>
            <a:ext cx="2048413" cy="284693"/>
          </a:xfrm>
          <a:prstGeom prst="rect">
            <a:avLst/>
          </a:prstGeom>
          <a:noFill/>
        </p:spPr>
        <p:txBody>
          <a:bodyPr wrap="square" rtlCol="0">
            <a:spAutoFit/>
          </a:bodyPr>
          <a:lstStyle/>
          <a:p>
            <a:r>
              <a:rPr lang="en-GB" sz="1250" dirty="0">
                <a:solidFill>
                  <a:srgbClr val="00205B"/>
                </a:solidFill>
                <a:latin typeface="+mn-lt"/>
                <a:cs typeface="Arial" panose="020B0604020202020204" pitchFamily="34" charset="0"/>
              </a:rPr>
              <a:t>www.schoolsobservatory.org</a:t>
            </a:r>
          </a:p>
        </p:txBody>
      </p:sp>
      <p:cxnSp>
        <p:nvCxnSpPr>
          <p:cNvPr id="13" name="Straight Arrow Connector 12">
            <a:extLst>
              <a:ext uri="{FF2B5EF4-FFF2-40B4-BE49-F238E27FC236}">
                <a16:creationId xmlns:a16="http://schemas.microsoft.com/office/drawing/2014/main" id="{283469BD-0B0E-4B09-80EA-719C97E6B9C4}"/>
              </a:ext>
            </a:extLst>
          </p:cNvPr>
          <p:cNvCxnSpPr>
            <a:cxnSpLocks/>
          </p:cNvCxnSpPr>
          <p:nvPr userDrawn="1"/>
        </p:nvCxnSpPr>
        <p:spPr>
          <a:xfrm>
            <a:off x="0" y="1094110"/>
            <a:ext cx="12193200" cy="0"/>
          </a:xfrm>
          <a:prstGeom prst="straightConnector1">
            <a:avLst/>
          </a:prstGeom>
          <a:ln w="28575">
            <a:solidFill>
              <a:srgbClr val="00205B"/>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on it&#10;&#10;Description automatically generated">
            <a:extLst>
              <a:ext uri="{FF2B5EF4-FFF2-40B4-BE49-F238E27FC236}">
                <a16:creationId xmlns:a16="http://schemas.microsoft.com/office/drawing/2014/main" id="{B887C2B9-B191-EF15-8DD9-5338801ACA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7461"/>
            <a:ext cx="2048413" cy="86695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D5F5B9FB-3727-838F-51D4-CD571E2737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55984" y="351739"/>
            <a:ext cx="1351174" cy="633670"/>
          </a:xfrm>
          <a:prstGeom prst="rect">
            <a:avLst/>
          </a:prstGeom>
        </p:spPr>
      </p:pic>
    </p:spTree>
    <p:extLst>
      <p:ext uri="{BB962C8B-B14F-4D97-AF65-F5344CB8AC3E}">
        <p14:creationId xmlns:p14="http://schemas.microsoft.com/office/powerpoint/2010/main" val="355284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5B"/>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flickr.com/photos/10413717@N08/752713770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schoolsobservatory.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lickr.com/photos/nasahqphoto/5016962666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enclipart.org/detail/181432/rocket-in-space-by-mahmoud-18143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lickr.com/photos/futurilla/2190348250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J6jplPkbe8g?feature=oembed"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rawpixel.com/search/survey"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sioX2bbkZms?feature=oembed" TargetMode="Externa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wallpaperflare.com/spaceport-kazakhstan-clear-skies-the-carrier-rocket-proton-m-wallpaper-bdil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lickr.com/photos/kevinmgill/81458092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openclipart.org/detail/181432/rocket-in-space-by-mahmoud-18143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ant-ix.deviantart.com/art/Orrery-1077395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EC6A-2925-630C-2C41-B97A179E8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EB014-9031-E35D-F969-CF82B1B04701}"/>
              </a:ext>
            </a:extLst>
          </p:cNvPr>
          <p:cNvSpPr>
            <a:spLocks noGrp="1"/>
          </p:cNvSpPr>
          <p:nvPr>
            <p:ph type="ctrTitle"/>
          </p:nvPr>
        </p:nvSpPr>
        <p:spPr>
          <a:xfrm>
            <a:off x="1628172" y="1041400"/>
            <a:ext cx="9144000" cy="2387600"/>
          </a:xfrm>
        </p:spPr>
        <p:txBody>
          <a:bodyPr/>
          <a:lstStyle/>
          <a:p>
            <a:r>
              <a:rPr lang="en-US" dirty="0"/>
              <a:t>Investigation 6</a:t>
            </a:r>
          </a:p>
        </p:txBody>
      </p:sp>
      <p:sp>
        <p:nvSpPr>
          <p:cNvPr id="3" name="Title 1">
            <a:extLst>
              <a:ext uri="{FF2B5EF4-FFF2-40B4-BE49-F238E27FC236}">
                <a16:creationId xmlns:a16="http://schemas.microsoft.com/office/drawing/2014/main" id="{19901837-ADB1-CC63-B352-F9CD060E2C42}"/>
              </a:ext>
            </a:extLst>
          </p:cNvPr>
          <p:cNvSpPr txBox="1">
            <a:spLocks/>
          </p:cNvSpPr>
          <p:nvPr/>
        </p:nvSpPr>
        <p:spPr>
          <a:xfrm>
            <a:off x="1296364" y="3313253"/>
            <a:ext cx="9807615" cy="1181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00205B"/>
                </a:solidFill>
                <a:latin typeface="Arial Narrow" panose="020B0606020202030204" pitchFamily="34" charset="0"/>
                <a:ea typeface="+mj-ea"/>
                <a:cs typeface="+mj-cs"/>
              </a:defRPr>
            </a:lvl1pPr>
          </a:lstStyle>
          <a:p>
            <a:r>
              <a:rPr lang="en-US" dirty="0"/>
              <a:t>When should we launch to Mars?</a:t>
            </a:r>
            <a:endParaRPr lang="en-US" sz="4800" dirty="0"/>
          </a:p>
        </p:txBody>
      </p:sp>
      <p:sp>
        <p:nvSpPr>
          <p:cNvPr id="5" name="TextBox 4">
            <a:extLst>
              <a:ext uri="{FF2B5EF4-FFF2-40B4-BE49-F238E27FC236}">
                <a16:creationId xmlns:a16="http://schemas.microsoft.com/office/drawing/2014/main" id="{7E72787F-DE48-7734-7A53-7D13CAACCBB7}"/>
              </a:ext>
            </a:extLst>
          </p:cNvPr>
          <p:cNvSpPr txBox="1"/>
          <p:nvPr/>
        </p:nvSpPr>
        <p:spPr>
          <a:xfrm>
            <a:off x="7747035" y="5339546"/>
            <a:ext cx="2582562" cy="954107"/>
          </a:xfrm>
          <a:prstGeom prst="rect">
            <a:avLst/>
          </a:prstGeom>
          <a:noFill/>
        </p:spPr>
        <p:txBody>
          <a:bodyPr wrap="square" rtlCol="0">
            <a:spAutoFit/>
          </a:bodyPr>
          <a:lstStyle/>
          <a:p>
            <a:r>
              <a:rPr lang="en-GB" sz="2800" dirty="0">
                <a:solidFill>
                  <a:srgbClr val="00205B"/>
                </a:solidFill>
                <a:latin typeface="Arial" panose="020B0604020202020204" pitchFamily="34" charset="0"/>
                <a:cs typeface="Arial" panose="020B0604020202020204" pitchFamily="34" charset="0"/>
              </a:rPr>
              <a:t>Career Link:</a:t>
            </a:r>
          </a:p>
          <a:p>
            <a:r>
              <a:rPr lang="en-GB" sz="2800" dirty="0">
                <a:solidFill>
                  <a:srgbClr val="00205B"/>
                </a:solidFill>
                <a:latin typeface="Arial" panose="020B0604020202020204" pitchFamily="34" charset="0"/>
                <a:cs typeface="Arial" panose="020B0604020202020204" pitchFamily="34" charset="0"/>
              </a:rPr>
              <a:t>Mathematician</a:t>
            </a:r>
          </a:p>
        </p:txBody>
      </p:sp>
      <p:pic>
        <p:nvPicPr>
          <p:cNvPr id="7" name="Graphic 6" descr="Golden Ratio with solid fill">
            <a:extLst>
              <a:ext uri="{FF2B5EF4-FFF2-40B4-BE49-F238E27FC236}">
                <a16:creationId xmlns:a16="http://schemas.microsoft.com/office/drawing/2014/main" id="{93FAA0AB-EAA6-EA12-559B-BD679585AF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9597" y="5042218"/>
            <a:ext cx="1548764" cy="1548764"/>
          </a:xfrm>
          <a:prstGeom prst="rect">
            <a:avLst/>
          </a:prstGeom>
        </p:spPr>
      </p:pic>
    </p:spTree>
    <p:extLst>
      <p:ext uri="{BB962C8B-B14F-4D97-AF65-F5344CB8AC3E}">
        <p14:creationId xmlns:p14="http://schemas.microsoft.com/office/powerpoint/2010/main" val="59679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5F6F-0B82-EDE1-4D3C-174F6E320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4195A-7E62-2042-B23A-7939B6F43502}"/>
              </a:ext>
            </a:extLst>
          </p:cNvPr>
          <p:cNvSpPr>
            <a:spLocks noGrp="1"/>
          </p:cNvSpPr>
          <p:nvPr>
            <p:ph type="title"/>
          </p:nvPr>
        </p:nvSpPr>
        <p:spPr>
          <a:xfrm>
            <a:off x="467810" y="1135061"/>
            <a:ext cx="5458428" cy="690563"/>
          </a:xfrm>
        </p:spPr>
        <p:txBody>
          <a:bodyPr>
            <a:normAutofit fontScale="90000"/>
          </a:bodyPr>
          <a:lstStyle/>
          <a:p>
            <a:r>
              <a:rPr lang="en-GB" b="1" dirty="0">
                <a:latin typeface="Arial Narrow" panose="020B0604020202020204" pitchFamily="34" charset="0"/>
                <a:cs typeface="Arial Narrow" panose="020B0604020202020204" pitchFamily="34" charset="0"/>
              </a:rPr>
              <a:t>Orrery</a:t>
            </a:r>
            <a:endParaRPr lang="en-US" b="1" dirty="0">
              <a:latin typeface="Arial Narrow" panose="020B0604020202020204" pitchFamily="34" charset="0"/>
              <a:cs typeface="Arial Narrow" panose="020B0604020202020204" pitchFamily="34" charset="0"/>
            </a:endParaRPr>
          </a:p>
        </p:txBody>
      </p:sp>
      <p:pic>
        <p:nvPicPr>
          <p:cNvPr id="8" name="Picture 7" descr="A model of the solar system&#10;&#10;AI-generated content may be incorrect.">
            <a:extLst>
              <a:ext uri="{FF2B5EF4-FFF2-40B4-BE49-F238E27FC236}">
                <a16:creationId xmlns:a16="http://schemas.microsoft.com/office/drawing/2014/main" id="{AD760FA3-F4E8-BFA2-D983-82D3B655FF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65764" y="1825624"/>
            <a:ext cx="5661201" cy="4245901"/>
          </a:xfrm>
          <a:prstGeom prst="rect">
            <a:avLst/>
          </a:prstGeom>
        </p:spPr>
      </p:pic>
      <p:sp>
        <p:nvSpPr>
          <p:cNvPr id="10" name="Content Placeholder 7">
            <a:extLst>
              <a:ext uri="{FF2B5EF4-FFF2-40B4-BE49-F238E27FC236}">
                <a16:creationId xmlns:a16="http://schemas.microsoft.com/office/drawing/2014/main" id="{3B3D99E3-E354-DFE9-6331-8A1B329EFE5F}"/>
              </a:ext>
            </a:extLst>
          </p:cNvPr>
          <p:cNvSpPr>
            <a:spLocks noGrp="1"/>
          </p:cNvSpPr>
          <p:nvPr>
            <p:ph idx="1"/>
          </p:nvPr>
        </p:nvSpPr>
        <p:spPr>
          <a:xfrm>
            <a:off x="467810" y="1978699"/>
            <a:ext cx="5661201" cy="4527031"/>
          </a:xfrm>
        </p:spPr>
        <p:txBody>
          <a:bodyPr>
            <a:normAutofit fontScale="92500" lnSpcReduction="20000"/>
          </a:bodyPr>
          <a:lstStyle/>
          <a:p>
            <a:r>
              <a:rPr lang="en-GB" sz="3200" dirty="0">
                <a:latin typeface="Arial" panose="020B0604020202020204" pitchFamily="34" charset="0"/>
                <a:cs typeface="Arial" panose="020B0604020202020204" pitchFamily="34" charset="0"/>
              </a:rPr>
              <a:t>We are going to carefully plan our launch date by using an orrery.</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An orrery is a model of the Solar System which shows where the planets are at any point in time.</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They have been made for hundreds of years using clock mechanisms.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81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0FAEC-CA20-0671-AF46-7E4735FDA1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8CFA38-BD68-6114-5DBF-3B0B41813731}"/>
              </a:ext>
            </a:extLst>
          </p:cNvPr>
          <p:cNvSpPr>
            <a:spLocks noGrp="1"/>
          </p:cNvSpPr>
          <p:nvPr>
            <p:ph type="title"/>
          </p:nvPr>
        </p:nvSpPr>
        <p:spPr>
          <a:xfrm>
            <a:off x="493426" y="1288307"/>
            <a:ext cx="10515600" cy="690563"/>
          </a:xfrm>
        </p:spPr>
        <p:txBody>
          <a:bodyPr>
            <a:normAutofit fontScale="90000"/>
          </a:bodyPr>
          <a:lstStyle/>
          <a:p>
            <a:r>
              <a:rPr lang="en-GB" b="1" dirty="0"/>
              <a:t>Electric Orrery</a:t>
            </a:r>
          </a:p>
        </p:txBody>
      </p:sp>
      <p:pic>
        <p:nvPicPr>
          <p:cNvPr id="9" name="Content Placeholder 8" descr="A screenshot of a computer&#10;&#10;AI-generated content may be incorrect.">
            <a:extLst>
              <a:ext uri="{FF2B5EF4-FFF2-40B4-BE49-F238E27FC236}">
                <a16:creationId xmlns:a16="http://schemas.microsoft.com/office/drawing/2014/main" id="{97E26524-3565-6A33-494D-AD1B82380F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9020" y="1978870"/>
            <a:ext cx="4609435" cy="4183063"/>
          </a:xfrm>
        </p:spPr>
      </p:pic>
      <p:sp>
        <p:nvSpPr>
          <p:cNvPr id="11" name="Content Placeholder 7">
            <a:extLst>
              <a:ext uri="{FF2B5EF4-FFF2-40B4-BE49-F238E27FC236}">
                <a16:creationId xmlns:a16="http://schemas.microsoft.com/office/drawing/2014/main" id="{1420EFF8-30E2-80A9-5D2C-B1835D26CCC3}"/>
              </a:ext>
            </a:extLst>
          </p:cNvPr>
          <p:cNvSpPr txBox="1">
            <a:spLocks/>
          </p:cNvSpPr>
          <p:nvPr/>
        </p:nvSpPr>
        <p:spPr>
          <a:xfrm>
            <a:off x="467810" y="2113613"/>
            <a:ext cx="6367705" cy="4392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205B"/>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205B"/>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0205B"/>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0205B"/>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Go to: </a:t>
            </a:r>
            <a:r>
              <a:rPr lang="en-GB" dirty="0">
                <a:latin typeface="Arial" panose="020B0604020202020204" pitchFamily="34" charset="0"/>
                <a:cs typeface="Arial" panose="020B0604020202020204" pitchFamily="34" charset="0"/>
                <a:hlinkClick r:id="rId4"/>
              </a:rPr>
              <a:t>www.schoolsobservatory.org</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Open the search box</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Type in “orrery” and click on Electric Orrery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Scroll down the page to the section called </a:t>
            </a:r>
            <a:r>
              <a:rPr lang="en-GB" b="1" dirty="0">
                <a:latin typeface="Arial" panose="020B0604020202020204" pitchFamily="34" charset="0"/>
                <a:cs typeface="Arial" panose="020B0604020202020204" pitchFamily="34" charset="0"/>
              </a:rPr>
              <a:t>Start Exploring!</a:t>
            </a:r>
          </a:p>
        </p:txBody>
      </p:sp>
    </p:spTree>
    <p:extLst>
      <p:ext uri="{BB962C8B-B14F-4D97-AF65-F5344CB8AC3E}">
        <p14:creationId xmlns:p14="http://schemas.microsoft.com/office/powerpoint/2010/main" val="13616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996E-E40A-7BC0-1C35-2B5E3C011048}"/>
              </a:ext>
            </a:extLst>
          </p:cNvPr>
          <p:cNvSpPr>
            <a:spLocks noGrp="1"/>
          </p:cNvSpPr>
          <p:nvPr>
            <p:ph type="title"/>
          </p:nvPr>
        </p:nvSpPr>
        <p:spPr/>
        <p:txBody>
          <a:bodyPr>
            <a:normAutofit/>
          </a:bodyPr>
          <a:lstStyle/>
          <a:p>
            <a:r>
              <a:rPr lang="en-GB" sz="3600" b="1" dirty="0"/>
              <a:t>When are Mars and Earth next close together?</a:t>
            </a:r>
            <a:endParaRPr lang="en-US" sz="3600" dirty="0"/>
          </a:p>
        </p:txBody>
      </p:sp>
      <p:sp>
        <p:nvSpPr>
          <p:cNvPr id="3" name="Content Placeholder 2">
            <a:extLst>
              <a:ext uri="{FF2B5EF4-FFF2-40B4-BE49-F238E27FC236}">
                <a16:creationId xmlns:a16="http://schemas.microsoft.com/office/drawing/2014/main" id="{7F3A0FEB-6008-16F7-F5DB-17B893022B77}"/>
              </a:ext>
            </a:extLst>
          </p:cNvPr>
          <p:cNvSpPr>
            <a:spLocks noGrp="1"/>
          </p:cNvSpPr>
          <p:nvPr>
            <p:ph idx="1"/>
          </p:nvPr>
        </p:nvSpPr>
        <p:spPr>
          <a:xfrm>
            <a:off x="838199" y="1825625"/>
            <a:ext cx="10758715" cy="4749346"/>
          </a:xfrm>
        </p:spPr>
        <p:txBody>
          <a:bodyPr>
            <a:normAutofit/>
          </a:bodyPr>
          <a:lstStyle/>
          <a:p>
            <a:r>
              <a:rPr lang="en-GB" sz="2400" dirty="0">
                <a:latin typeface="Arial" panose="020B0604020202020204" pitchFamily="34" charset="0"/>
                <a:cs typeface="Arial" panose="020B0604020202020204" pitchFamily="34" charset="0"/>
              </a:rPr>
              <a:t>Start from 1/1/2035 and fill in the table in your workbook.</a:t>
            </a:r>
          </a:p>
          <a:p>
            <a:r>
              <a:rPr lang="en-GB" sz="2400" dirty="0">
                <a:latin typeface="Arial" panose="020B0604020202020204" pitchFamily="34" charset="0"/>
                <a:cs typeface="Arial" panose="020B0604020202020204" pitchFamily="34" charset="0"/>
              </a:rPr>
              <a:t>Check month by month – don’t forget to write the date!</a:t>
            </a:r>
          </a:p>
          <a:p>
            <a:r>
              <a:rPr lang="en-GB" sz="2400" dirty="0">
                <a:latin typeface="Arial" panose="020B0604020202020204" pitchFamily="34" charset="0"/>
                <a:cs typeface="Arial" panose="020B0604020202020204" pitchFamily="34" charset="0"/>
              </a:rPr>
              <a:t>When Earth and Mars look close together, check different days in the month.</a:t>
            </a:r>
          </a:p>
          <a:p>
            <a:r>
              <a:rPr lang="en-GB" sz="2400" dirty="0">
                <a:latin typeface="Arial" panose="020B0604020202020204" pitchFamily="34" charset="0"/>
                <a:cs typeface="Arial" panose="020B0604020202020204" pitchFamily="34" charset="0"/>
              </a:rPr>
              <a:t>Find the date of closest approach.</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You might add notes about:</a:t>
            </a:r>
          </a:p>
          <a:p>
            <a:pPr>
              <a:buFont typeface="Courier New" panose="02070309020205020404" pitchFamily="49" charset="0"/>
              <a:buChar char="o"/>
            </a:pPr>
            <a:r>
              <a:rPr lang="en-GB" sz="2400" dirty="0">
                <a:latin typeface="Arial" panose="020B0604020202020204" pitchFamily="34" charset="0"/>
                <a:cs typeface="Arial" panose="020B0604020202020204" pitchFamily="34" charset="0"/>
              </a:rPr>
              <a:t>If the planets are on the same or opposite sides of the Sun.</a:t>
            </a:r>
          </a:p>
          <a:p>
            <a:pPr>
              <a:buFont typeface="Courier New" panose="02070309020205020404" pitchFamily="49" charset="0"/>
              <a:buChar char="o"/>
            </a:pPr>
            <a:r>
              <a:rPr lang="en-GB" sz="2400" dirty="0">
                <a:latin typeface="Arial" panose="020B0604020202020204" pitchFamily="34" charset="0"/>
                <a:cs typeface="Arial" panose="020B0604020202020204" pitchFamily="34" charset="0"/>
              </a:rPr>
              <a:t>How the distance between Earth and Mars changes.</a:t>
            </a:r>
          </a:p>
          <a:p>
            <a:pPr>
              <a:buFont typeface="Courier New" panose="02070309020205020404" pitchFamily="49" charset="0"/>
              <a:buChar char="o"/>
            </a:pPr>
            <a:r>
              <a:rPr lang="en-GB" sz="2400" dirty="0">
                <a:latin typeface="Arial" panose="020B0604020202020204" pitchFamily="34" charset="0"/>
                <a:cs typeface="Arial" panose="020B0604020202020204" pitchFamily="34" charset="0"/>
              </a:rPr>
              <a:t>Anything else that seems interesting!</a:t>
            </a:r>
          </a:p>
        </p:txBody>
      </p:sp>
      <p:sp>
        <p:nvSpPr>
          <p:cNvPr id="4" name="Oval 3">
            <a:extLst>
              <a:ext uri="{FF2B5EF4-FFF2-40B4-BE49-F238E27FC236}">
                <a16:creationId xmlns:a16="http://schemas.microsoft.com/office/drawing/2014/main" id="{4F76F020-D85A-3564-1AC1-80BD29B82364}"/>
              </a:ext>
            </a:extLst>
          </p:cNvPr>
          <p:cNvSpPr/>
          <p:nvPr/>
        </p:nvSpPr>
        <p:spPr>
          <a:xfrm>
            <a:off x="9173028" y="3308780"/>
            <a:ext cx="2729856" cy="1783035"/>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69</a:t>
            </a:r>
          </a:p>
        </p:txBody>
      </p:sp>
    </p:spTree>
    <p:extLst>
      <p:ext uri="{BB962C8B-B14F-4D97-AF65-F5344CB8AC3E}">
        <p14:creationId xmlns:p14="http://schemas.microsoft.com/office/powerpoint/2010/main" val="209782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D940F-CAA4-D715-7A07-7E5DB3A056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E1A791-D6A9-C37A-7746-583DB2B9A9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578" b="12578"/>
          <a:stretch/>
        </p:blipFill>
        <p:spPr>
          <a:xfrm>
            <a:off x="0" y="1045029"/>
            <a:ext cx="12192000" cy="5812971"/>
          </a:xfrm>
          <a:prstGeom prst="rect">
            <a:avLst/>
          </a:prstGeom>
        </p:spPr>
      </p:pic>
      <p:sp>
        <p:nvSpPr>
          <p:cNvPr id="10" name="Title 1">
            <a:extLst>
              <a:ext uri="{FF2B5EF4-FFF2-40B4-BE49-F238E27FC236}">
                <a16:creationId xmlns:a16="http://schemas.microsoft.com/office/drawing/2014/main" id="{96DCD77F-45E8-A5B5-63BC-B2973850BE89}"/>
              </a:ext>
            </a:extLst>
          </p:cNvPr>
          <p:cNvSpPr txBox="1">
            <a:spLocks/>
          </p:cNvSpPr>
          <p:nvPr/>
        </p:nvSpPr>
        <p:spPr>
          <a:xfrm>
            <a:off x="0" y="4876492"/>
            <a:ext cx="12192000" cy="1335622"/>
          </a:xfrm>
          <a:prstGeom prst="rect">
            <a:avLst/>
          </a:prstGeom>
          <a:solidFill>
            <a:schemeClr val="accent1"/>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lnSpc>
                <a:spcPct val="120000"/>
              </a:lnSpc>
            </a:pPr>
            <a:r>
              <a:rPr lang="en-US" sz="8000" dirty="0">
                <a:solidFill>
                  <a:schemeClr val="bg1"/>
                </a:solidFill>
                <a:latin typeface="Arial Narrow" panose="020B0604020202020204" pitchFamily="34" charset="0"/>
                <a:cs typeface="Arial Narrow" panose="020B0604020202020204" pitchFamily="34" charset="0"/>
              </a:rPr>
              <a:t>Activity 3: The Launch Date</a:t>
            </a:r>
          </a:p>
        </p:txBody>
      </p:sp>
    </p:spTree>
    <p:extLst>
      <p:ext uri="{BB962C8B-B14F-4D97-AF65-F5344CB8AC3E}">
        <p14:creationId xmlns:p14="http://schemas.microsoft.com/office/powerpoint/2010/main" val="3653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6CB1-D06E-CB6D-C96B-DFA9D943B8C1}"/>
              </a:ext>
            </a:extLst>
          </p:cNvPr>
          <p:cNvSpPr>
            <a:spLocks noGrp="1"/>
          </p:cNvSpPr>
          <p:nvPr>
            <p:ph type="title"/>
          </p:nvPr>
        </p:nvSpPr>
        <p:spPr/>
        <p:txBody>
          <a:bodyPr>
            <a:normAutofit fontScale="90000"/>
          </a:bodyPr>
          <a:lstStyle/>
          <a:p>
            <a:r>
              <a:rPr lang="en-US" b="1" dirty="0"/>
              <a:t>The Launch Date</a:t>
            </a:r>
          </a:p>
        </p:txBody>
      </p:sp>
      <p:sp>
        <p:nvSpPr>
          <p:cNvPr id="3" name="Content Placeholder 2">
            <a:extLst>
              <a:ext uri="{FF2B5EF4-FFF2-40B4-BE49-F238E27FC236}">
                <a16:creationId xmlns:a16="http://schemas.microsoft.com/office/drawing/2014/main" id="{3A117E77-B2FF-5210-B4D3-773E10C288D7}"/>
              </a:ext>
            </a:extLst>
          </p:cNvPr>
          <p:cNvSpPr>
            <a:spLocks noGrp="1"/>
          </p:cNvSpPr>
          <p:nvPr>
            <p:ph idx="1"/>
          </p:nvPr>
        </p:nvSpPr>
        <p:spPr>
          <a:xfrm>
            <a:off x="849086" y="2074284"/>
            <a:ext cx="3153229" cy="4351338"/>
          </a:xfrm>
        </p:spPr>
        <p:txBody>
          <a:bodyPr/>
          <a:lstStyle/>
          <a:p>
            <a:r>
              <a:rPr lang="en-GB" dirty="0">
                <a:solidFill>
                  <a:srgbClr val="05255D"/>
                </a:solidFill>
                <a:latin typeface="Arial" panose="020B0604020202020204" pitchFamily="34" charset="0"/>
                <a:cs typeface="Arial" panose="020B0604020202020204" pitchFamily="34" charset="0"/>
              </a:rPr>
              <a:t>The planets are constantly moving.</a:t>
            </a:r>
          </a:p>
          <a:p>
            <a:r>
              <a:rPr lang="en-GB" dirty="0">
                <a:solidFill>
                  <a:srgbClr val="05255D"/>
                </a:solidFill>
                <a:latin typeface="Arial" panose="020B0604020202020204" pitchFamily="34" charset="0"/>
                <a:cs typeface="Arial" panose="020B0604020202020204" pitchFamily="34" charset="0"/>
              </a:rPr>
              <a:t>We must leave Earth months earlier and travel towards where we know Mars will be on a specific date.</a:t>
            </a:r>
          </a:p>
          <a:p>
            <a:endParaRPr lang="en-US" dirty="0"/>
          </a:p>
        </p:txBody>
      </p:sp>
      <p:pic>
        <p:nvPicPr>
          <p:cNvPr id="11" name="Picture 10" descr="A diagram of a solar system&#10;&#10;AI-generated content may be incorrect.">
            <a:extLst>
              <a:ext uri="{FF2B5EF4-FFF2-40B4-BE49-F238E27FC236}">
                <a16:creationId xmlns:a16="http://schemas.microsoft.com/office/drawing/2014/main" id="{79A10246-F37E-A168-DBE5-A2A476F59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573" y="2074284"/>
            <a:ext cx="7334228" cy="3850470"/>
          </a:xfrm>
          <a:prstGeom prst="rect">
            <a:avLst/>
          </a:prstGeom>
        </p:spPr>
      </p:pic>
      <p:sp>
        <p:nvSpPr>
          <p:cNvPr id="12" name="TextBox 11">
            <a:extLst>
              <a:ext uri="{FF2B5EF4-FFF2-40B4-BE49-F238E27FC236}">
                <a16:creationId xmlns:a16="http://schemas.microsoft.com/office/drawing/2014/main" id="{BD982D95-94D7-3A0C-CE89-484883F9EA31}"/>
              </a:ext>
            </a:extLst>
          </p:cNvPr>
          <p:cNvSpPr txBox="1"/>
          <p:nvPr/>
        </p:nvSpPr>
        <p:spPr>
          <a:xfrm>
            <a:off x="10101942" y="6025512"/>
            <a:ext cx="1944915" cy="400110"/>
          </a:xfrm>
          <a:prstGeom prst="rect">
            <a:avLst/>
          </a:prstGeom>
          <a:noFill/>
        </p:spPr>
        <p:txBody>
          <a:bodyPr wrap="square" rtlCol="0">
            <a:spAutoFit/>
          </a:bodyPr>
          <a:lstStyle/>
          <a:p>
            <a:r>
              <a:rPr lang="en-US" sz="2000" dirty="0">
                <a:solidFill>
                  <a:srgbClr val="05255D"/>
                </a:solidFill>
                <a:latin typeface="Arial" panose="020B0604020202020204" pitchFamily="34" charset="0"/>
                <a:cs typeface="Arial" panose="020B0604020202020204" pitchFamily="34" charset="0"/>
              </a:rPr>
              <a:t>Credit: NASA</a:t>
            </a:r>
          </a:p>
        </p:txBody>
      </p:sp>
    </p:spTree>
    <p:extLst>
      <p:ext uri="{BB962C8B-B14F-4D97-AF65-F5344CB8AC3E}">
        <p14:creationId xmlns:p14="http://schemas.microsoft.com/office/powerpoint/2010/main" val="27700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6595-22D7-4ED5-1443-FEB545C4A2AC}"/>
              </a:ext>
            </a:extLst>
          </p:cNvPr>
          <p:cNvSpPr>
            <a:spLocks noGrp="1"/>
          </p:cNvSpPr>
          <p:nvPr>
            <p:ph type="title"/>
          </p:nvPr>
        </p:nvSpPr>
        <p:spPr/>
        <p:txBody>
          <a:bodyPr>
            <a:normAutofit fontScale="90000"/>
          </a:bodyPr>
          <a:lstStyle/>
          <a:p>
            <a:r>
              <a:rPr lang="en-US" b="1" dirty="0"/>
              <a:t>The Launch Date</a:t>
            </a:r>
            <a:endParaRPr lang="en-US" dirty="0"/>
          </a:p>
        </p:txBody>
      </p:sp>
      <p:sp>
        <p:nvSpPr>
          <p:cNvPr id="3" name="Content Placeholder 2">
            <a:extLst>
              <a:ext uri="{FF2B5EF4-FFF2-40B4-BE49-F238E27FC236}">
                <a16:creationId xmlns:a16="http://schemas.microsoft.com/office/drawing/2014/main" id="{4A7EFD89-0C2A-6C58-1B5F-A80D73CA232C}"/>
              </a:ext>
            </a:extLst>
          </p:cNvPr>
          <p:cNvSpPr>
            <a:spLocks noGrp="1"/>
          </p:cNvSpPr>
          <p:nvPr>
            <p:ph idx="1"/>
          </p:nvPr>
        </p:nvSpPr>
        <p:spPr>
          <a:xfrm>
            <a:off x="838200" y="2217511"/>
            <a:ext cx="10515600" cy="4351338"/>
          </a:xfrm>
        </p:spPr>
        <p:txBody>
          <a:bodyPr/>
          <a:lstStyle/>
          <a:p>
            <a:r>
              <a:rPr lang="en-US" dirty="0">
                <a:latin typeface="Arial" panose="020B0604020202020204" pitchFamily="34" charset="0"/>
                <a:cs typeface="Arial" panose="020B0604020202020204" pitchFamily="34" charset="0"/>
              </a:rPr>
              <a:t>Work out your launch month</a:t>
            </a:r>
          </a:p>
          <a:p>
            <a:r>
              <a:rPr lang="en-US" dirty="0">
                <a:latin typeface="Arial" panose="020B0604020202020204" pitchFamily="34" charset="0"/>
                <a:cs typeface="Arial" panose="020B0604020202020204" pitchFamily="34" charset="0"/>
              </a:rPr>
              <a:t>Choose a launch day</a:t>
            </a:r>
          </a:p>
          <a:p>
            <a:r>
              <a:rPr lang="en-US" dirty="0">
                <a:latin typeface="Arial" panose="020B0604020202020204" pitchFamily="34" charset="0"/>
                <a:cs typeface="Arial" panose="020B0604020202020204" pitchFamily="34" charset="0"/>
              </a:rPr>
              <a:t>Pick a launch time</a:t>
            </a:r>
          </a:p>
        </p:txBody>
      </p:sp>
      <p:sp>
        <p:nvSpPr>
          <p:cNvPr id="4" name="Oval 3">
            <a:extLst>
              <a:ext uri="{FF2B5EF4-FFF2-40B4-BE49-F238E27FC236}">
                <a16:creationId xmlns:a16="http://schemas.microsoft.com/office/drawing/2014/main" id="{5428A7CE-444D-AC9E-667E-C1901AEC4385}"/>
              </a:ext>
            </a:extLst>
          </p:cNvPr>
          <p:cNvSpPr/>
          <p:nvPr/>
        </p:nvSpPr>
        <p:spPr>
          <a:xfrm>
            <a:off x="5254170" y="2830688"/>
            <a:ext cx="2729856" cy="1783035"/>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70</a:t>
            </a:r>
          </a:p>
        </p:txBody>
      </p:sp>
      <p:pic>
        <p:nvPicPr>
          <p:cNvPr id="5" name="Picture 4" descr="A red and white rocket in the dark&#10;&#10;AI-generated content may be incorrect.">
            <a:extLst>
              <a:ext uri="{FF2B5EF4-FFF2-40B4-BE49-F238E27FC236}">
                <a16:creationId xmlns:a16="http://schemas.microsoft.com/office/drawing/2014/main" id="{56CF27E2-7D88-3E63-5E44-154024BECA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10869" y="1268197"/>
            <a:ext cx="3124983" cy="3124983"/>
          </a:xfrm>
          <a:prstGeom prst="rect">
            <a:avLst/>
          </a:prstGeom>
        </p:spPr>
      </p:pic>
    </p:spTree>
    <p:extLst>
      <p:ext uri="{BB962C8B-B14F-4D97-AF65-F5344CB8AC3E}">
        <p14:creationId xmlns:p14="http://schemas.microsoft.com/office/powerpoint/2010/main" val="218230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473C5-019D-A2C8-D75F-4612D70158A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67D8E1-A930-C4CD-B4BB-BACBF6939A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7149" b="17149"/>
          <a:stretch/>
        </p:blipFill>
        <p:spPr>
          <a:xfrm>
            <a:off x="0" y="1030515"/>
            <a:ext cx="12192000" cy="5827486"/>
          </a:xfrm>
          <a:prstGeom prst="rect">
            <a:avLst/>
          </a:prstGeom>
        </p:spPr>
      </p:pic>
      <p:sp>
        <p:nvSpPr>
          <p:cNvPr id="10" name="Title 1">
            <a:extLst>
              <a:ext uri="{FF2B5EF4-FFF2-40B4-BE49-F238E27FC236}">
                <a16:creationId xmlns:a16="http://schemas.microsoft.com/office/drawing/2014/main" id="{27F6C13C-189B-A4CB-BEA8-2F6637177E14}"/>
              </a:ext>
            </a:extLst>
          </p:cNvPr>
          <p:cNvSpPr txBox="1">
            <a:spLocks/>
          </p:cNvSpPr>
          <p:nvPr/>
        </p:nvSpPr>
        <p:spPr>
          <a:xfrm>
            <a:off x="0" y="4876492"/>
            <a:ext cx="12192000" cy="1408194"/>
          </a:xfrm>
          <a:prstGeom prst="rect">
            <a:avLst/>
          </a:prstGeom>
          <a:solidFill>
            <a:schemeClr val="accent1"/>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lnSpc>
                <a:spcPct val="120000"/>
              </a:lnSpc>
            </a:pPr>
            <a:r>
              <a:rPr lang="en-US" sz="8000" dirty="0">
                <a:solidFill>
                  <a:schemeClr val="bg1"/>
                </a:solidFill>
                <a:latin typeface="Arial Narrow" panose="020B0604020202020204" pitchFamily="34" charset="0"/>
                <a:cs typeface="Arial Narrow" panose="020B0604020202020204" pitchFamily="34" charset="0"/>
              </a:rPr>
              <a:t>Activity 4: First Words</a:t>
            </a:r>
          </a:p>
        </p:txBody>
      </p:sp>
    </p:spTree>
    <p:extLst>
      <p:ext uri="{BB962C8B-B14F-4D97-AF65-F5344CB8AC3E}">
        <p14:creationId xmlns:p14="http://schemas.microsoft.com/office/powerpoint/2010/main" val="36459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5832-FBDA-EAC0-AA41-381A3A7A2BC0}"/>
              </a:ext>
            </a:extLst>
          </p:cNvPr>
          <p:cNvSpPr>
            <a:spLocks noGrp="1"/>
          </p:cNvSpPr>
          <p:nvPr>
            <p:ph type="title"/>
          </p:nvPr>
        </p:nvSpPr>
        <p:spPr>
          <a:xfrm>
            <a:off x="838200" y="1280205"/>
            <a:ext cx="10515600" cy="690563"/>
          </a:xfrm>
        </p:spPr>
        <p:txBody>
          <a:bodyPr>
            <a:normAutofit fontScale="90000"/>
          </a:bodyPr>
          <a:lstStyle/>
          <a:p>
            <a:r>
              <a:rPr lang="en-US" b="1" dirty="0"/>
              <a:t>First Words</a:t>
            </a:r>
          </a:p>
        </p:txBody>
      </p:sp>
      <p:sp>
        <p:nvSpPr>
          <p:cNvPr id="3" name="Content Placeholder 2">
            <a:extLst>
              <a:ext uri="{FF2B5EF4-FFF2-40B4-BE49-F238E27FC236}">
                <a16:creationId xmlns:a16="http://schemas.microsoft.com/office/drawing/2014/main" id="{313DD483-4609-B556-2296-21C8D9DD82ED}"/>
              </a:ext>
            </a:extLst>
          </p:cNvPr>
          <p:cNvSpPr>
            <a:spLocks noGrp="1"/>
          </p:cNvSpPr>
          <p:nvPr>
            <p:ph idx="1"/>
          </p:nvPr>
        </p:nvSpPr>
        <p:spPr>
          <a:xfrm>
            <a:off x="838200" y="2188482"/>
            <a:ext cx="10515600" cy="4351338"/>
          </a:xfrm>
        </p:spPr>
        <p:txBody>
          <a:bodyPr/>
          <a:lstStyle/>
          <a:p>
            <a:r>
              <a:rPr lang="en-GB" dirty="0">
                <a:solidFill>
                  <a:srgbClr val="001F5B"/>
                </a:solidFill>
                <a:latin typeface="Arial"/>
                <a:cs typeface="Arial"/>
              </a:rPr>
              <a:t>When the first person set foot on the Moon (Neil Armstrong in 1969), he had carefully planned his first words. </a:t>
            </a:r>
          </a:p>
          <a:p>
            <a:r>
              <a:rPr lang="en-GB" dirty="0">
                <a:solidFill>
                  <a:srgbClr val="001F5B"/>
                </a:solidFill>
                <a:latin typeface="Arial"/>
                <a:cs typeface="Arial"/>
              </a:rPr>
              <a:t>Around 650 million people tuned into the TV to watch the Moon landings live.</a:t>
            </a:r>
          </a:p>
          <a:p>
            <a:r>
              <a:rPr lang="en-GB" dirty="0">
                <a:solidFill>
                  <a:srgbClr val="001F5B"/>
                </a:solidFill>
                <a:latin typeface="Arial"/>
                <a:cs typeface="Arial"/>
              </a:rPr>
              <a:t>Even more people might watch the future Mars landing…</a:t>
            </a:r>
            <a:endParaRPr lang="en-US" dirty="0"/>
          </a:p>
        </p:txBody>
      </p:sp>
    </p:spTree>
    <p:extLst>
      <p:ext uri="{BB962C8B-B14F-4D97-AF65-F5344CB8AC3E}">
        <p14:creationId xmlns:p14="http://schemas.microsoft.com/office/powerpoint/2010/main" val="1944240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9F106-9536-EB2D-BC5C-79B7997F7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EC568-F495-FE2D-FE17-668BCD25CFCB}"/>
              </a:ext>
            </a:extLst>
          </p:cNvPr>
          <p:cNvSpPr>
            <a:spLocks noGrp="1"/>
          </p:cNvSpPr>
          <p:nvPr>
            <p:ph type="title"/>
          </p:nvPr>
        </p:nvSpPr>
        <p:spPr>
          <a:xfrm>
            <a:off x="838200" y="1280205"/>
            <a:ext cx="10515600" cy="690563"/>
          </a:xfrm>
        </p:spPr>
        <p:txBody>
          <a:bodyPr>
            <a:normAutofit fontScale="90000"/>
          </a:bodyPr>
          <a:lstStyle/>
          <a:p>
            <a:r>
              <a:rPr lang="en-US" b="1" dirty="0"/>
              <a:t>First Words</a:t>
            </a:r>
          </a:p>
        </p:txBody>
      </p:sp>
      <p:sp>
        <p:nvSpPr>
          <p:cNvPr id="3" name="Content Placeholder 2">
            <a:extLst>
              <a:ext uri="{FF2B5EF4-FFF2-40B4-BE49-F238E27FC236}">
                <a16:creationId xmlns:a16="http://schemas.microsoft.com/office/drawing/2014/main" id="{7B2DEE7A-235D-7164-A4E7-46265A166010}"/>
              </a:ext>
            </a:extLst>
          </p:cNvPr>
          <p:cNvSpPr>
            <a:spLocks noGrp="1"/>
          </p:cNvSpPr>
          <p:nvPr>
            <p:ph idx="1"/>
          </p:nvPr>
        </p:nvSpPr>
        <p:spPr>
          <a:xfrm>
            <a:off x="838200" y="2086882"/>
            <a:ext cx="10515600" cy="4351338"/>
          </a:xfrm>
        </p:spPr>
        <p:txBody>
          <a:bodyPr>
            <a:normAutofit/>
          </a:bodyPr>
          <a:lstStyle/>
          <a:p>
            <a:pPr marL="0" indent="0">
              <a:buNone/>
            </a:pPr>
            <a:r>
              <a:rPr lang="en-GB" sz="3200" dirty="0">
                <a:solidFill>
                  <a:srgbClr val="001F5B"/>
                </a:solidFill>
                <a:latin typeface="Arial"/>
                <a:cs typeface="Arial"/>
              </a:rPr>
              <a:t>What would your first words be when you first set foot on Mars?</a:t>
            </a:r>
          </a:p>
          <a:p>
            <a:pPr marL="0" indent="0">
              <a:buNone/>
            </a:pPr>
            <a:endParaRPr lang="en-GB" sz="3200" dirty="0">
              <a:solidFill>
                <a:srgbClr val="001F5B"/>
              </a:solidFill>
              <a:latin typeface="Arial"/>
              <a:cs typeface="Arial"/>
            </a:endParaRPr>
          </a:p>
          <a:p>
            <a:pPr marL="0" indent="0">
              <a:buNone/>
            </a:pPr>
            <a:r>
              <a:rPr lang="en-GB" sz="3000" dirty="0">
                <a:solidFill>
                  <a:srgbClr val="001F5B"/>
                </a:solidFill>
                <a:latin typeface="Arial"/>
                <a:cs typeface="Arial"/>
              </a:rPr>
              <a:t>You might want to talk about:</a:t>
            </a:r>
          </a:p>
          <a:p>
            <a:r>
              <a:rPr lang="en-GB" sz="3000" dirty="0">
                <a:solidFill>
                  <a:srgbClr val="001F5B"/>
                </a:solidFill>
                <a:latin typeface="Arial"/>
                <a:cs typeface="Arial"/>
              </a:rPr>
              <a:t> People who are important to you</a:t>
            </a:r>
          </a:p>
          <a:p>
            <a:r>
              <a:rPr lang="en-GB" sz="3000" dirty="0">
                <a:solidFill>
                  <a:srgbClr val="001F5B"/>
                </a:solidFill>
                <a:latin typeface="Arial"/>
                <a:cs typeface="Arial"/>
              </a:rPr>
              <a:t>Your favourite quote from a book, song, film, or similar</a:t>
            </a:r>
          </a:p>
          <a:p>
            <a:r>
              <a:rPr lang="en-GB" sz="3000" dirty="0">
                <a:solidFill>
                  <a:srgbClr val="001F5B"/>
                </a:solidFill>
                <a:latin typeface="Arial"/>
                <a:cs typeface="Arial"/>
              </a:rPr>
              <a:t>The work you or others did to reach Mars</a:t>
            </a:r>
          </a:p>
          <a:p>
            <a:r>
              <a:rPr lang="en-GB" sz="3000" dirty="0">
                <a:solidFill>
                  <a:srgbClr val="001F5B"/>
                </a:solidFill>
                <a:latin typeface="Arial"/>
                <a:cs typeface="Arial"/>
              </a:rPr>
              <a:t>Why you think it’s important for humans to explore space</a:t>
            </a:r>
          </a:p>
          <a:p>
            <a:endParaRPr lang="en-GB" sz="3200" dirty="0">
              <a:solidFill>
                <a:srgbClr val="001F5B"/>
              </a:solidFill>
              <a:latin typeface="Arial"/>
              <a:cs typeface="Arial"/>
            </a:endParaRPr>
          </a:p>
        </p:txBody>
      </p:sp>
      <p:sp>
        <p:nvSpPr>
          <p:cNvPr id="4" name="Oval 3">
            <a:extLst>
              <a:ext uri="{FF2B5EF4-FFF2-40B4-BE49-F238E27FC236}">
                <a16:creationId xmlns:a16="http://schemas.microsoft.com/office/drawing/2014/main" id="{202B89BA-05CB-3465-D7A4-27FF620AD85C}"/>
              </a:ext>
            </a:extLst>
          </p:cNvPr>
          <p:cNvSpPr/>
          <p:nvPr/>
        </p:nvSpPr>
        <p:spPr>
          <a:xfrm>
            <a:off x="8955313" y="2840151"/>
            <a:ext cx="2729856" cy="1783035"/>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71</a:t>
            </a:r>
          </a:p>
        </p:txBody>
      </p:sp>
    </p:spTree>
    <p:extLst>
      <p:ext uri="{BB962C8B-B14F-4D97-AF65-F5344CB8AC3E}">
        <p14:creationId xmlns:p14="http://schemas.microsoft.com/office/powerpoint/2010/main" val="324346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71252-8799-9448-4283-F538E71A963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9B3682-6871-BB3A-5D42-7107D7F1AC57}"/>
              </a:ext>
            </a:extLst>
          </p:cNvPr>
          <p:cNvSpPr>
            <a:spLocks noGrp="1"/>
          </p:cNvSpPr>
          <p:nvPr>
            <p:ph idx="1"/>
          </p:nvPr>
        </p:nvSpPr>
        <p:spPr>
          <a:xfrm>
            <a:off x="284018" y="1684794"/>
            <a:ext cx="3568454" cy="4605170"/>
          </a:xfrm>
        </p:spPr>
        <p:txBody>
          <a:bodyPr>
            <a:normAutofit/>
          </a:bodyPr>
          <a:lstStyle/>
          <a:p>
            <a:pPr marL="0" indent="0">
              <a:buNone/>
            </a:pPr>
            <a:r>
              <a:rPr lang="en-GB" sz="3200" dirty="0">
                <a:latin typeface="Arial" panose="020B0604020202020204" pitchFamily="34" charset="0"/>
                <a:cs typeface="Arial" panose="020B0604020202020204" pitchFamily="34" charset="0"/>
              </a:rPr>
              <a:t>First words are important and last the test of time…</a:t>
            </a:r>
          </a:p>
          <a:p>
            <a:pPr marL="0" indent="0">
              <a:buNone/>
            </a:pPr>
            <a:endParaRPr lang="en-GB" dirty="0"/>
          </a:p>
        </p:txBody>
      </p:sp>
      <p:pic>
        <p:nvPicPr>
          <p:cNvPr id="3" name="Online Media 2" descr="'One small step for man': Moment of Neil Armstrong's famous line">
            <a:hlinkClick r:id="" action="ppaction://media"/>
            <a:extLst>
              <a:ext uri="{FF2B5EF4-FFF2-40B4-BE49-F238E27FC236}">
                <a16:creationId xmlns:a16="http://schemas.microsoft.com/office/drawing/2014/main" id="{6618CF93-9EAF-3CD4-7AE1-87E4D854BCEA}"/>
              </a:ext>
            </a:extLst>
          </p:cNvPr>
          <p:cNvPicPr>
            <a:picLocks noRot="1" noChangeAspect="1"/>
          </p:cNvPicPr>
          <p:nvPr>
            <a:videoFile r:link="rId1"/>
          </p:nvPr>
        </p:nvPicPr>
        <p:blipFill>
          <a:blip r:embed="rId4"/>
          <a:stretch>
            <a:fillRect/>
          </a:stretch>
        </p:blipFill>
        <p:spPr>
          <a:xfrm>
            <a:off x="4175760" y="1684794"/>
            <a:ext cx="7909573" cy="4468909"/>
          </a:xfrm>
          <a:prstGeom prst="rect">
            <a:avLst/>
          </a:prstGeom>
        </p:spPr>
      </p:pic>
    </p:spTree>
    <p:extLst>
      <p:ext uri="{BB962C8B-B14F-4D97-AF65-F5344CB8AC3E}">
        <p14:creationId xmlns:p14="http://schemas.microsoft.com/office/powerpoint/2010/main" val="29977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32C71-16DA-AC8A-B6A3-03E1A9D022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321D64-20CB-FD1F-2100-958C1C8A6642}"/>
              </a:ext>
            </a:extLst>
          </p:cNvPr>
          <p:cNvSpPr>
            <a:spLocks noGrp="1"/>
          </p:cNvSpPr>
          <p:nvPr>
            <p:ph type="title"/>
          </p:nvPr>
        </p:nvSpPr>
        <p:spPr>
          <a:xfrm>
            <a:off x="838200" y="1309069"/>
            <a:ext cx="10515600" cy="690563"/>
          </a:xfrm>
        </p:spPr>
        <p:txBody>
          <a:bodyPr>
            <a:normAutofit fontScale="90000"/>
          </a:bodyPr>
          <a:lstStyle/>
          <a:p>
            <a:r>
              <a:rPr lang="en-GB" b="1" dirty="0">
                <a:solidFill>
                  <a:srgbClr val="001F5B"/>
                </a:solidFill>
                <a:latin typeface="Arial Narrow" panose="020B0604020202020204" pitchFamily="34" charset="0"/>
                <a:cs typeface="Arial Narrow" panose="020B0604020202020204" pitchFamily="34" charset="0"/>
              </a:rPr>
              <a:t>Introduction to your Mission</a:t>
            </a:r>
            <a:endParaRPr lang="en-GB" b="1" dirty="0">
              <a:latin typeface="Arial Narrow" panose="020B0604020202020204" pitchFamily="34" charset="0"/>
              <a:cs typeface="Arial Narrow" panose="020B0604020202020204" pitchFamily="34" charset="0"/>
            </a:endParaRPr>
          </a:p>
        </p:txBody>
      </p:sp>
      <p:sp>
        <p:nvSpPr>
          <p:cNvPr id="8" name="Content Placeholder 7">
            <a:extLst>
              <a:ext uri="{FF2B5EF4-FFF2-40B4-BE49-F238E27FC236}">
                <a16:creationId xmlns:a16="http://schemas.microsoft.com/office/drawing/2014/main" id="{9786B5D2-3CD0-4B95-26BA-8ED5F22D2E9A}"/>
              </a:ext>
            </a:extLst>
          </p:cNvPr>
          <p:cNvSpPr>
            <a:spLocks noGrp="1"/>
          </p:cNvSpPr>
          <p:nvPr>
            <p:ph idx="1"/>
          </p:nvPr>
        </p:nvSpPr>
        <p:spPr>
          <a:xfrm>
            <a:off x="838200" y="2336799"/>
            <a:ext cx="10515600" cy="3966233"/>
          </a:xfrm>
        </p:spPr>
        <p:txBody>
          <a:bodyPr>
            <a:normAutofit fontScale="92500" lnSpcReduction="10000"/>
          </a:bodyPr>
          <a:lstStyle/>
          <a:p>
            <a:r>
              <a:rPr lang="en-GB" dirty="0">
                <a:latin typeface="Arial" panose="020B0604020202020204" pitchFamily="34" charset="0"/>
                <a:cs typeface="Arial" panose="020B0604020202020204" pitchFamily="34" charset="0"/>
              </a:rPr>
              <a:t>This is our final investigation of the project…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nSpc>
                <a:spcPct val="120000"/>
              </a:lnSpc>
              <a:defRPr/>
            </a:pPr>
            <a:r>
              <a:rPr lang="en-GB" dirty="0">
                <a:solidFill>
                  <a:srgbClr val="001F5B"/>
                </a:solidFill>
                <a:latin typeface="Arial"/>
                <a:cs typeface="Arial"/>
              </a:rPr>
              <a:t>We need to plan our launch date!</a:t>
            </a:r>
          </a:p>
          <a:p>
            <a:pPr>
              <a:lnSpc>
                <a:spcPct val="120000"/>
              </a:lnSpc>
              <a:defRPr/>
            </a:pPr>
            <a:endParaRPr lang="en-GB" dirty="0">
              <a:solidFill>
                <a:srgbClr val="001F5B"/>
              </a:solidFill>
              <a:latin typeface="Arial"/>
              <a:cs typeface="Arial"/>
            </a:endParaRPr>
          </a:p>
          <a:p>
            <a:pPr>
              <a:lnSpc>
                <a:spcPct val="120000"/>
              </a:lnSpc>
              <a:defRPr/>
            </a:pPr>
            <a:r>
              <a:rPr lang="en-GB" dirty="0">
                <a:solidFill>
                  <a:srgbClr val="001F5B"/>
                </a:solidFill>
                <a:latin typeface="Arial"/>
                <a:cs typeface="Arial"/>
              </a:rPr>
              <a:t>In this mission, you will be be a mathematician. Your job is to analyse the movement of the planets and calculate a launch date for our mission to Mars.</a:t>
            </a:r>
          </a:p>
          <a:p>
            <a:pPr>
              <a:lnSpc>
                <a:spcPct val="120000"/>
              </a:lnSpc>
              <a:defRPr/>
            </a:pPr>
            <a:endParaRPr lang="en-GB" dirty="0">
              <a:solidFill>
                <a:srgbClr val="001F5B"/>
              </a:solidFill>
              <a:latin typeface="Arial"/>
              <a:cs typeface="Arial"/>
            </a:endParaRPr>
          </a:p>
          <a:p>
            <a:endParaRPr lang="en-GB" dirty="0">
              <a:latin typeface="Arial" panose="020B0604020202020204" pitchFamily="34" charset="0"/>
              <a:cs typeface="Arial" panose="020B0604020202020204" pitchFamily="34" charset="0"/>
            </a:endParaRPr>
          </a:p>
        </p:txBody>
      </p:sp>
      <p:pic>
        <p:nvPicPr>
          <p:cNvPr id="3" name="Graphic 2" descr="Rocket with solid fill">
            <a:extLst>
              <a:ext uri="{FF2B5EF4-FFF2-40B4-BE49-F238E27FC236}">
                <a16:creationId xmlns:a16="http://schemas.microsoft.com/office/drawing/2014/main" id="{2D287E6A-FE35-4928-3269-DA19976143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2857" y="1679741"/>
            <a:ext cx="3182257" cy="3182257"/>
          </a:xfrm>
          <a:prstGeom prst="rect">
            <a:avLst/>
          </a:prstGeom>
        </p:spPr>
      </p:pic>
    </p:spTree>
    <p:extLst>
      <p:ext uri="{BB962C8B-B14F-4D97-AF65-F5344CB8AC3E}">
        <p14:creationId xmlns:p14="http://schemas.microsoft.com/office/powerpoint/2010/main" val="3808009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41474-AFCC-822E-4741-1679004C4B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35E0B85-92DE-3DD2-E233-FAFEFCB8F31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980" b="22980"/>
          <a:stretch/>
        </p:blipFill>
        <p:spPr>
          <a:xfrm>
            <a:off x="0" y="1045029"/>
            <a:ext cx="12192000" cy="5812971"/>
          </a:xfrm>
          <a:prstGeom prst="rect">
            <a:avLst/>
          </a:prstGeom>
        </p:spPr>
      </p:pic>
      <p:sp>
        <p:nvSpPr>
          <p:cNvPr id="10" name="Title 1">
            <a:extLst>
              <a:ext uri="{FF2B5EF4-FFF2-40B4-BE49-F238E27FC236}">
                <a16:creationId xmlns:a16="http://schemas.microsoft.com/office/drawing/2014/main" id="{DD138841-B64C-D277-5CBE-CBFBB2389268}"/>
              </a:ext>
            </a:extLst>
          </p:cNvPr>
          <p:cNvSpPr txBox="1">
            <a:spLocks/>
          </p:cNvSpPr>
          <p:nvPr/>
        </p:nvSpPr>
        <p:spPr>
          <a:xfrm>
            <a:off x="0" y="4876492"/>
            <a:ext cx="12192000" cy="1408194"/>
          </a:xfrm>
          <a:prstGeom prst="rect">
            <a:avLst/>
          </a:prstGeom>
          <a:solidFill>
            <a:schemeClr val="accent1"/>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lnSpc>
                <a:spcPct val="120000"/>
              </a:lnSpc>
            </a:pPr>
            <a:r>
              <a:rPr lang="en-US" sz="8000" dirty="0">
                <a:solidFill>
                  <a:schemeClr val="bg1"/>
                </a:solidFill>
              </a:rPr>
              <a:t>Activity 5: Postcards</a:t>
            </a:r>
          </a:p>
        </p:txBody>
      </p:sp>
    </p:spTree>
    <p:extLst>
      <p:ext uri="{BB962C8B-B14F-4D97-AF65-F5344CB8AC3E}">
        <p14:creationId xmlns:p14="http://schemas.microsoft.com/office/powerpoint/2010/main" val="82949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E9202-F0EC-24EC-C4B4-726F1733FAF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8D7BD5-9EAB-4052-8E11-7787F0AC8F1D}"/>
              </a:ext>
            </a:extLst>
          </p:cNvPr>
          <p:cNvSpPr>
            <a:spLocks noGrp="1"/>
          </p:cNvSpPr>
          <p:nvPr>
            <p:ph idx="1"/>
          </p:nvPr>
        </p:nvSpPr>
        <p:spPr>
          <a:xfrm>
            <a:off x="284018" y="1548534"/>
            <a:ext cx="10515600" cy="4741430"/>
          </a:xfrm>
        </p:spPr>
        <p:txBody>
          <a:bodyPr>
            <a:normAutofit/>
          </a:bodyPr>
          <a:lstStyle/>
          <a:p>
            <a:pPr marL="0" indent="0">
              <a:buNone/>
            </a:pPr>
            <a:r>
              <a:rPr lang="en-GB" dirty="0"/>
              <a:t>In your lifetime</a:t>
            </a:r>
          </a:p>
          <a:p>
            <a:pPr marL="0" indent="0">
              <a:buNone/>
            </a:pPr>
            <a:endParaRPr lang="en-GB" dirty="0"/>
          </a:p>
        </p:txBody>
      </p:sp>
      <p:pic>
        <p:nvPicPr>
          <p:cNvPr id="2" name="Online Media 1" descr="Human Exploration of Mars">
            <a:hlinkClick r:id="" action="ppaction://media"/>
            <a:extLst>
              <a:ext uri="{FF2B5EF4-FFF2-40B4-BE49-F238E27FC236}">
                <a16:creationId xmlns:a16="http://schemas.microsoft.com/office/drawing/2014/main" id="{BE222F76-5F44-385F-7F53-B1A6FBD7F0C9}"/>
              </a:ext>
            </a:extLst>
          </p:cNvPr>
          <p:cNvPicPr>
            <a:picLocks noRot="1" noChangeAspect="1"/>
          </p:cNvPicPr>
          <p:nvPr>
            <a:videoFile r:link="rId1"/>
          </p:nvPr>
        </p:nvPicPr>
        <p:blipFill>
          <a:blip r:embed="rId4"/>
          <a:stretch>
            <a:fillRect/>
          </a:stretch>
        </p:blipFill>
        <p:spPr>
          <a:xfrm>
            <a:off x="2535372" y="1263696"/>
            <a:ext cx="9516720" cy="5376947"/>
          </a:xfrm>
          <a:prstGeom prst="rect">
            <a:avLst/>
          </a:prstGeom>
        </p:spPr>
      </p:pic>
    </p:spTree>
    <p:extLst>
      <p:ext uri="{BB962C8B-B14F-4D97-AF65-F5344CB8AC3E}">
        <p14:creationId xmlns:p14="http://schemas.microsoft.com/office/powerpoint/2010/main" val="356275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16FD0-97C0-0CE1-E227-F875F08F99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66D4BC3-E0FB-319A-A3DA-3B6548E6A87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457" b="11457"/>
          <a:stretch/>
        </p:blipFill>
        <p:spPr>
          <a:xfrm>
            <a:off x="0" y="1049833"/>
            <a:ext cx="12192000" cy="6248400"/>
          </a:xfrm>
          <a:prstGeom prst="rect">
            <a:avLst/>
          </a:prstGeom>
        </p:spPr>
      </p:pic>
      <p:sp>
        <p:nvSpPr>
          <p:cNvPr id="10" name="Title 1">
            <a:extLst>
              <a:ext uri="{FF2B5EF4-FFF2-40B4-BE49-F238E27FC236}">
                <a16:creationId xmlns:a16="http://schemas.microsoft.com/office/drawing/2014/main" id="{424ACCC9-A520-F4E1-572F-DE83169867BC}"/>
              </a:ext>
            </a:extLst>
          </p:cNvPr>
          <p:cNvSpPr txBox="1">
            <a:spLocks/>
          </p:cNvSpPr>
          <p:nvPr/>
        </p:nvSpPr>
        <p:spPr>
          <a:xfrm>
            <a:off x="0" y="4741368"/>
            <a:ext cx="12192000" cy="1412689"/>
          </a:xfrm>
          <a:prstGeom prst="rect">
            <a:avLst/>
          </a:prstGeom>
          <a:solidFill>
            <a:schemeClr val="accent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r>
              <a:rPr lang="en-US" sz="8000" dirty="0">
                <a:solidFill>
                  <a:schemeClr val="bg1"/>
                </a:solidFill>
                <a:latin typeface="Arial Narrow" panose="020B0604020202020204" pitchFamily="34" charset="0"/>
                <a:cs typeface="Arial Narrow" panose="020B0604020202020204" pitchFamily="34" charset="0"/>
              </a:rPr>
              <a:t>Activity 1: Travelling to Mars</a:t>
            </a:r>
          </a:p>
        </p:txBody>
      </p:sp>
    </p:spTree>
    <p:extLst>
      <p:ext uri="{BB962C8B-B14F-4D97-AF65-F5344CB8AC3E}">
        <p14:creationId xmlns:p14="http://schemas.microsoft.com/office/powerpoint/2010/main" val="22569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DB90-8AC5-A80A-DD39-99CDB44002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BD3D2-6FC5-B686-11E8-68C0FB149D95}"/>
              </a:ext>
            </a:extLst>
          </p:cNvPr>
          <p:cNvSpPr>
            <a:spLocks noGrp="1"/>
          </p:cNvSpPr>
          <p:nvPr>
            <p:ph type="title"/>
          </p:nvPr>
        </p:nvSpPr>
        <p:spPr>
          <a:xfrm>
            <a:off x="329417" y="1531265"/>
            <a:ext cx="4451430" cy="690563"/>
          </a:xfrm>
        </p:spPr>
        <p:txBody>
          <a:bodyPr>
            <a:normAutofit fontScale="90000"/>
          </a:bodyPr>
          <a:lstStyle/>
          <a:p>
            <a:pPr algn="ctr"/>
            <a:r>
              <a:rPr lang="en-GB" b="1" dirty="0"/>
              <a:t>Travelling to Mars</a:t>
            </a:r>
            <a:endParaRPr lang="en-US" b="1" dirty="0"/>
          </a:p>
        </p:txBody>
      </p:sp>
      <p:sp>
        <p:nvSpPr>
          <p:cNvPr id="4" name="Content Placeholder 7">
            <a:extLst>
              <a:ext uri="{FF2B5EF4-FFF2-40B4-BE49-F238E27FC236}">
                <a16:creationId xmlns:a16="http://schemas.microsoft.com/office/drawing/2014/main" id="{3919457A-036D-AA03-9F36-48F0B6FDB88E}"/>
              </a:ext>
            </a:extLst>
          </p:cNvPr>
          <p:cNvSpPr>
            <a:spLocks noGrp="1"/>
          </p:cNvSpPr>
          <p:nvPr>
            <p:ph idx="1"/>
          </p:nvPr>
        </p:nvSpPr>
        <p:spPr>
          <a:xfrm>
            <a:off x="688298" y="2452405"/>
            <a:ext cx="7195901" cy="3814051"/>
          </a:xfrm>
        </p:spPr>
        <p:txBody>
          <a:bodyPr>
            <a:normAutofit/>
          </a:bodyPr>
          <a:lstStyle/>
          <a:p>
            <a:r>
              <a:rPr lang="en-GB" dirty="0">
                <a:latin typeface="Arial" panose="020B0604020202020204" pitchFamily="34" charset="0"/>
                <a:cs typeface="Arial" panose="020B0604020202020204" pitchFamily="34" charset="0"/>
              </a:rPr>
              <a:t>Even at its closest approach, Mars is still about 55 million km from Earth.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Spacecraft carrying people to Mars also need to carry enough food, water, oxygen and other supplies to keep the crew alive!</a:t>
            </a:r>
          </a:p>
        </p:txBody>
      </p:sp>
      <p:pic>
        <p:nvPicPr>
          <p:cNvPr id="5" name="Picture 4" descr="A close up of a planet&#10;&#10;AI-generated content may be incorrect.">
            <a:extLst>
              <a:ext uri="{FF2B5EF4-FFF2-40B4-BE49-F238E27FC236}">
                <a16:creationId xmlns:a16="http://schemas.microsoft.com/office/drawing/2014/main" id="{4434850E-EDD6-7906-6484-DA303AAF9A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59449" y="2452405"/>
            <a:ext cx="3044253" cy="3044253"/>
          </a:xfrm>
          <a:prstGeom prst="rect">
            <a:avLst/>
          </a:prstGeom>
        </p:spPr>
      </p:pic>
    </p:spTree>
    <p:extLst>
      <p:ext uri="{BB962C8B-B14F-4D97-AF65-F5344CB8AC3E}">
        <p14:creationId xmlns:p14="http://schemas.microsoft.com/office/powerpoint/2010/main" val="63874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1BD5-A2C0-AB95-9D3C-2960B9660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939EC-2D98-BA25-CD95-8AB5E4F585EF}"/>
              </a:ext>
            </a:extLst>
          </p:cNvPr>
          <p:cNvSpPr>
            <a:spLocks noGrp="1"/>
          </p:cNvSpPr>
          <p:nvPr>
            <p:ph type="title"/>
          </p:nvPr>
        </p:nvSpPr>
        <p:spPr>
          <a:xfrm>
            <a:off x="329417" y="1531265"/>
            <a:ext cx="4451430" cy="690563"/>
          </a:xfrm>
        </p:spPr>
        <p:txBody>
          <a:bodyPr>
            <a:normAutofit fontScale="90000"/>
          </a:bodyPr>
          <a:lstStyle/>
          <a:p>
            <a:pPr algn="ctr"/>
            <a:r>
              <a:rPr lang="en-GB" b="1" dirty="0"/>
              <a:t>Travelling to Mars</a:t>
            </a:r>
            <a:endParaRPr lang="en-US" b="1" dirty="0"/>
          </a:p>
        </p:txBody>
      </p:sp>
      <p:sp>
        <p:nvSpPr>
          <p:cNvPr id="4" name="Content Placeholder 7">
            <a:extLst>
              <a:ext uri="{FF2B5EF4-FFF2-40B4-BE49-F238E27FC236}">
                <a16:creationId xmlns:a16="http://schemas.microsoft.com/office/drawing/2014/main" id="{ED0871EA-FF2A-690C-D167-EC169DFA655E}"/>
              </a:ext>
            </a:extLst>
          </p:cNvPr>
          <p:cNvSpPr>
            <a:spLocks noGrp="1"/>
          </p:cNvSpPr>
          <p:nvPr>
            <p:ph idx="1"/>
          </p:nvPr>
        </p:nvSpPr>
        <p:spPr>
          <a:xfrm>
            <a:off x="688298" y="2728209"/>
            <a:ext cx="7195901" cy="3538247"/>
          </a:xfrm>
        </p:spPr>
        <p:txBody>
          <a:bodyPr>
            <a:normAutofit/>
          </a:bodyPr>
          <a:lstStyle/>
          <a:p>
            <a:r>
              <a:rPr lang="en-GB" dirty="0">
                <a:latin typeface="Arial" panose="020B0604020202020204" pitchFamily="34" charset="0"/>
                <a:cs typeface="Arial" panose="020B0604020202020204" pitchFamily="34" charset="0"/>
              </a:rPr>
              <a:t>How long would it take to get to Mars in a spacecraft?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Write your guess in your workbooks.</a:t>
            </a:r>
          </a:p>
        </p:txBody>
      </p:sp>
      <p:pic>
        <p:nvPicPr>
          <p:cNvPr id="12" name="Picture 11" descr="A red and white rocket in the dark&#10;&#10;AI-generated content may be incorrect.">
            <a:extLst>
              <a:ext uri="{FF2B5EF4-FFF2-40B4-BE49-F238E27FC236}">
                <a16:creationId xmlns:a16="http://schemas.microsoft.com/office/drawing/2014/main" id="{52D2D8FA-DB0C-9124-DA78-A8D1D2C230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7600" y="1716889"/>
            <a:ext cx="3124983" cy="3124983"/>
          </a:xfrm>
          <a:prstGeom prst="rect">
            <a:avLst/>
          </a:prstGeom>
        </p:spPr>
      </p:pic>
      <p:sp>
        <p:nvSpPr>
          <p:cNvPr id="5" name="Oval 4">
            <a:extLst>
              <a:ext uri="{FF2B5EF4-FFF2-40B4-BE49-F238E27FC236}">
                <a16:creationId xmlns:a16="http://schemas.microsoft.com/office/drawing/2014/main" id="{F227074D-1C27-A557-4022-A84F9FC3F4B9}"/>
              </a:ext>
            </a:extLst>
          </p:cNvPr>
          <p:cNvSpPr/>
          <p:nvPr/>
        </p:nvSpPr>
        <p:spPr>
          <a:xfrm>
            <a:off x="6506884" y="4841872"/>
            <a:ext cx="2754630"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68</a:t>
            </a:r>
          </a:p>
        </p:txBody>
      </p:sp>
    </p:spTree>
    <p:extLst>
      <p:ext uri="{BB962C8B-B14F-4D97-AF65-F5344CB8AC3E}">
        <p14:creationId xmlns:p14="http://schemas.microsoft.com/office/powerpoint/2010/main" val="425458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D39-C0FA-25B4-7A7B-14E9E4FC59CA}"/>
              </a:ext>
            </a:extLst>
          </p:cNvPr>
          <p:cNvSpPr>
            <a:spLocks noGrp="1"/>
          </p:cNvSpPr>
          <p:nvPr>
            <p:ph type="title"/>
          </p:nvPr>
        </p:nvSpPr>
        <p:spPr>
          <a:xfrm>
            <a:off x="838200" y="1165562"/>
            <a:ext cx="10515600" cy="690563"/>
          </a:xfrm>
        </p:spPr>
        <p:txBody>
          <a:bodyPr>
            <a:normAutofit fontScale="90000"/>
          </a:bodyPr>
          <a:lstStyle/>
          <a:p>
            <a:r>
              <a:rPr lang="en-GB" b="1" dirty="0"/>
              <a:t>Travelling to Mars</a:t>
            </a:r>
            <a:endParaRPr lang="en-US" dirty="0"/>
          </a:p>
        </p:txBody>
      </p:sp>
      <p:sp>
        <p:nvSpPr>
          <p:cNvPr id="3" name="Content Placeholder 2">
            <a:extLst>
              <a:ext uri="{FF2B5EF4-FFF2-40B4-BE49-F238E27FC236}">
                <a16:creationId xmlns:a16="http://schemas.microsoft.com/office/drawing/2014/main" id="{4769FEC8-6C30-D24B-2A56-76031E0D1BDE}"/>
              </a:ext>
            </a:extLst>
          </p:cNvPr>
          <p:cNvSpPr>
            <a:spLocks noGrp="1"/>
          </p:cNvSpPr>
          <p:nvPr>
            <p:ph idx="1"/>
          </p:nvPr>
        </p:nvSpPr>
        <p:spPr>
          <a:xfrm>
            <a:off x="838200" y="1825625"/>
            <a:ext cx="7725229" cy="4351338"/>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Travelling to Mars really takes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Write the value in your workbooks.</a:t>
            </a:r>
          </a:p>
          <a:p>
            <a:r>
              <a:rPr lang="en-US" dirty="0">
                <a:latin typeface="Arial" panose="020B0604020202020204" pitchFamily="34" charset="0"/>
                <a:cs typeface="Arial" panose="020B0604020202020204" pitchFamily="34" charset="0"/>
              </a:rPr>
              <a:t>Complete the calculations.</a:t>
            </a:r>
          </a:p>
          <a:p>
            <a:pPr marL="0" indent="0">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3C736F0-30C4-9241-A622-CAC9D9DB72B3}"/>
              </a:ext>
            </a:extLst>
          </p:cNvPr>
          <p:cNvSpPr/>
          <p:nvPr/>
        </p:nvSpPr>
        <p:spPr>
          <a:xfrm>
            <a:off x="5849257" y="1880716"/>
            <a:ext cx="4513943" cy="1242040"/>
          </a:xfrm>
          <a:custGeom>
            <a:avLst/>
            <a:gdLst>
              <a:gd name="csX0" fmla="*/ 0 w 4513943"/>
              <a:gd name="csY0" fmla="*/ 0 h 1242040"/>
              <a:gd name="csX1" fmla="*/ 554570 w 4513943"/>
              <a:gd name="csY1" fmla="*/ 0 h 1242040"/>
              <a:gd name="csX2" fmla="*/ 1244559 w 4513943"/>
              <a:gd name="csY2" fmla="*/ 0 h 1242040"/>
              <a:gd name="csX3" fmla="*/ 1844268 w 4513943"/>
              <a:gd name="csY3" fmla="*/ 0 h 1242040"/>
              <a:gd name="csX4" fmla="*/ 2398838 w 4513943"/>
              <a:gd name="csY4" fmla="*/ 0 h 1242040"/>
              <a:gd name="csX5" fmla="*/ 3088827 w 4513943"/>
              <a:gd name="csY5" fmla="*/ 0 h 1242040"/>
              <a:gd name="csX6" fmla="*/ 3733676 w 4513943"/>
              <a:gd name="csY6" fmla="*/ 0 h 1242040"/>
              <a:gd name="csX7" fmla="*/ 4513943 w 4513943"/>
              <a:gd name="csY7" fmla="*/ 0 h 1242040"/>
              <a:gd name="csX8" fmla="*/ 4513943 w 4513943"/>
              <a:gd name="csY8" fmla="*/ 645861 h 1242040"/>
              <a:gd name="csX9" fmla="*/ 4513943 w 4513943"/>
              <a:gd name="csY9" fmla="*/ 1242040 h 1242040"/>
              <a:gd name="csX10" fmla="*/ 3959373 w 4513943"/>
              <a:gd name="csY10" fmla="*/ 1242040 h 1242040"/>
              <a:gd name="csX11" fmla="*/ 3449942 w 4513943"/>
              <a:gd name="csY11" fmla="*/ 1242040 h 1242040"/>
              <a:gd name="csX12" fmla="*/ 2759954 w 4513943"/>
              <a:gd name="csY12" fmla="*/ 1242040 h 1242040"/>
              <a:gd name="csX13" fmla="*/ 2205384 w 4513943"/>
              <a:gd name="csY13" fmla="*/ 1242040 h 1242040"/>
              <a:gd name="csX14" fmla="*/ 1515395 w 4513943"/>
              <a:gd name="csY14" fmla="*/ 1242040 h 1242040"/>
              <a:gd name="csX15" fmla="*/ 780267 w 4513943"/>
              <a:gd name="csY15" fmla="*/ 1242040 h 1242040"/>
              <a:gd name="csX16" fmla="*/ 0 w 4513943"/>
              <a:gd name="csY16" fmla="*/ 1242040 h 1242040"/>
              <a:gd name="csX17" fmla="*/ 0 w 4513943"/>
              <a:gd name="csY17" fmla="*/ 596179 h 1242040"/>
              <a:gd name="csX18" fmla="*/ 0 w 4513943"/>
              <a:gd name="csY18" fmla="*/ 0 h 12420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513943" h="1242040" fill="none" extrusionOk="0">
                <a:moveTo>
                  <a:pt x="0" y="0"/>
                </a:moveTo>
                <a:cubicBezTo>
                  <a:pt x="214315" y="9215"/>
                  <a:pt x="438624" y="1485"/>
                  <a:pt x="554570" y="0"/>
                </a:cubicBezTo>
                <a:cubicBezTo>
                  <a:pt x="670516" y="-1485"/>
                  <a:pt x="926767" y="13248"/>
                  <a:pt x="1244559" y="0"/>
                </a:cubicBezTo>
                <a:cubicBezTo>
                  <a:pt x="1562351" y="-13248"/>
                  <a:pt x="1601516" y="4810"/>
                  <a:pt x="1844268" y="0"/>
                </a:cubicBezTo>
                <a:cubicBezTo>
                  <a:pt x="2087020" y="-4810"/>
                  <a:pt x="2244022" y="-2513"/>
                  <a:pt x="2398838" y="0"/>
                </a:cubicBezTo>
                <a:cubicBezTo>
                  <a:pt x="2553654" y="2513"/>
                  <a:pt x="2865192" y="28419"/>
                  <a:pt x="3088827" y="0"/>
                </a:cubicBezTo>
                <a:cubicBezTo>
                  <a:pt x="3312462" y="-28419"/>
                  <a:pt x="3590106" y="-7599"/>
                  <a:pt x="3733676" y="0"/>
                </a:cubicBezTo>
                <a:cubicBezTo>
                  <a:pt x="3877246" y="7599"/>
                  <a:pt x="4215293" y="35709"/>
                  <a:pt x="4513943" y="0"/>
                </a:cubicBezTo>
                <a:cubicBezTo>
                  <a:pt x="4536156" y="276097"/>
                  <a:pt x="4495659" y="511577"/>
                  <a:pt x="4513943" y="645861"/>
                </a:cubicBezTo>
                <a:cubicBezTo>
                  <a:pt x="4532227" y="780145"/>
                  <a:pt x="4494106" y="994445"/>
                  <a:pt x="4513943" y="1242040"/>
                </a:cubicBezTo>
                <a:cubicBezTo>
                  <a:pt x="4353971" y="1238238"/>
                  <a:pt x="4114144" y="1249926"/>
                  <a:pt x="3959373" y="1242040"/>
                </a:cubicBezTo>
                <a:cubicBezTo>
                  <a:pt x="3804602" y="1234155"/>
                  <a:pt x="3568003" y="1238801"/>
                  <a:pt x="3449942" y="1242040"/>
                </a:cubicBezTo>
                <a:cubicBezTo>
                  <a:pt x="3331881" y="1245279"/>
                  <a:pt x="3001404" y="1247870"/>
                  <a:pt x="2759954" y="1242040"/>
                </a:cubicBezTo>
                <a:cubicBezTo>
                  <a:pt x="2518504" y="1236210"/>
                  <a:pt x="2356286" y="1257692"/>
                  <a:pt x="2205384" y="1242040"/>
                </a:cubicBezTo>
                <a:cubicBezTo>
                  <a:pt x="2054482" y="1226389"/>
                  <a:pt x="1741015" y="1217979"/>
                  <a:pt x="1515395" y="1242040"/>
                </a:cubicBezTo>
                <a:cubicBezTo>
                  <a:pt x="1289775" y="1266101"/>
                  <a:pt x="1063265" y="1243523"/>
                  <a:pt x="780267" y="1242040"/>
                </a:cubicBezTo>
                <a:cubicBezTo>
                  <a:pt x="497269" y="1240557"/>
                  <a:pt x="211680" y="1205209"/>
                  <a:pt x="0" y="1242040"/>
                </a:cubicBezTo>
                <a:cubicBezTo>
                  <a:pt x="7808" y="1010415"/>
                  <a:pt x="16222" y="762821"/>
                  <a:pt x="0" y="596179"/>
                </a:cubicBezTo>
                <a:cubicBezTo>
                  <a:pt x="-16222" y="429537"/>
                  <a:pt x="12680" y="253622"/>
                  <a:pt x="0" y="0"/>
                </a:cubicBezTo>
                <a:close/>
              </a:path>
              <a:path w="4513943" h="1242040" stroke="0" extrusionOk="0">
                <a:moveTo>
                  <a:pt x="0" y="0"/>
                </a:moveTo>
                <a:cubicBezTo>
                  <a:pt x="164997" y="14313"/>
                  <a:pt x="319437" y="-6878"/>
                  <a:pt x="599710" y="0"/>
                </a:cubicBezTo>
                <a:cubicBezTo>
                  <a:pt x="879983" y="6878"/>
                  <a:pt x="999278" y="-3858"/>
                  <a:pt x="1109140" y="0"/>
                </a:cubicBezTo>
                <a:cubicBezTo>
                  <a:pt x="1219002" y="3858"/>
                  <a:pt x="1648668" y="29048"/>
                  <a:pt x="1844268" y="0"/>
                </a:cubicBezTo>
                <a:cubicBezTo>
                  <a:pt x="2039868" y="-29048"/>
                  <a:pt x="2293318" y="-15011"/>
                  <a:pt x="2443978" y="0"/>
                </a:cubicBezTo>
                <a:cubicBezTo>
                  <a:pt x="2594638" y="15011"/>
                  <a:pt x="2751278" y="12966"/>
                  <a:pt x="3043687" y="0"/>
                </a:cubicBezTo>
                <a:cubicBezTo>
                  <a:pt x="3336096" y="-12966"/>
                  <a:pt x="3513866" y="18200"/>
                  <a:pt x="3778815" y="0"/>
                </a:cubicBezTo>
                <a:cubicBezTo>
                  <a:pt x="4043764" y="-18200"/>
                  <a:pt x="4181824" y="-24546"/>
                  <a:pt x="4513943" y="0"/>
                </a:cubicBezTo>
                <a:cubicBezTo>
                  <a:pt x="4534185" y="193701"/>
                  <a:pt x="4490376" y="330880"/>
                  <a:pt x="4513943" y="645861"/>
                </a:cubicBezTo>
                <a:cubicBezTo>
                  <a:pt x="4537510" y="960842"/>
                  <a:pt x="4510057" y="1056042"/>
                  <a:pt x="4513943" y="1242040"/>
                </a:cubicBezTo>
                <a:cubicBezTo>
                  <a:pt x="4398494" y="1226550"/>
                  <a:pt x="4076949" y="1226537"/>
                  <a:pt x="3959373" y="1242040"/>
                </a:cubicBezTo>
                <a:cubicBezTo>
                  <a:pt x="3841797" y="1257544"/>
                  <a:pt x="3492449" y="1249395"/>
                  <a:pt x="3314524" y="1242040"/>
                </a:cubicBezTo>
                <a:cubicBezTo>
                  <a:pt x="3136599" y="1234685"/>
                  <a:pt x="2933707" y="1224233"/>
                  <a:pt x="2714814" y="1242040"/>
                </a:cubicBezTo>
                <a:cubicBezTo>
                  <a:pt x="2495921" y="1259848"/>
                  <a:pt x="2287294" y="1232180"/>
                  <a:pt x="1979686" y="1242040"/>
                </a:cubicBezTo>
                <a:cubicBezTo>
                  <a:pt x="1672078" y="1251900"/>
                  <a:pt x="1577313" y="1215828"/>
                  <a:pt x="1244559" y="1242040"/>
                </a:cubicBezTo>
                <a:cubicBezTo>
                  <a:pt x="911805" y="1268252"/>
                  <a:pt x="862758" y="1236431"/>
                  <a:pt x="689988" y="1242040"/>
                </a:cubicBezTo>
                <a:cubicBezTo>
                  <a:pt x="517218" y="1247649"/>
                  <a:pt x="184299" y="1272995"/>
                  <a:pt x="0" y="1242040"/>
                </a:cubicBezTo>
                <a:cubicBezTo>
                  <a:pt x="-9047" y="1014913"/>
                  <a:pt x="16503" y="861894"/>
                  <a:pt x="0" y="596179"/>
                </a:cubicBezTo>
                <a:cubicBezTo>
                  <a:pt x="-16503" y="330464"/>
                  <a:pt x="10086" y="231964"/>
                  <a:pt x="0" y="0"/>
                </a:cubicBezTo>
                <a:close/>
              </a:path>
            </a:pathLst>
          </a:custGeom>
          <a:solidFill>
            <a:schemeClr val="bg1"/>
          </a:solidFill>
          <a:ln w="28575">
            <a:solidFill>
              <a:srgbClr val="05255D"/>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5255D"/>
                </a:solidFill>
                <a:latin typeface="Arial" panose="020B0604020202020204" pitchFamily="34" charset="0"/>
                <a:cs typeface="Arial" panose="020B0604020202020204" pitchFamily="34" charset="0"/>
              </a:rPr>
              <a:t>250 days</a:t>
            </a:r>
          </a:p>
        </p:txBody>
      </p:sp>
      <p:sp>
        <p:nvSpPr>
          <p:cNvPr id="5" name="Oval 4">
            <a:extLst>
              <a:ext uri="{FF2B5EF4-FFF2-40B4-BE49-F238E27FC236}">
                <a16:creationId xmlns:a16="http://schemas.microsoft.com/office/drawing/2014/main" id="{7344B75C-0FC1-551D-4BB2-40D2E0022A92}"/>
              </a:ext>
            </a:extLst>
          </p:cNvPr>
          <p:cNvSpPr/>
          <p:nvPr/>
        </p:nvSpPr>
        <p:spPr>
          <a:xfrm>
            <a:off x="8985885" y="4001294"/>
            <a:ext cx="2754630"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68</a:t>
            </a:r>
          </a:p>
        </p:txBody>
      </p:sp>
    </p:spTree>
    <p:extLst>
      <p:ext uri="{BB962C8B-B14F-4D97-AF65-F5344CB8AC3E}">
        <p14:creationId xmlns:p14="http://schemas.microsoft.com/office/powerpoint/2010/main" val="399793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20F80-F72C-7891-F1CF-B3560B9B2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BE1A4-0195-E5C5-D935-0FFCF9380E8A}"/>
              </a:ext>
            </a:extLst>
          </p:cNvPr>
          <p:cNvSpPr>
            <a:spLocks noGrp="1"/>
          </p:cNvSpPr>
          <p:nvPr>
            <p:ph type="title"/>
          </p:nvPr>
        </p:nvSpPr>
        <p:spPr>
          <a:xfrm>
            <a:off x="838200" y="1093435"/>
            <a:ext cx="10515600" cy="1359479"/>
          </a:xfrm>
        </p:spPr>
        <p:txBody>
          <a:bodyPr>
            <a:noAutofit/>
          </a:bodyPr>
          <a:lstStyle/>
          <a:p>
            <a:r>
              <a:rPr lang="en-GB" sz="3200" b="1" dirty="0">
                <a:solidFill>
                  <a:srgbClr val="001F5B"/>
                </a:solidFill>
                <a:latin typeface="Arial Narrow" panose="020B0604020202020204" pitchFamily="34" charset="0"/>
                <a:cs typeface="Arial Narrow" panose="020B0604020202020204" pitchFamily="34" charset="0"/>
              </a:rPr>
              <a:t>Calculate this in months – assume 30 days in each month.</a:t>
            </a:r>
            <a:br>
              <a:rPr lang="en-GB" sz="3200" b="1" dirty="0">
                <a:solidFill>
                  <a:srgbClr val="001F5B"/>
                </a:solidFill>
                <a:latin typeface="Arial Narrow" panose="020B0604020202020204" pitchFamily="34" charset="0"/>
                <a:cs typeface="Arial Narrow" panose="020B0604020202020204" pitchFamily="34" charset="0"/>
              </a:rPr>
            </a:br>
            <a:r>
              <a:rPr lang="en-GB" sz="3200" b="1" dirty="0">
                <a:solidFill>
                  <a:srgbClr val="001F5B"/>
                </a:solidFill>
                <a:latin typeface="Arial Narrow" panose="020B0604020202020204" pitchFamily="34" charset="0"/>
                <a:cs typeface="Arial Narrow" panose="020B0604020202020204" pitchFamily="34" charset="0"/>
              </a:rPr>
              <a:t>Give your answer to 1 decimal place.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E80EFEC-3FC1-0CD3-2BEF-6A560E9A6B09}"/>
                  </a:ext>
                </a:extLst>
              </p:cNvPr>
              <p:cNvSpPr txBox="1"/>
              <p:nvPr/>
            </p:nvSpPr>
            <p:spPr>
              <a:xfrm>
                <a:off x="838199" y="2739789"/>
                <a:ext cx="10323286" cy="2408288"/>
              </a:xfrm>
              <a:prstGeom prst="rect">
                <a:avLst/>
              </a:prstGeom>
              <a:noFill/>
            </p:spPr>
            <p:txBody>
              <a:bodyPr wrap="square" rtlCol="0">
                <a:spAutoFit/>
              </a:bodyPr>
              <a:lstStyle/>
              <a:p>
                <a:r>
                  <a:rPr lang="en-US" sz="4400" dirty="0">
                    <a:solidFill>
                      <a:srgbClr val="00205B"/>
                    </a:solidFill>
                    <a:latin typeface="Arial" panose="020B0604020202020204" pitchFamily="34" charset="0"/>
                    <a:cs typeface="Arial" panose="020B0604020202020204" pitchFamily="34" charset="0"/>
                  </a:rPr>
                  <a:t>250     </a:t>
                </a:r>
                <a:r>
                  <a:rPr lang="en-US" sz="4400" dirty="0">
                    <a:solidFill>
                      <a:srgbClr val="05255D"/>
                    </a:solidFill>
                    <a:latin typeface="Arial" panose="020B0604020202020204" pitchFamily="34" charset="0"/>
                    <a:cs typeface="Arial" panose="020B0604020202020204" pitchFamily="34" charset="0"/>
                  </a:rPr>
                  <a:t>÷     30   =    </a:t>
                </a:r>
                <a:r>
                  <a:rPr lang="en-US" sz="4400" dirty="0">
                    <a:solidFill>
                      <a:srgbClr val="00205B"/>
                    </a:solidFill>
                    <a:latin typeface="Arial" panose="020B0604020202020204" pitchFamily="34" charset="0"/>
                    <a:cs typeface="Arial" panose="020B0604020202020204" pitchFamily="34" charset="0"/>
                  </a:rPr>
                  <a:t>8 </a:t>
                </a:r>
                <a14:m>
                  <m:oMath xmlns:m="http://schemas.openxmlformats.org/officeDocument/2006/math">
                    <m:f>
                      <m:fPr>
                        <m:ctrlPr>
                          <a:rPr lang="en-US" sz="4400" i="1">
                            <a:solidFill>
                              <a:srgbClr val="00205B"/>
                            </a:solidFill>
                            <a:latin typeface="Cambria Math" panose="02040503050406030204" pitchFamily="18" charset="0"/>
                            <a:cs typeface="Arial" panose="020B0604020202020204" pitchFamily="34" charset="0"/>
                          </a:rPr>
                        </m:ctrlPr>
                      </m:fPr>
                      <m:num>
                        <m:r>
                          <a:rPr lang="en-GB" sz="4400">
                            <a:solidFill>
                              <a:srgbClr val="00205B"/>
                            </a:solidFill>
                            <a:latin typeface="Cambria Math" panose="02040503050406030204" pitchFamily="18" charset="0"/>
                            <a:cs typeface="Arial" panose="020B0604020202020204" pitchFamily="34" charset="0"/>
                          </a:rPr>
                          <m:t>1</m:t>
                        </m:r>
                        <m:r>
                          <a:rPr lang="en-GB" sz="4400" b="0" i="1" smtClean="0">
                            <a:solidFill>
                              <a:srgbClr val="00205B"/>
                            </a:solidFill>
                            <a:latin typeface="Cambria Math" panose="02040503050406030204" pitchFamily="18" charset="0"/>
                            <a:cs typeface="Arial" panose="020B0604020202020204" pitchFamily="34" charset="0"/>
                          </a:rPr>
                          <m:t>0</m:t>
                        </m:r>
                      </m:num>
                      <m:den>
                        <m:r>
                          <a:rPr lang="en-GB" sz="4400" b="0" i="0" smtClean="0">
                            <a:solidFill>
                              <a:srgbClr val="00205B"/>
                            </a:solidFill>
                            <a:latin typeface="Cambria Math" panose="02040503050406030204" pitchFamily="18" charset="0"/>
                            <a:cs typeface="Arial" panose="020B0604020202020204" pitchFamily="34" charset="0"/>
                          </a:rPr>
                          <m:t>30</m:t>
                        </m:r>
                      </m:den>
                    </m:f>
                  </m:oMath>
                </a14:m>
                <a:r>
                  <a:rPr lang="en-US" sz="4400" dirty="0">
                    <a:solidFill>
                      <a:srgbClr val="00205B"/>
                    </a:solidFill>
                    <a:latin typeface="Arial" panose="020B0604020202020204" pitchFamily="34" charset="0"/>
                    <a:cs typeface="Arial" panose="020B0604020202020204" pitchFamily="34" charset="0"/>
                  </a:rPr>
                  <a:t>   = 8 </a:t>
                </a:r>
                <a14:m>
                  <m:oMath xmlns:m="http://schemas.openxmlformats.org/officeDocument/2006/math">
                    <m:f>
                      <m:fPr>
                        <m:ctrlPr>
                          <a:rPr lang="en-US" sz="4400" i="1">
                            <a:solidFill>
                              <a:srgbClr val="00205B"/>
                            </a:solidFill>
                            <a:latin typeface="Cambria Math" panose="02040503050406030204" pitchFamily="18" charset="0"/>
                            <a:cs typeface="Arial" panose="020B0604020202020204" pitchFamily="34" charset="0"/>
                          </a:rPr>
                        </m:ctrlPr>
                      </m:fPr>
                      <m:num>
                        <m:r>
                          <a:rPr lang="en-GB" sz="4400">
                            <a:solidFill>
                              <a:srgbClr val="00205B"/>
                            </a:solidFill>
                            <a:latin typeface="Cambria Math" panose="02040503050406030204" pitchFamily="18" charset="0"/>
                            <a:cs typeface="Arial" panose="020B0604020202020204" pitchFamily="34" charset="0"/>
                          </a:rPr>
                          <m:t>1</m:t>
                        </m:r>
                      </m:num>
                      <m:den>
                        <m:r>
                          <a:rPr lang="en-GB" sz="4400">
                            <a:solidFill>
                              <a:srgbClr val="00205B"/>
                            </a:solidFill>
                            <a:latin typeface="Cambria Math" panose="02040503050406030204" pitchFamily="18" charset="0"/>
                            <a:cs typeface="Arial" panose="020B0604020202020204" pitchFamily="34" charset="0"/>
                          </a:rPr>
                          <m:t>3</m:t>
                        </m:r>
                      </m:den>
                    </m:f>
                  </m:oMath>
                </a14:m>
                <a:r>
                  <a:rPr lang="en-US" sz="4400" dirty="0">
                    <a:solidFill>
                      <a:srgbClr val="00205B"/>
                    </a:solidFill>
                    <a:latin typeface="Arial" panose="020B0604020202020204" pitchFamily="34" charset="0"/>
                    <a:cs typeface="Arial" panose="020B0604020202020204" pitchFamily="34" charset="0"/>
                  </a:rPr>
                  <a:t>   =</a:t>
                </a:r>
              </a:p>
              <a:p>
                <a:r>
                  <a:rPr lang="en-US" sz="4400" dirty="0">
                    <a:solidFill>
                      <a:srgbClr val="05255D"/>
                    </a:solidFill>
                    <a:latin typeface="Arial" panose="020B0604020202020204" pitchFamily="34" charset="0"/>
                    <a:cs typeface="Arial" panose="020B0604020202020204" pitchFamily="34" charset="0"/>
                  </a:rPr>
                  <a:t> </a:t>
                </a:r>
              </a:p>
              <a:p>
                <a:endParaRPr lang="en-US" sz="4400" dirty="0">
                  <a:solidFill>
                    <a:srgbClr val="00205B"/>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1E80EFEC-3FC1-0CD3-2BEF-6A560E9A6B09}"/>
                  </a:ext>
                </a:extLst>
              </p:cNvPr>
              <p:cNvSpPr txBox="1">
                <a:spLocks noRot="1" noChangeAspect="1" noMove="1" noResize="1" noEditPoints="1" noAdjustHandles="1" noChangeArrowheads="1" noChangeShapeType="1" noTextEdit="1"/>
              </p:cNvSpPr>
              <p:nvPr/>
            </p:nvSpPr>
            <p:spPr>
              <a:xfrm>
                <a:off x="838199" y="2739789"/>
                <a:ext cx="10323286" cy="2408288"/>
              </a:xfrm>
              <a:prstGeom prst="rect">
                <a:avLst/>
              </a:prstGeom>
              <a:blipFill>
                <a:blip r:embed="rId2"/>
                <a:stretch>
                  <a:fillRect l="-2334"/>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4E304715-9B60-8B76-F247-E436B85B877F}"/>
              </a:ext>
            </a:extLst>
          </p:cNvPr>
          <p:cNvSpPr/>
          <p:nvPr/>
        </p:nvSpPr>
        <p:spPr>
          <a:xfrm>
            <a:off x="8248370" y="4762460"/>
            <a:ext cx="2754630"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68</a:t>
            </a:r>
          </a:p>
        </p:txBody>
      </p:sp>
      <p:sp>
        <p:nvSpPr>
          <p:cNvPr id="8" name="Rectangle 7">
            <a:extLst>
              <a:ext uri="{FF2B5EF4-FFF2-40B4-BE49-F238E27FC236}">
                <a16:creationId xmlns:a16="http://schemas.microsoft.com/office/drawing/2014/main" id="{03323396-0678-2836-7A9D-D590AA99DB86}"/>
              </a:ext>
            </a:extLst>
          </p:cNvPr>
          <p:cNvSpPr/>
          <p:nvPr/>
        </p:nvSpPr>
        <p:spPr>
          <a:xfrm>
            <a:off x="9360000" y="2581879"/>
            <a:ext cx="1993800" cy="1242040"/>
          </a:xfrm>
          <a:custGeom>
            <a:avLst/>
            <a:gdLst>
              <a:gd name="csX0" fmla="*/ 0 w 1993800"/>
              <a:gd name="csY0" fmla="*/ 0 h 1242040"/>
              <a:gd name="csX1" fmla="*/ 644662 w 1993800"/>
              <a:gd name="csY1" fmla="*/ 0 h 1242040"/>
              <a:gd name="csX2" fmla="*/ 1309262 w 1993800"/>
              <a:gd name="csY2" fmla="*/ 0 h 1242040"/>
              <a:gd name="csX3" fmla="*/ 1993800 w 1993800"/>
              <a:gd name="csY3" fmla="*/ 0 h 1242040"/>
              <a:gd name="csX4" fmla="*/ 1993800 w 1993800"/>
              <a:gd name="csY4" fmla="*/ 621020 h 1242040"/>
              <a:gd name="csX5" fmla="*/ 1993800 w 1993800"/>
              <a:gd name="csY5" fmla="*/ 1242040 h 1242040"/>
              <a:gd name="csX6" fmla="*/ 1329200 w 1993800"/>
              <a:gd name="csY6" fmla="*/ 1242040 h 1242040"/>
              <a:gd name="csX7" fmla="*/ 704476 w 1993800"/>
              <a:gd name="csY7" fmla="*/ 1242040 h 1242040"/>
              <a:gd name="csX8" fmla="*/ 0 w 1993800"/>
              <a:gd name="csY8" fmla="*/ 1242040 h 1242040"/>
              <a:gd name="csX9" fmla="*/ 0 w 1993800"/>
              <a:gd name="csY9" fmla="*/ 633440 h 1242040"/>
              <a:gd name="csX10" fmla="*/ 0 w 1993800"/>
              <a:gd name="csY10" fmla="*/ 0 h 12420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993800" h="1242040" fill="none" extrusionOk="0">
                <a:moveTo>
                  <a:pt x="0" y="0"/>
                </a:moveTo>
                <a:cubicBezTo>
                  <a:pt x="207755" y="-13403"/>
                  <a:pt x="423589" y="-27267"/>
                  <a:pt x="644662" y="0"/>
                </a:cubicBezTo>
                <a:cubicBezTo>
                  <a:pt x="865735" y="27267"/>
                  <a:pt x="1007435" y="13909"/>
                  <a:pt x="1309262" y="0"/>
                </a:cubicBezTo>
                <a:cubicBezTo>
                  <a:pt x="1611089" y="-13909"/>
                  <a:pt x="1697597" y="16199"/>
                  <a:pt x="1993800" y="0"/>
                </a:cubicBezTo>
                <a:cubicBezTo>
                  <a:pt x="2016024" y="132953"/>
                  <a:pt x="2007488" y="409668"/>
                  <a:pt x="1993800" y="621020"/>
                </a:cubicBezTo>
                <a:cubicBezTo>
                  <a:pt x="1980112" y="832372"/>
                  <a:pt x="2021055" y="1051963"/>
                  <a:pt x="1993800" y="1242040"/>
                </a:cubicBezTo>
                <a:cubicBezTo>
                  <a:pt x="1709991" y="1231660"/>
                  <a:pt x="1591370" y="1213234"/>
                  <a:pt x="1329200" y="1242040"/>
                </a:cubicBezTo>
                <a:cubicBezTo>
                  <a:pt x="1067030" y="1270846"/>
                  <a:pt x="889251" y="1229320"/>
                  <a:pt x="704476" y="1242040"/>
                </a:cubicBezTo>
                <a:cubicBezTo>
                  <a:pt x="519701" y="1254760"/>
                  <a:pt x="241146" y="1274845"/>
                  <a:pt x="0" y="1242040"/>
                </a:cubicBezTo>
                <a:cubicBezTo>
                  <a:pt x="20242" y="946731"/>
                  <a:pt x="-28953" y="818343"/>
                  <a:pt x="0" y="633440"/>
                </a:cubicBezTo>
                <a:cubicBezTo>
                  <a:pt x="28953" y="448537"/>
                  <a:pt x="-26975" y="146285"/>
                  <a:pt x="0" y="0"/>
                </a:cubicBezTo>
                <a:close/>
              </a:path>
              <a:path w="1993800" h="1242040" stroke="0" extrusionOk="0">
                <a:moveTo>
                  <a:pt x="0" y="0"/>
                </a:moveTo>
                <a:cubicBezTo>
                  <a:pt x="256758" y="-17674"/>
                  <a:pt x="493890" y="3512"/>
                  <a:pt x="644662" y="0"/>
                </a:cubicBezTo>
                <a:cubicBezTo>
                  <a:pt x="795434" y="-3512"/>
                  <a:pt x="1084009" y="-22399"/>
                  <a:pt x="1249448" y="0"/>
                </a:cubicBezTo>
                <a:cubicBezTo>
                  <a:pt x="1414887" y="22399"/>
                  <a:pt x="1793588" y="8167"/>
                  <a:pt x="1993800" y="0"/>
                </a:cubicBezTo>
                <a:cubicBezTo>
                  <a:pt x="1984917" y="170318"/>
                  <a:pt x="1999230" y="483313"/>
                  <a:pt x="1993800" y="608600"/>
                </a:cubicBezTo>
                <a:cubicBezTo>
                  <a:pt x="1988370" y="733887"/>
                  <a:pt x="1986232" y="1055377"/>
                  <a:pt x="1993800" y="1242040"/>
                </a:cubicBezTo>
                <a:cubicBezTo>
                  <a:pt x="1766458" y="1266299"/>
                  <a:pt x="1514508" y="1270614"/>
                  <a:pt x="1369076" y="1242040"/>
                </a:cubicBezTo>
                <a:cubicBezTo>
                  <a:pt x="1223644" y="1213466"/>
                  <a:pt x="887287" y="1269937"/>
                  <a:pt x="744352" y="1242040"/>
                </a:cubicBezTo>
                <a:cubicBezTo>
                  <a:pt x="601417" y="1214143"/>
                  <a:pt x="162091" y="1259954"/>
                  <a:pt x="0" y="1242040"/>
                </a:cubicBezTo>
                <a:cubicBezTo>
                  <a:pt x="29009" y="1057440"/>
                  <a:pt x="-11809" y="844743"/>
                  <a:pt x="0" y="658281"/>
                </a:cubicBezTo>
                <a:cubicBezTo>
                  <a:pt x="11809" y="471819"/>
                  <a:pt x="27848" y="173736"/>
                  <a:pt x="0" y="0"/>
                </a:cubicBezTo>
                <a:close/>
              </a:path>
            </a:pathLst>
          </a:custGeom>
          <a:solidFill>
            <a:schemeClr val="bg1"/>
          </a:solidFill>
          <a:ln w="28575">
            <a:solidFill>
              <a:srgbClr val="05255D"/>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5255D"/>
                </a:solidFill>
              </a:rPr>
              <a:t>8.3</a:t>
            </a:r>
          </a:p>
        </p:txBody>
      </p:sp>
    </p:spTree>
    <p:extLst>
      <p:ext uri="{BB962C8B-B14F-4D97-AF65-F5344CB8AC3E}">
        <p14:creationId xmlns:p14="http://schemas.microsoft.com/office/powerpoint/2010/main" val="5645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B9A74A-F537-EDA9-29FA-4934B9B0E9FC}"/>
              </a:ext>
            </a:extLst>
          </p:cNvPr>
          <p:cNvSpPr/>
          <p:nvPr/>
        </p:nvSpPr>
        <p:spPr>
          <a:xfrm>
            <a:off x="6096000" y="3223478"/>
            <a:ext cx="1698523" cy="1242040"/>
          </a:xfrm>
          <a:custGeom>
            <a:avLst/>
            <a:gdLst>
              <a:gd name="csX0" fmla="*/ 0 w 1698523"/>
              <a:gd name="csY0" fmla="*/ 0 h 1242040"/>
              <a:gd name="csX1" fmla="*/ 549189 w 1698523"/>
              <a:gd name="csY1" fmla="*/ 0 h 1242040"/>
              <a:gd name="csX2" fmla="*/ 1115363 w 1698523"/>
              <a:gd name="csY2" fmla="*/ 0 h 1242040"/>
              <a:gd name="csX3" fmla="*/ 1698523 w 1698523"/>
              <a:gd name="csY3" fmla="*/ 0 h 1242040"/>
              <a:gd name="csX4" fmla="*/ 1698523 w 1698523"/>
              <a:gd name="csY4" fmla="*/ 621020 h 1242040"/>
              <a:gd name="csX5" fmla="*/ 1698523 w 1698523"/>
              <a:gd name="csY5" fmla="*/ 1242040 h 1242040"/>
              <a:gd name="csX6" fmla="*/ 1132349 w 1698523"/>
              <a:gd name="csY6" fmla="*/ 1242040 h 1242040"/>
              <a:gd name="csX7" fmla="*/ 600145 w 1698523"/>
              <a:gd name="csY7" fmla="*/ 1242040 h 1242040"/>
              <a:gd name="csX8" fmla="*/ 0 w 1698523"/>
              <a:gd name="csY8" fmla="*/ 1242040 h 1242040"/>
              <a:gd name="csX9" fmla="*/ 0 w 1698523"/>
              <a:gd name="csY9" fmla="*/ 633440 h 1242040"/>
              <a:gd name="csX10" fmla="*/ 0 w 1698523"/>
              <a:gd name="csY10" fmla="*/ 0 h 12420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698523" h="1242040" fill="none" extrusionOk="0">
                <a:moveTo>
                  <a:pt x="0" y="0"/>
                </a:moveTo>
                <a:cubicBezTo>
                  <a:pt x="260685" y="16735"/>
                  <a:pt x="434162" y="-22880"/>
                  <a:pt x="549189" y="0"/>
                </a:cubicBezTo>
                <a:cubicBezTo>
                  <a:pt x="664216" y="22880"/>
                  <a:pt x="923036" y="15758"/>
                  <a:pt x="1115363" y="0"/>
                </a:cubicBezTo>
                <a:cubicBezTo>
                  <a:pt x="1307690" y="-15758"/>
                  <a:pt x="1410078" y="17541"/>
                  <a:pt x="1698523" y="0"/>
                </a:cubicBezTo>
                <a:cubicBezTo>
                  <a:pt x="1720747" y="132953"/>
                  <a:pt x="1712211" y="409668"/>
                  <a:pt x="1698523" y="621020"/>
                </a:cubicBezTo>
                <a:cubicBezTo>
                  <a:pt x="1684835" y="832372"/>
                  <a:pt x="1725778" y="1051963"/>
                  <a:pt x="1698523" y="1242040"/>
                </a:cubicBezTo>
                <a:cubicBezTo>
                  <a:pt x="1561803" y="1251486"/>
                  <a:pt x="1255557" y="1231147"/>
                  <a:pt x="1132349" y="1242040"/>
                </a:cubicBezTo>
                <a:cubicBezTo>
                  <a:pt x="1009141" y="1252933"/>
                  <a:pt x="850802" y="1217651"/>
                  <a:pt x="600145" y="1242040"/>
                </a:cubicBezTo>
                <a:cubicBezTo>
                  <a:pt x="349488" y="1266429"/>
                  <a:pt x="264709" y="1237347"/>
                  <a:pt x="0" y="1242040"/>
                </a:cubicBezTo>
                <a:cubicBezTo>
                  <a:pt x="20242" y="946731"/>
                  <a:pt x="-28953" y="818343"/>
                  <a:pt x="0" y="633440"/>
                </a:cubicBezTo>
                <a:cubicBezTo>
                  <a:pt x="28953" y="448537"/>
                  <a:pt x="-26975" y="146285"/>
                  <a:pt x="0" y="0"/>
                </a:cubicBezTo>
                <a:close/>
              </a:path>
              <a:path w="1698523" h="1242040" stroke="0" extrusionOk="0">
                <a:moveTo>
                  <a:pt x="0" y="0"/>
                </a:moveTo>
                <a:cubicBezTo>
                  <a:pt x="148421" y="-14412"/>
                  <a:pt x="370477" y="-15736"/>
                  <a:pt x="549189" y="0"/>
                </a:cubicBezTo>
                <a:cubicBezTo>
                  <a:pt x="727901" y="15736"/>
                  <a:pt x="903118" y="-1960"/>
                  <a:pt x="1064408" y="0"/>
                </a:cubicBezTo>
                <a:cubicBezTo>
                  <a:pt x="1225698" y="1960"/>
                  <a:pt x="1462033" y="3828"/>
                  <a:pt x="1698523" y="0"/>
                </a:cubicBezTo>
                <a:cubicBezTo>
                  <a:pt x="1689640" y="170318"/>
                  <a:pt x="1703953" y="483313"/>
                  <a:pt x="1698523" y="608600"/>
                </a:cubicBezTo>
                <a:cubicBezTo>
                  <a:pt x="1693093" y="733887"/>
                  <a:pt x="1690955" y="1055377"/>
                  <a:pt x="1698523" y="1242040"/>
                </a:cubicBezTo>
                <a:cubicBezTo>
                  <a:pt x="1466143" y="1240654"/>
                  <a:pt x="1392984" y="1231392"/>
                  <a:pt x="1166319" y="1242040"/>
                </a:cubicBezTo>
                <a:cubicBezTo>
                  <a:pt x="939654" y="1252688"/>
                  <a:pt x="823279" y="1237637"/>
                  <a:pt x="634115" y="1242040"/>
                </a:cubicBezTo>
                <a:cubicBezTo>
                  <a:pt x="444951" y="1246443"/>
                  <a:pt x="147853" y="1213933"/>
                  <a:pt x="0" y="1242040"/>
                </a:cubicBezTo>
                <a:cubicBezTo>
                  <a:pt x="29009" y="1057440"/>
                  <a:pt x="-11809" y="844743"/>
                  <a:pt x="0" y="658281"/>
                </a:cubicBezTo>
                <a:cubicBezTo>
                  <a:pt x="11809" y="471819"/>
                  <a:pt x="27848" y="173736"/>
                  <a:pt x="0" y="0"/>
                </a:cubicBezTo>
                <a:close/>
              </a:path>
            </a:pathLst>
          </a:custGeom>
          <a:solidFill>
            <a:schemeClr val="bg1"/>
          </a:solidFill>
          <a:ln w="28575">
            <a:solidFill>
              <a:srgbClr val="05255D"/>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E1550-3450-F9E0-8BD9-2A0C88EFB9B4}"/>
              </a:ext>
            </a:extLst>
          </p:cNvPr>
          <p:cNvSpPr>
            <a:spLocks noGrp="1"/>
          </p:cNvSpPr>
          <p:nvPr>
            <p:ph type="title"/>
          </p:nvPr>
        </p:nvSpPr>
        <p:spPr>
          <a:xfrm>
            <a:off x="838199" y="1271127"/>
            <a:ext cx="10990943" cy="1163068"/>
          </a:xfrm>
        </p:spPr>
        <p:txBody>
          <a:bodyPr>
            <a:normAutofit/>
          </a:bodyPr>
          <a:lstStyle/>
          <a:p>
            <a:r>
              <a:rPr lang="en-GB" sz="3200" b="1" dirty="0">
                <a:solidFill>
                  <a:srgbClr val="001F5B"/>
                </a:solidFill>
                <a:latin typeface="Arial"/>
                <a:cs typeface="Arial"/>
              </a:rPr>
              <a:t>Lastly, round your answer to the nearest whole number.</a:t>
            </a:r>
            <a:endParaRPr lang="en-US" dirty="0"/>
          </a:p>
        </p:txBody>
      </p:sp>
      <p:sp>
        <p:nvSpPr>
          <p:cNvPr id="4" name="TextBox 3">
            <a:extLst>
              <a:ext uri="{FF2B5EF4-FFF2-40B4-BE49-F238E27FC236}">
                <a16:creationId xmlns:a16="http://schemas.microsoft.com/office/drawing/2014/main" id="{20D1D664-8347-18AD-68B6-AC4473398C27}"/>
              </a:ext>
            </a:extLst>
          </p:cNvPr>
          <p:cNvSpPr txBox="1"/>
          <p:nvPr/>
        </p:nvSpPr>
        <p:spPr>
          <a:xfrm>
            <a:off x="2606465" y="3429000"/>
            <a:ext cx="1360851" cy="830997"/>
          </a:xfrm>
          <a:prstGeom prst="rect">
            <a:avLst/>
          </a:prstGeom>
          <a:noFill/>
        </p:spPr>
        <p:txBody>
          <a:bodyPr wrap="square" rtlCol="0">
            <a:spAutoFit/>
          </a:bodyPr>
          <a:lstStyle/>
          <a:p>
            <a:r>
              <a:rPr lang="en-US" sz="4800" dirty="0">
                <a:solidFill>
                  <a:srgbClr val="00205B"/>
                </a:solidFill>
                <a:latin typeface="Arial" panose="020B0604020202020204" pitchFamily="34" charset="0"/>
                <a:cs typeface="Arial" panose="020B0604020202020204" pitchFamily="34" charset="0"/>
              </a:rPr>
              <a:t>7.3</a:t>
            </a:r>
          </a:p>
        </p:txBody>
      </p:sp>
      <p:cxnSp>
        <p:nvCxnSpPr>
          <p:cNvPr id="6" name="Straight Arrow Connector 5">
            <a:extLst>
              <a:ext uri="{FF2B5EF4-FFF2-40B4-BE49-F238E27FC236}">
                <a16:creationId xmlns:a16="http://schemas.microsoft.com/office/drawing/2014/main" id="{1296FE51-5B10-4237-13BA-80A5BD2560E5}"/>
              </a:ext>
            </a:extLst>
          </p:cNvPr>
          <p:cNvCxnSpPr>
            <a:stCxn id="4" idx="3"/>
          </p:cNvCxnSpPr>
          <p:nvPr/>
        </p:nvCxnSpPr>
        <p:spPr>
          <a:xfrm flipV="1">
            <a:off x="3967316" y="3844498"/>
            <a:ext cx="1961536" cy="1"/>
          </a:xfrm>
          <a:prstGeom prst="straightConnector1">
            <a:avLst/>
          </a:prstGeom>
          <a:ln w="76200">
            <a:solidFill>
              <a:srgbClr val="00205B"/>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A415B8-B00C-EF8C-1F7D-40E376789622}"/>
              </a:ext>
            </a:extLst>
          </p:cNvPr>
          <p:cNvSpPr txBox="1"/>
          <p:nvPr/>
        </p:nvSpPr>
        <p:spPr>
          <a:xfrm>
            <a:off x="6433672" y="3428999"/>
            <a:ext cx="1360851" cy="830997"/>
          </a:xfrm>
          <a:prstGeom prst="rect">
            <a:avLst/>
          </a:prstGeom>
          <a:noFill/>
        </p:spPr>
        <p:txBody>
          <a:bodyPr wrap="square" rtlCol="0">
            <a:spAutoFit/>
          </a:bodyPr>
          <a:lstStyle/>
          <a:p>
            <a:r>
              <a:rPr lang="en-US" sz="4800" b="1" dirty="0">
                <a:solidFill>
                  <a:srgbClr val="00205B"/>
                </a:solidFill>
                <a:latin typeface="Arial" panose="020B0604020202020204" pitchFamily="34" charset="0"/>
                <a:cs typeface="Arial" panose="020B0604020202020204" pitchFamily="34" charset="0"/>
              </a:rPr>
              <a:t>8</a:t>
            </a:r>
          </a:p>
        </p:txBody>
      </p:sp>
      <p:sp>
        <p:nvSpPr>
          <p:cNvPr id="9" name="Oval 8">
            <a:extLst>
              <a:ext uri="{FF2B5EF4-FFF2-40B4-BE49-F238E27FC236}">
                <a16:creationId xmlns:a16="http://schemas.microsoft.com/office/drawing/2014/main" id="{482EE44B-C4F7-C6F4-EA21-5305C0D45651}"/>
              </a:ext>
            </a:extLst>
          </p:cNvPr>
          <p:cNvSpPr/>
          <p:nvPr/>
        </p:nvSpPr>
        <p:spPr>
          <a:xfrm>
            <a:off x="8857969" y="4593280"/>
            <a:ext cx="2754630" cy="1725930"/>
          </a:xfrm>
          <a:prstGeom prst="ellipse">
            <a:avLst/>
          </a:prstGeom>
          <a:solidFill>
            <a:srgbClr val="2CD5C4"/>
          </a:solidFill>
          <a:ln>
            <a:solidFill>
              <a:srgbClr val="052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Student Workbook:  page 68</a:t>
            </a:r>
          </a:p>
        </p:txBody>
      </p:sp>
    </p:spTree>
    <p:extLst>
      <p:ext uri="{BB962C8B-B14F-4D97-AF65-F5344CB8AC3E}">
        <p14:creationId xmlns:p14="http://schemas.microsoft.com/office/powerpoint/2010/main" val="47467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BAE84-A800-612D-98FD-7238E2D983D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109CCF7-9987-AFFF-DDB4-86214B75EF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 y="1045029"/>
            <a:ext cx="12192000" cy="7717948"/>
          </a:xfrm>
          <a:prstGeom prst="rect">
            <a:avLst/>
          </a:prstGeom>
        </p:spPr>
      </p:pic>
      <p:sp>
        <p:nvSpPr>
          <p:cNvPr id="10" name="Title 1">
            <a:extLst>
              <a:ext uri="{FF2B5EF4-FFF2-40B4-BE49-F238E27FC236}">
                <a16:creationId xmlns:a16="http://schemas.microsoft.com/office/drawing/2014/main" id="{110C1EBE-1CC2-0B04-22F2-9385CA10DDCD}"/>
              </a:ext>
            </a:extLst>
          </p:cNvPr>
          <p:cNvSpPr txBox="1">
            <a:spLocks/>
          </p:cNvSpPr>
          <p:nvPr/>
        </p:nvSpPr>
        <p:spPr>
          <a:xfrm>
            <a:off x="-1" y="4952452"/>
            <a:ext cx="12192000" cy="1375777"/>
          </a:xfrm>
          <a:prstGeom prst="rect">
            <a:avLst/>
          </a:prstGeom>
          <a:solidFill>
            <a:schemeClr val="accent1"/>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pPr algn="ctr">
              <a:lnSpc>
                <a:spcPct val="120000"/>
              </a:lnSpc>
            </a:pPr>
            <a:r>
              <a:rPr lang="en-US" sz="8000" dirty="0">
                <a:solidFill>
                  <a:schemeClr val="bg1"/>
                </a:solidFill>
                <a:latin typeface="Arial Narrow" panose="020B0604020202020204" pitchFamily="34" charset="0"/>
                <a:cs typeface="Arial Narrow" panose="020B0604020202020204" pitchFamily="34" charset="0"/>
              </a:rPr>
              <a:t>Activity 2: Electric Orrery</a:t>
            </a:r>
          </a:p>
        </p:txBody>
      </p:sp>
      <p:sp>
        <p:nvSpPr>
          <p:cNvPr id="2" name="TextBox 1">
            <a:extLst>
              <a:ext uri="{FF2B5EF4-FFF2-40B4-BE49-F238E27FC236}">
                <a16:creationId xmlns:a16="http://schemas.microsoft.com/office/drawing/2014/main" id="{B613481B-4CA3-DBAC-2B91-3784111E20F1}"/>
              </a:ext>
            </a:extLst>
          </p:cNvPr>
          <p:cNvSpPr txBox="1"/>
          <p:nvPr/>
        </p:nvSpPr>
        <p:spPr>
          <a:xfrm>
            <a:off x="0" y="9165313"/>
            <a:ext cx="12192000" cy="230832"/>
          </a:xfrm>
          <a:prstGeom prst="rect">
            <a:avLst/>
          </a:prstGeom>
          <a:noFill/>
        </p:spPr>
        <p:txBody>
          <a:bodyPr wrap="square" rtlCol="0">
            <a:spAutoFit/>
          </a:bodyPr>
          <a:lstStyle/>
          <a:p>
            <a:r>
              <a:rPr lang="en-GB" sz="900">
                <a:hlinkClick r:id="rId4" tooltip="https://ant-ix.deviantart.com/art/Orrery-107739598"/>
              </a:rPr>
              <a:t>This Photo</a:t>
            </a:r>
            <a:r>
              <a:rPr lang="en-GB" sz="900"/>
              <a:t> by Unknown Author is licensed under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2331692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53c21e7-1862-4a63-95cd-2448de9d8c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Template Widescreen" id="{CBE05C08-1345-4336-B265-4DC8D7C7AF24}" vid="{8F1E7484-B1C6-475F-ADC0-50D06D453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ffa93e-cba6-43bb-8a73-15ac29ca5438">
      <Terms xmlns="http://schemas.microsoft.com/office/infopath/2007/PartnerControls"/>
    </lcf76f155ced4ddcb4097134ff3c332f>
    <TaxCatchAll xmlns="bc488e00-68d8-4541-a084-0abf67b939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B3BEB9A10D8E459BD47AF5D8FA3DB7" ma:contentTypeVersion="19" ma:contentTypeDescription="Create a new document." ma:contentTypeScope="" ma:versionID="b32c0e7ea251376aa44d54b7ea4c3b83">
  <xsd:schema xmlns:xsd="http://www.w3.org/2001/XMLSchema" xmlns:xs="http://www.w3.org/2001/XMLSchema" xmlns:p="http://schemas.microsoft.com/office/2006/metadata/properties" xmlns:ns2="feffa93e-cba6-43bb-8a73-15ac29ca5438" xmlns:ns3="bc488e00-68d8-4541-a084-0abf67b939b2" targetNamespace="http://schemas.microsoft.com/office/2006/metadata/properties" ma:root="true" ma:fieldsID="37c86a66cf738872fc1675622a13fac8" ns2:_="" ns3:_="">
    <xsd:import namespace="feffa93e-cba6-43bb-8a73-15ac29ca5438"/>
    <xsd:import namespace="bc488e00-68d8-4541-a084-0abf67b939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fa93e-cba6-43bb-8a73-15ac29ca5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fea976-0fb7-4036-bc8a-08177e9f58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488e00-68d8-4541-a084-0abf67b939b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084d4fb-5e41-4287-a99d-6d48a46c404c}" ma:internalName="TaxCatchAll" ma:showField="CatchAllData" ma:web="bc488e00-68d8-4541-a084-0abf67b939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14785-3C50-47A3-A6AB-53D3BBCE4F69}">
  <ds:schemaRefs>
    <ds:schemaRef ds:uri="http://schemas.microsoft.com/sharepoint/v3/contenttype/forms"/>
  </ds:schemaRefs>
</ds:datastoreItem>
</file>

<file path=customXml/itemProps2.xml><?xml version="1.0" encoding="utf-8"?>
<ds:datastoreItem xmlns:ds="http://schemas.openxmlformats.org/officeDocument/2006/customXml" ds:itemID="{9044B3C4-D7A2-4FB4-998E-E09797CFEE8A}">
  <ds:schemaRefs>
    <ds:schemaRef ds:uri="http://schemas.microsoft.com/office/2006/documentManagement/types"/>
    <ds:schemaRef ds:uri="http://purl.org/dc/elements/1.1/"/>
    <ds:schemaRef ds:uri="http://purl.org/dc/dcmitype/"/>
    <ds:schemaRef ds:uri="http://www.w3.org/XML/1998/namespace"/>
    <ds:schemaRef ds:uri="http://purl.org/dc/terms/"/>
    <ds:schemaRef ds:uri="bc488e00-68d8-4541-a084-0abf67b939b2"/>
    <ds:schemaRef ds:uri="http://schemas.openxmlformats.org/package/2006/metadata/core-properties"/>
    <ds:schemaRef ds:uri="http://schemas.microsoft.com/office/infopath/2007/PartnerControls"/>
    <ds:schemaRef ds:uri="feffa93e-cba6-43bb-8a73-15ac29ca5438"/>
    <ds:schemaRef ds:uri="http://schemas.microsoft.com/office/2006/metadata/properties"/>
  </ds:schemaRefs>
</ds:datastoreItem>
</file>

<file path=customXml/itemProps3.xml><?xml version="1.0" encoding="utf-8"?>
<ds:datastoreItem xmlns:ds="http://schemas.openxmlformats.org/officeDocument/2006/customXml" ds:itemID="{6E4D7B5C-E633-49E5-8E62-7BF290164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ffa93e-cba6-43bb-8a73-15ac29ca5438"/>
    <ds:schemaRef ds:uri="bc488e00-68d8-4541-a084-0abf67b93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28951</TotalTime>
  <Words>1708</Words>
  <Application>Microsoft Macintosh PowerPoint</Application>
  <PresentationFormat>Widescreen</PresentationFormat>
  <Paragraphs>176</Paragraphs>
  <Slides>21</Slides>
  <Notes>17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Narrow</vt:lpstr>
      <vt:lpstr>Calibri</vt:lpstr>
      <vt:lpstr>Cambria Math</vt:lpstr>
      <vt:lpstr>Courier New</vt:lpstr>
      <vt:lpstr>Wingdings</vt:lpstr>
      <vt:lpstr>Office Theme</vt:lpstr>
      <vt:lpstr>Investigation 6</vt:lpstr>
      <vt:lpstr>Introduction to your Mission</vt:lpstr>
      <vt:lpstr>PowerPoint Presentation</vt:lpstr>
      <vt:lpstr>Travelling to Mars</vt:lpstr>
      <vt:lpstr>Travelling to Mars</vt:lpstr>
      <vt:lpstr>Travelling to Mars</vt:lpstr>
      <vt:lpstr>Calculate this in months – assume 30 days in each month. Give your answer to 1 decimal place.</vt:lpstr>
      <vt:lpstr>Lastly, round your answer to the nearest whole number.</vt:lpstr>
      <vt:lpstr>PowerPoint Presentation</vt:lpstr>
      <vt:lpstr>Orrery</vt:lpstr>
      <vt:lpstr>Electric Orrery</vt:lpstr>
      <vt:lpstr>When are Mars and Earth next close together?</vt:lpstr>
      <vt:lpstr>PowerPoint Presentation</vt:lpstr>
      <vt:lpstr>The Launch Date</vt:lpstr>
      <vt:lpstr>The Launch Date</vt:lpstr>
      <vt:lpstr>PowerPoint Presentation</vt:lpstr>
      <vt:lpstr>First Words</vt:lpstr>
      <vt:lpstr>First Words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Hurst, Georgia</dc:creator>
  <cp:lastModifiedBy>Hurst, Georgia</cp:lastModifiedBy>
  <cp:revision>10</cp:revision>
  <dcterms:created xsi:type="dcterms:W3CDTF">2024-12-18T15:09:14Z</dcterms:created>
  <dcterms:modified xsi:type="dcterms:W3CDTF">2026-03-16T11:01:31Z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0x01010097B3BEB9A10D8E459BD47AF5D8FA3DB7</vt:lpwstr>
  </property>
  <property fmtid="{D5CDD505-2E9C-101B-9397-08002B2CF9AE}" pid="3" name="MediaServiceImageTags">
    <vt:lpwstr/>
  </property>
</Properties>
</file>