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6" r:id="rId5"/>
    <p:sldId id="319" r:id="rId6"/>
    <p:sldId id="320" r:id="rId7"/>
    <p:sldId id="311" r:id="rId8"/>
    <p:sldId id="321" r:id="rId9"/>
    <p:sldId id="305" r:id="rId10"/>
    <p:sldId id="312" r:id="rId11"/>
    <p:sldId id="314" r:id="rId12"/>
    <p:sldId id="315" r:id="rId13"/>
    <p:sldId id="310" r:id="rId14"/>
    <p:sldId id="309" r:id="rId15"/>
    <p:sldId id="308" r:id="rId16"/>
    <p:sldId id="313" r:id="rId17"/>
    <p:sldId id="322" r:id="rId18"/>
    <p:sldId id="317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5B"/>
    <a:srgbClr val="EFF2F5"/>
    <a:srgbClr val="EAF3FA"/>
    <a:srgbClr val="455067"/>
    <a:srgbClr val="FF6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2B78AE-C358-6C40-A7A3-000C8E5FE5ED}" v="10" dt="2026-07-07T15:18:21.7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32"/>
    <p:restoredTop sz="84131" autoAdjust="0"/>
  </p:normalViewPr>
  <p:slideViewPr>
    <p:cSldViewPr snapToGrid="0">
      <p:cViewPr varScale="1">
        <p:scale>
          <a:sx n="121" d="100"/>
          <a:sy n="121" d="100"/>
        </p:scale>
        <p:origin x="18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wsam, Andrew" userId="19b7938c-e7cc-4141-8eb0-d54b1a3556ac" providerId="ADAL" clId="{054A0F5F-F825-50B0-A27E-6503B9289337}"/>
    <pc:docChg chg="undo custSel delSld modSld">
      <pc:chgData name="Newsam, Andrew" userId="19b7938c-e7cc-4141-8eb0-d54b1a3556ac" providerId="ADAL" clId="{054A0F5F-F825-50B0-A27E-6503B9289337}" dt="2026-07-07T15:30:09.912" v="354" actId="2696"/>
      <pc:docMkLst>
        <pc:docMk/>
      </pc:docMkLst>
      <pc:sldChg chg="del mod modShow">
        <pc:chgData name="Newsam, Andrew" userId="19b7938c-e7cc-4141-8eb0-d54b1a3556ac" providerId="ADAL" clId="{054A0F5F-F825-50B0-A27E-6503B9289337}" dt="2026-07-07T15:30:09.912" v="354" actId="2696"/>
        <pc:sldMkLst>
          <pc:docMk/>
          <pc:sldMk cId="359721629" sldId="303"/>
        </pc:sldMkLst>
      </pc:sldChg>
      <pc:sldChg chg="modSp">
        <pc:chgData name="Newsam, Andrew" userId="19b7938c-e7cc-4141-8eb0-d54b1a3556ac" providerId="ADAL" clId="{054A0F5F-F825-50B0-A27E-6503B9289337}" dt="2026-07-07T15:18:21.709" v="297" actId="20577"/>
        <pc:sldMkLst>
          <pc:docMk/>
          <pc:sldMk cId="3801576860" sldId="308"/>
        </pc:sldMkLst>
        <pc:spChg chg="mod">
          <ac:chgData name="Newsam, Andrew" userId="19b7938c-e7cc-4141-8eb0-d54b1a3556ac" providerId="ADAL" clId="{054A0F5F-F825-50B0-A27E-6503B9289337}" dt="2026-07-07T15:18:21.709" v="297" actId="20577"/>
          <ac:spMkLst>
            <pc:docMk/>
            <pc:sldMk cId="3801576860" sldId="308"/>
            <ac:spMk id="4" creationId="{56D69938-B5CF-FE57-690A-BEEA68487AF7}"/>
          </ac:spMkLst>
        </pc:spChg>
      </pc:sldChg>
      <pc:sldChg chg="modSp">
        <pc:chgData name="Newsam, Andrew" userId="19b7938c-e7cc-4141-8eb0-d54b1a3556ac" providerId="ADAL" clId="{054A0F5F-F825-50B0-A27E-6503B9289337}" dt="2026-07-07T15:13:09.350" v="8" actId="20577"/>
        <pc:sldMkLst>
          <pc:docMk/>
          <pc:sldMk cId="588157731" sldId="311"/>
        </pc:sldMkLst>
        <pc:spChg chg="mod">
          <ac:chgData name="Newsam, Andrew" userId="19b7938c-e7cc-4141-8eb0-d54b1a3556ac" providerId="ADAL" clId="{054A0F5F-F825-50B0-A27E-6503B9289337}" dt="2026-07-07T15:13:09.350" v="8" actId="20577"/>
          <ac:spMkLst>
            <pc:docMk/>
            <pc:sldMk cId="588157731" sldId="311"/>
            <ac:spMk id="3" creationId="{321894B0-B4B5-EB5C-A608-374D74D51AAB}"/>
          </ac:spMkLst>
        </pc:spChg>
      </pc:sldChg>
      <pc:sldChg chg="modSp mod addAnim delAnim">
        <pc:chgData name="Newsam, Andrew" userId="19b7938c-e7cc-4141-8eb0-d54b1a3556ac" providerId="ADAL" clId="{054A0F5F-F825-50B0-A27E-6503B9289337}" dt="2026-07-07T15:20:02.541" v="353" actId="2711"/>
        <pc:sldMkLst>
          <pc:docMk/>
          <pc:sldMk cId="3176339859" sldId="312"/>
        </pc:sldMkLst>
        <pc:graphicFrameChg chg="modGraphic">
          <ac:chgData name="Newsam, Andrew" userId="19b7938c-e7cc-4141-8eb0-d54b1a3556ac" providerId="ADAL" clId="{054A0F5F-F825-50B0-A27E-6503B9289337}" dt="2026-07-07T15:20:02.541" v="353" actId="2711"/>
          <ac:graphicFrameMkLst>
            <pc:docMk/>
            <pc:sldMk cId="3176339859" sldId="312"/>
            <ac:graphicFrameMk id="3" creationId="{6AD8E563-8D37-DD74-581D-4FF5CC869C4C}"/>
          </ac:graphicFrameMkLst>
        </pc:graphicFrameChg>
      </pc:sldChg>
      <pc:sldChg chg="modSp mod">
        <pc:chgData name="Newsam, Andrew" userId="19b7938c-e7cc-4141-8eb0-d54b1a3556ac" providerId="ADAL" clId="{054A0F5F-F825-50B0-A27E-6503B9289337}" dt="2026-07-07T15:17:46.231" v="293" actId="20577"/>
        <pc:sldMkLst>
          <pc:docMk/>
          <pc:sldMk cId="596996228" sldId="314"/>
        </pc:sldMkLst>
        <pc:spChg chg="mod">
          <ac:chgData name="Newsam, Andrew" userId="19b7938c-e7cc-4141-8eb0-d54b1a3556ac" providerId="ADAL" clId="{054A0F5F-F825-50B0-A27E-6503B9289337}" dt="2026-07-07T15:17:46.231" v="293" actId="20577"/>
          <ac:spMkLst>
            <pc:docMk/>
            <pc:sldMk cId="596996228" sldId="314"/>
            <ac:spMk id="4" creationId="{7A1399F1-06E6-BF6C-10BB-87C176CB21C2}"/>
          </ac:spMkLst>
        </pc:spChg>
      </pc:sldChg>
      <pc:sldChg chg="del">
        <pc:chgData name="Newsam, Andrew" userId="19b7938c-e7cc-4141-8eb0-d54b1a3556ac" providerId="ADAL" clId="{054A0F5F-F825-50B0-A27E-6503B9289337}" dt="2026-07-07T15:18:12.647" v="294" actId="2696"/>
        <pc:sldMkLst>
          <pc:docMk/>
          <pc:sldMk cId="859029" sldId="316"/>
        </pc:sldMkLst>
      </pc:sldChg>
      <pc:sldChg chg="modSp mod">
        <pc:chgData name="Newsam, Andrew" userId="19b7938c-e7cc-4141-8eb0-d54b1a3556ac" providerId="ADAL" clId="{054A0F5F-F825-50B0-A27E-6503B9289337}" dt="2026-07-07T15:12:48.006" v="1" actId="20577"/>
        <pc:sldMkLst>
          <pc:docMk/>
          <pc:sldMk cId="2539052537" sldId="319"/>
        </pc:sldMkLst>
        <pc:spChg chg="mod">
          <ac:chgData name="Newsam, Andrew" userId="19b7938c-e7cc-4141-8eb0-d54b1a3556ac" providerId="ADAL" clId="{054A0F5F-F825-50B0-A27E-6503B9289337}" dt="2026-07-07T15:12:48.006" v="1" actId="20577"/>
          <ac:spMkLst>
            <pc:docMk/>
            <pc:sldMk cId="2539052537" sldId="319"/>
            <ac:spMk id="3" creationId="{093DB6D3-A594-1267-C263-ED3A58430146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3.jpeg"/><Relationship Id="rId7" Type="http://schemas.openxmlformats.org/officeDocument/2006/relationships/image" Target="../media/image19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Relationship Id="rId6" Type="http://schemas.openxmlformats.org/officeDocument/2006/relationships/image" Target="../media/image18.jpeg"/><Relationship Id="rId5" Type="http://schemas.openxmlformats.org/officeDocument/2006/relationships/image" Target="../media/image16.jpeg"/><Relationship Id="rId4" Type="http://schemas.openxmlformats.org/officeDocument/2006/relationships/image" Target="../media/image17.jpeg"/><Relationship Id="rId9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7B8C41-E6A4-4771-AED8-8606BFA85B01}" type="doc">
      <dgm:prSet loTypeId="urn:microsoft.com/office/officeart/2008/layout/HexagonCluster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7F3A9915-0981-4196-976A-CA863F07E867}">
      <dgm:prSet phldrT="[Text]"/>
      <dgm:spPr/>
      <dgm:t>
        <a:bodyPr/>
        <a:lstStyle/>
        <a:p>
          <a:r>
            <a:rPr lang="en-US" dirty="0"/>
            <a:t>Talks</a:t>
          </a:r>
          <a:endParaRPr lang="en-GB" dirty="0"/>
        </a:p>
      </dgm:t>
    </dgm:pt>
    <dgm:pt modelId="{EC607BAF-B58A-4669-B3AD-278322C8E0C0}" type="parTrans" cxnId="{A29987D2-AB09-43E5-884E-83F50C2D21D0}">
      <dgm:prSet/>
      <dgm:spPr/>
      <dgm:t>
        <a:bodyPr/>
        <a:lstStyle/>
        <a:p>
          <a:endParaRPr lang="en-GB"/>
        </a:p>
      </dgm:t>
    </dgm:pt>
    <dgm:pt modelId="{A830EC8D-6FE5-45CB-BCDE-BBFCA182350D}" type="sibTrans" cxnId="{A29987D2-AB09-43E5-884E-83F50C2D21D0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Man raising hand in class"/>
        </a:ext>
      </dgm:extLst>
    </dgm:pt>
    <dgm:pt modelId="{A413BC06-8C84-428A-B901-03E5C941F931}">
      <dgm:prSet phldrT="[Text]"/>
      <dgm:spPr/>
      <dgm:t>
        <a:bodyPr/>
        <a:lstStyle/>
        <a:p>
          <a:r>
            <a:rPr lang="en-US" dirty="0"/>
            <a:t>Skills workshops</a:t>
          </a:r>
          <a:endParaRPr lang="en-GB" dirty="0"/>
        </a:p>
      </dgm:t>
    </dgm:pt>
    <dgm:pt modelId="{DF4F6A8C-E46A-4D68-ACD2-17A19B45C235}" type="parTrans" cxnId="{D689832F-ED7A-4058-BC86-3F262F4EDEE4}">
      <dgm:prSet/>
      <dgm:spPr/>
      <dgm:t>
        <a:bodyPr/>
        <a:lstStyle/>
        <a:p>
          <a:endParaRPr lang="en-GB"/>
        </a:p>
      </dgm:t>
    </dgm:pt>
    <dgm:pt modelId="{B64FFEEC-479F-4E05-BB59-251A6E5776B0}" type="sibTrans" cxnId="{D689832F-ED7A-4058-BC86-3F262F4EDEE4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Close-up of a pen writing on a chart"/>
        </a:ext>
      </dgm:extLst>
    </dgm:pt>
    <dgm:pt modelId="{B8CB5A4B-D300-48F1-A723-0D286B11A827}">
      <dgm:prSet phldrT="[Text]"/>
      <dgm:spPr/>
      <dgm:t>
        <a:bodyPr/>
        <a:lstStyle/>
        <a:p>
          <a:r>
            <a:rPr lang="en-US" dirty="0"/>
            <a:t>Do research</a:t>
          </a:r>
          <a:endParaRPr lang="en-GB" dirty="0"/>
        </a:p>
      </dgm:t>
    </dgm:pt>
    <dgm:pt modelId="{B4F448BC-6FA9-4900-952D-D9BF99F7C5B6}" type="parTrans" cxnId="{CE374C4F-40B2-47A7-9F1D-FB09DB5715F5}">
      <dgm:prSet/>
      <dgm:spPr/>
      <dgm:t>
        <a:bodyPr/>
        <a:lstStyle/>
        <a:p>
          <a:endParaRPr lang="en-GB"/>
        </a:p>
      </dgm:t>
    </dgm:pt>
    <dgm:pt modelId="{4DF86E71-6295-4707-BD9D-84FF519389A5}" type="sibTrans" cxnId="{CE374C4F-40B2-47A7-9F1D-FB09DB5715F5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Illustration of galaxy in space"/>
        </a:ext>
      </dgm:extLst>
    </dgm:pt>
    <dgm:pt modelId="{B0513212-9123-482D-8E56-0857D6F3CF64}">
      <dgm:prSet phldrT="[Text]"/>
      <dgm:spPr/>
      <dgm:t>
        <a:bodyPr/>
        <a:lstStyle/>
        <a:p>
          <a:r>
            <a:rPr lang="en-US" dirty="0"/>
            <a:t>Present your work</a:t>
          </a:r>
          <a:endParaRPr lang="en-GB" dirty="0"/>
        </a:p>
      </dgm:t>
    </dgm:pt>
    <dgm:pt modelId="{0D9C9047-6B13-461F-91BB-57A08155F6C9}" type="parTrans" cxnId="{0C9BE30D-021E-4258-9BCD-AC58E827BE9A}">
      <dgm:prSet/>
      <dgm:spPr/>
      <dgm:t>
        <a:bodyPr/>
        <a:lstStyle/>
        <a:p>
          <a:endParaRPr lang="en-GB"/>
        </a:p>
      </dgm:t>
    </dgm:pt>
    <dgm:pt modelId="{8AF1216A-A182-4379-A1A7-027ADD7E71C4}" type="sibTrans" cxnId="{0C9BE30D-021E-4258-9BCD-AC58E827BE9A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A92EC6F2-38DD-4A24-B1EA-5EF52E3EB19D}">
      <dgm:prSet phldrT="[Text]"/>
      <dgm:spPr/>
      <dgm:t>
        <a:bodyPr/>
        <a:lstStyle/>
        <a:p>
          <a:r>
            <a:rPr lang="en-US" dirty="0"/>
            <a:t>University &amp; Careers</a:t>
          </a:r>
          <a:endParaRPr lang="en-GB" dirty="0"/>
        </a:p>
      </dgm:t>
    </dgm:pt>
    <dgm:pt modelId="{B4A3B0B3-8DA1-427D-990C-71008FA39BDF}" type="parTrans" cxnId="{C21BDBD6-C468-4030-A866-DCC4B6DC1D96}">
      <dgm:prSet/>
      <dgm:spPr/>
      <dgm:t>
        <a:bodyPr/>
        <a:lstStyle/>
        <a:p>
          <a:endParaRPr lang="en-GB"/>
        </a:p>
      </dgm:t>
    </dgm:pt>
    <dgm:pt modelId="{D58033D1-1D26-46DA-AEED-09286336C48E}" type="sibTrans" cxnId="{C21BDBD6-C468-4030-A866-DCC4B6DC1D96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Rear view of person in academic regalia"/>
        </a:ext>
      </dgm:extLst>
    </dgm:pt>
    <dgm:pt modelId="{2ABB737F-0F95-49DB-B5D2-2C549C6F02DC}">
      <dgm:prSet phldrT="[Text]"/>
      <dgm:spPr/>
      <dgm:t>
        <a:bodyPr/>
        <a:lstStyle/>
        <a:p>
          <a:r>
            <a:rPr lang="en-US" dirty="0"/>
            <a:t>Team-work</a:t>
          </a:r>
          <a:endParaRPr lang="en-GB" dirty="0"/>
        </a:p>
      </dgm:t>
    </dgm:pt>
    <dgm:pt modelId="{E1DE4AA4-8166-4FF8-B00D-7DFDA4700EBE}" type="parTrans" cxnId="{CD9EDC27-D2B5-4B09-B593-22FE80DC1A67}">
      <dgm:prSet/>
      <dgm:spPr/>
      <dgm:t>
        <a:bodyPr/>
        <a:lstStyle/>
        <a:p>
          <a:endParaRPr lang="en-GB"/>
        </a:p>
      </dgm:t>
    </dgm:pt>
    <dgm:pt modelId="{E22A2606-AD29-4EF4-9142-C6A49FC03218}" type="sibTrans" cxnId="{CD9EDC27-D2B5-4B09-B593-22FE80DC1A67}">
      <dgm:prSet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Women and man planning in workplace"/>
        </a:ext>
      </dgm:extLst>
    </dgm:pt>
    <dgm:pt modelId="{AD18DF60-56FE-4734-B160-60C5DD180B05}">
      <dgm:prSet phldrT="[Text]"/>
      <dgm:spPr/>
      <dgm:t>
        <a:bodyPr/>
        <a:lstStyle/>
        <a:p>
          <a:r>
            <a:rPr lang="en-US" dirty="0"/>
            <a:t>Use data from telescopes</a:t>
          </a:r>
          <a:endParaRPr lang="en-GB" dirty="0"/>
        </a:p>
      </dgm:t>
    </dgm:pt>
    <dgm:pt modelId="{CC251AE6-3497-4824-B3B0-E9DB4F36378C}" type="parTrans" cxnId="{51530566-B1B4-4372-A817-73B14646F346}">
      <dgm:prSet/>
      <dgm:spPr/>
      <dgm:t>
        <a:bodyPr/>
        <a:lstStyle/>
        <a:p>
          <a:endParaRPr lang="en-GB"/>
        </a:p>
      </dgm:t>
    </dgm:pt>
    <dgm:pt modelId="{7BDDD7B4-0FC8-4C82-B58B-AE93B93A2A82}" type="sibTrans" cxnId="{51530566-B1B4-4372-A817-73B14646F346}">
      <dgm:prSet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72BAE28F-C59D-490D-B460-10605D0E48B9}">
      <dgm:prSet phldrT="[Text]"/>
      <dgm:spPr/>
      <dgm:t>
        <a:bodyPr/>
        <a:lstStyle/>
        <a:p>
          <a:r>
            <a:rPr lang="en-US" dirty="0"/>
            <a:t>Work with professionals</a:t>
          </a:r>
          <a:endParaRPr lang="en-GB" dirty="0"/>
        </a:p>
      </dgm:t>
    </dgm:pt>
    <dgm:pt modelId="{E3FF569B-DABF-4953-A3C6-0988AFFC3BDB}" type="parTrans" cxnId="{8C3DE666-81E6-4513-B813-1EDC0D1F4E76}">
      <dgm:prSet/>
      <dgm:spPr/>
      <dgm:t>
        <a:bodyPr/>
        <a:lstStyle/>
        <a:p>
          <a:endParaRPr lang="en-GB"/>
        </a:p>
      </dgm:t>
    </dgm:pt>
    <dgm:pt modelId="{7E98EAFB-CC18-4261-A18C-1EE38AF86734}" type="sibTrans" cxnId="{8C3DE666-81E6-4513-B813-1EDC0D1F4E76}">
      <dgm:prSet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FE1A7D80-EF34-4B24-99E0-BBE7EA9B3064}">
      <dgm:prSet phldrT="[Text]"/>
      <dgm:spPr/>
      <dgm:t>
        <a:bodyPr/>
        <a:lstStyle/>
        <a:p>
          <a:r>
            <a:rPr lang="en-US" dirty="0"/>
            <a:t>Meet university students</a:t>
          </a:r>
          <a:endParaRPr lang="en-GB" dirty="0"/>
        </a:p>
      </dgm:t>
    </dgm:pt>
    <dgm:pt modelId="{925B9DCC-0EAC-41F5-8E35-C427AD2359CD}" type="parTrans" cxnId="{04ED0096-777C-4234-8A6D-EBBD76F9FC2F}">
      <dgm:prSet/>
      <dgm:spPr/>
      <dgm:t>
        <a:bodyPr/>
        <a:lstStyle/>
        <a:p>
          <a:endParaRPr lang="en-GB"/>
        </a:p>
      </dgm:t>
    </dgm:pt>
    <dgm:pt modelId="{7EB19CA4-02B7-48D4-BAB6-17401DBEDA85}" type="sibTrans" cxnId="{04ED0096-777C-4234-8A6D-EBBD76F9FC2F}">
      <dgm:prSet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Counselor and patients"/>
        </a:ext>
      </dgm:extLst>
    </dgm:pt>
    <dgm:pt modelId="{62796397-674F-44C4-8226-9E085B3FC2F3}" type="pres">
      <dgm:prSet presAssocID="{FB7B8C41-E6A4-4771-AED8-8606BFA85B01}" presName="Name0" presStyleCnt="0">
        <dgm:presLayoutVars>
          <dgm:chMax val="21"/>
          <dgm:chPref val="21"/>
        </dgm:presLayoutVars>
      </dgm:prSet>
      <dgm:spPr/>
    </dgm:pt>
    <dgm:pt modelId="{43C7DA5E-D9BE-4346-9810-CCDAA871B061}" type="pres">
      <dgm:prSet presAssocID="{7F3A9915-0981-4196-976A-CA863F07E867}" presName="text1" presStyleCnt="0"/>
      <dgm:spPr/>
    </dgm:pt>
    <dgm:pt modelId="{597410BF-C830-4747-A1BB-AF07CFD25A24}" type="pres">
      <dgm:prSet presAssocID="{7F3A9915-0981-4196-976A-CA863F07E867}" presName="textRepeatNode" presStyleLbl="alignNode1" presStyleIdx="0" presStyleCnt="9">
        <dgm:presLayoutVars>
          <dgm:chMax val="0"/>
          <dgm:chPref val="0"/>
          <dgm:bulletEnabled val="1"/>
        </dgm:presLayoutVars>
      </dgm:prSet>
      <dgm:spPr/>
    </dgm:pt>
    <dgm:pt modelId="{455FABB9-A24D-4A07-AB43-3674785FF5AE}" type="pres">
      <dgm:prSet presAssocID="{7F3A9915-0981-4196-976A-CA863F07E867}" presName="textaccent1" presStyleCnt="0"/>
      <dgm:spPr/>
    </dgm:pt>
    <dgm:pt modelId="{8406254B-A4B4-46D6-A0B4-98FF4723C232}" type="pres">
      <dgm:prSet presAssocID="{7F3A9915-0981-4196-976A-CA863F07E867}" presName="accentRepeatNode" presStyleLbl="solidAlignAcc1" presStyleIdx="0" presStyleCnt="18"/>
      <dgm:spPr/>
    </dgm:pt>
    <dgm:pt modelId="{EE5383A5-A501-41FE-835F-0800E6698BFE}" type="pres">
      <dgm:prSet presAssocID="{A830EC8D-6FE5-45CB-BCDE-BBFCA182350D}" presName="image1" presStyleCnt="0"/>
      <dgm:spPr/>
    </dgm:pt>
    <dgm:pt modelId="{08FC57FA-0EDE-46D7-B1E3-7402E38D7ABC}" type="pres">
      <dgm:prSet presAssocID="{A830EC8D-6FE5-45CB-BCDE-BBFCA182350D}" presName="imageRepeatNode" presStyleLbl="alignAcc1" presStyleIdx="0" presStyleCnt="9"/>
      <dgm:spPr/>
    </dgm:pt>
    <dgm:pt modelId="{C3C377D7-7C46-45A9-9A76-E93280D98FE2}" type="pres">
      <dgm:prSet presAssocID="{A830EC8D-6FE5-45CB-BCDE-BBFCA182350D}" presName="imageaccent1" presStyleCnt="0"/>
      <dgm:spPr/>
    </dgm:pt>
    <dgm:pt modelId="{086AAA0E-5A13-4E19-91F5-076EB1D86A8D}" type="pres">
      <dgm:prSet presAssocID="{A830EC8D-6FE5-45CB-BCDE-BBFCA182350D}" presName="accentRepeatNode" presStyleLbl="solidAlignAcc1" presStyleIdx="1" presStyleCnt="18"/>
      <dgm:spPr/>
    </dgm:pt>
    <dgm:pt modelId="{38063F91-A1CF-41A2-91C5-137A1BD55283}" type="pres">
      <dgm:prSet presAssocID="{A413BC06-8C84-428A-B901-03E5C941F931}" presName="text2" presStyleCnt="0"/>
      <dgm:spPr/>
    </dgm:pt>
    <dgm:pt modelId="{D3AE01CC-04A9-4221-990D-3FC338792630}" type="pres">
      <dgm:prSet presAssocID="{A413BC06-8C84-428A-B901-03E5C941F931}" presName="textRepeatNode" presStyleLbl="alignNode1" presStyleIdx="1" presStyleCnt="9">
        <dgm:presLayoutVars>
          <dgm:chMax val="0"/>
          <dgm:chPref val="0"/>
          <dgm:bulletEnabled val="1"/>
        </dgm:presLayoutVars>
      </dgm:prSet>
      <dgm:spPr/>
    </dgm:pt>
    <dgm:pt modelId="{FC7CE135-91E6-4791-8EDC-524F20712A86}" type="pres">
      <dgm:prSet presAssocID="{A413BC06-8C84-428A-B901-03E5C941F931}" presName="textaccent2" presStyleCnt="0"/>
      <dgm:spPr/>
    </dgm:pt>
    <dgm:pt modelId="{6A5C74FB-7573-44EA-B14F-748BC988C024}" type="pres">
      <dgm:prSet presAssocID="{A413BC06-8C84-428A-B901-03E5C941F931}" presName="accentRepeatNode" presStyleLbl="solidAlignAcc1" presStyleIdx="2" presStyleCnt="18"/>
      <dgm:spPr/>
    </dgm:pt>
    <dgm:pt modelId="{E61C9036-2673-4A47-91A3-2C56031B7C46}" type="pres">
      <dgm:prSet presAssocID="{B64FFEEC-479F-4E05-BB59-251A6E5776B0}" presName="image2" presStyleCnt="0"/>
      <dgm:spPr/>
    </dgm:pt>
    <dgm:pt modelId="{3C9B7E79-FB0F-4858-B3E6-48C49164A1E0}" type="pres">
      <dgm:prSet presAssocID="{B64FFEEC-479F-4E05-BB59-251A6E5776B0}" presName="imageRepeatNode" presStyleLbl="alignAcc1" presStyleIdx="1" presStyleCnt="9"/>
      <dgm:spPr/>
    </dgm:pt>
    <dgm:pt modelId="{09B7FA52-734F-4E46-AA58-9A7D3D8DB312}" type="pres">
      <dgm:prSet presAssocID="{B64FFEEC-479F-4E05-BB59-251A6E5776B0}" presName="imageaccent2" presStyleCnt="0"/>
      <dgm:spPr/>
    </dgm:pt>
    <dgm:pt modelId="{C9843384-7778-477D-94EF-E7D978AD920A}" type="pres">
      <dgm:prSet presAssocID="{B64FFEEC-479F-4E05-BB59-251A6E5776B0}" presName="accentRepeatNode" presStyleLbl="solidAlignAcc1" presStyleIdx="3" presStyleCnt="18"/>
      <dgm:spPr/>
    </dgm:pt>
    <dgm:pt modelId="{EEE7D28C-E169-4892-8F05-62B7EA4DAD08}" type="pres">
      <dgm:prSet presAssocID="{B8CB5A4B-D300-48F1-A723-0D286B11A827}" presName="text3" presStyleCnt="0"/>
      <dgm:spPr/>
    </dgm:pt>
    <dgm:pt modelId="{E74B6157-E277-442D-9B95-683F20BB37BB}" type="pres">
      <dgm:prSet presAssocID="{B8CB5A4B-D300-48F1-A723-0D286B11A827}" presName="textRepeatNode" presStyleLbl="alignNode1" presStyleIdx="2" presStyleCnt="9">
        <dgm:presLayoutVars>
          <dgm:chMax val="0"/>
          <dgm:chPref val="0"/>
          <dgm:bulletEnabled val="1"/>
        </dgm:presLayoutVars>
      </dgm:prSet>
      <dgm:spPr/>
    </dgm:pt>
    <dgm:pt modelId="{935DEC93-BA0B-46C8-9F7A-7785B4D66E6B}" type="pres">
      <dgm:prSet presAssocID="{B8CB5A4B-D300-48F1-A723-0D286B11A827}" presName="textaccent3" presStyleCnt="0"/>
      <dgm:spPr/>
    </dgm:pt>
    <dgm:pt modelId="{60041AE2-BC5D-4C73-B5D1-2AFADA487DAB}" type="pres">
      <dgm:prSet presAssocID="{B8CB5A4B-D300-48F1-A723-0D286B11A827}" presName="accentRepeatNode" presStyleLbl="solidAlignAcc1" presStyleIdx="4" presStyleCnt="18"/>
      <dgm:spPr/>
    </dgm:pt>
    <dgm:pt modelId="{D9E032AD-4661-4831-8EF9-14DE4D58AB3D}" type="pres">
      <dgm:prSet presAssocID="{4DF86E71-6295-4707-BD9D-84FF519389A5}" presName="image3" presStyleCnt="0"/>
      <dgm:spPr/>
    </dgm:pt>
    <dgm:pt modelId="{A902AB3A-8D39-47F0-8932-26EE4529C090}" type="pres">
      <dgm:prSet presAssocID="{4DF86E71-6295-4707-BD9D-84FF519389A5}" presName="imageRepeatNode" presStyleLbl="alignAcc1" presStyleIdx="2" presStyleCnt="9"/>
      <dgm:spPr/>
    </dgm:pt>
    <dgm:pt modelId="{E517AAF7-8D43-47DC-BC66-14080FCAD52F}" type="pres">
      <dgm:prSet presAssocID="{4DF86E71-6295-4707-BD9D-84FF519389A5}" presName="imageaccent3" presStyleCnt="0"/>
      <dgm:spPr/>
    </dgm:pt>
    <dgm:pt modelId="{DDFBEE37-EF03-464B-963A-99769B95F612}" type="pres">
      <dgm:prSet presAssocID="{4DF86E71-6295-4707-BD9D-84FF519389A5}" presName="accentRepeatNode" presStyleLbl="solidAlignAcc1" presStyleIdx="5" presStyleCnt="18"/>
      <dgm:spPr/>
    </dgm:pt>
    <dgm:pt modelId="{C5CAD0A9-77F6-4E04-96F5-92286EB25EFB}" type="pres">
      <dgm:prSet presAssocID="{AD18DF60-56FE-4734-B160-60C5DD180B05}" presName="text4" presStyleCnt="0"/>
      <dgm:spPr/>
    </dgm:pt>
    <dgm:pt modelId="{B188C8AB-42E5-40E9-8197-78E83C8F122E}" type="pres">
      <dgm:prSet presAssocID="{AD18DF60-56FE-4734-B160-60C5DD180B05}" presName="textRepeatNode" presStyleLbl="alignNode1" presStyleIdx="3" presStyleCnt="9">
        <dgm:presLayoutVars>
          <dgm:chMax val="0"/>
          <dgm:chPref val="0"/>
          <dgm:bulletEnabled val="1"/>
        </dgm:presLayoutVars>
      </dgm:prSet>
      <dgm:spPr/>
    </dgm:pt>
    <dgm:pt modelId="{ECEF9F4A-A3FB-4E18-8D18-27912C538848}" type="pres">
      <dgm:prSet presAssocID="{AD18DF60-56FE-4734-B160-60C5DD180B05}" presName="textaccent4" presStyleCnt="0"/>
      <dgm:spPr/>
    </dgm:pt>
    <dgm:pt modelId="{9A85A506-0B71-4284-B7DC-2661806CCC0C}" type="pres">
      <dgm:prSet presAssocID="{AD18DF60-56FE-4734-B160-60C5DD180B05}" presName="accentRepeatNode" presStyleLbl="solidAlignAcc1" presStyleIdx="6" presStyleCnt="18"/>
      <dgm:spPr/>
    </dgm:pt>
    <dgm:pt modelId="{97C4D4C1-7309-4BD6-8BB9-34D70CFF4803}" type="pres">
      <dgm:prSet presAssocID="{7BDDD7B4-0FC8-4C82-B58B-AE93B93A2A82}" presName="image4" presStyleCnt="0"/>
      <dgm:spPr/>
    </dgm:pt>
    <dgm:pt modelId="{08415D55-0D10-443F-9264-59997F071ECB}" type="pres">
      <dgm:prSet presAssocID="{7BDDD7B4-0FC8-4C82-B58B-AE93B93A2A82}" presName="imageRepeatNode" presStyleLbl="alignAcc1" presStyleIdx="3" presStyleCnt="9"/>
      <dgm:spPr/>
    </dgm:pt>
    <dgm:pt modelId="{23900EA9-0EF9-45F9-A6F5-C8A34C292DB6}" type="pres">
      <dgm:prSet presAssocID="{7BDDD7B4-0FC8-4C82-B58B-AE93B93A2A82}" presName="imageaccent4" presStyleCnt="0"/>
      <dgm:spPr/>
    </dgm:pt>
    <dgm:pt modelId="{2D8EFFAA-0F41-4F86-96D6-95F14A6CDADA}" type="pres">
      <dgm:prSet presAssocID="{7BDDD7B4-0FC8-4C82-B58B-AE93B93A2A82}" presName="accentRepeatNode" presStyleLbl="solidAlignAcc1" presStyleIdx="7" presStyleCnt="18"/>
      <dgm:spPr/>
    </dgm:pt>
    <dgm:pt modelId="{D1F7ACEC-A1F7-4C3C-9CE9-E75B577E8167}" type="pres">
      <dgm:prSet presAssocID="{2ABB737F-0F95-49DB-B5D2-2C549C6F02DC}" presName="text5" presStyleCnt="0"/>
      <dgm:spPr/>
    </dgm:pt>
    <dgm:pt modelId="{8C093991-1198-4F15-BE0D-0EB44280D072}" type="pres">
      <dgm:prSet presAssocID="{2ABB737F-0F95-49DB-B5D2-2C549C6F02DC}" presName="textRepeatNode" presStyleLbl="alignNode1" presStyleIdx="4" presStyleCnt="9">
        <dgm:presLayoutVars>
          <dgm:chMax val="0"/>
          <dgm:chPref val="0"/>
          <dgm:bulletEnabled val="1"/>
        </dgm:presLayoutVars>
      </dgm:prSet>
      <dgm:spPr/>
    </dgm:pt>
    <dgm:pt modelId="{F2380D94-B857-4658-95E7-437D0BF2C469}" type="pres">
      <dgm:prSet presAssocID="{2ABB737F-0F95-49DB-B5D2-2C549C6F02DC}" presName="textaccent5" presStyleCnt="0"/>
      <dgm:spPr/>
    </dgm:pt>
    <dgm:pt modelId="{82D8ED27-FE58-4646-80C3-380277AA1510}" type="pres">
      <dgm:prSet presAssocID="{2ABB737F-0F95-49DB-B5D2-2C549C6F02DC}" presName="accentRepeatNode" presStyleLbl="solidAlignAcc1" presStyleIdx="8" presStyleCnt="18"/>
      <dgm:spPr/>
    </dgm:pt>
    <dgm:pt modelId="{B52B8CD6-196D-4590-B314-CC764161E04F}" type="pres">
      <dgm:prSet presAssocID="{E22A2606-AD29-4EF4-9142-C6A49FC03218}" presName="image5" presStyleCnt="0"/>
      <dgm:spPr/>
    </dgm:pt>
    <dgm:pt modelId="{CB83F3F8-7C9B-4044-B331-BCD690A0F52C}" type="pres">
      <dgm:prSet presAssocID="{E22A2606-AD29-4EF4-9142-C6A49FC03218}" presName="imageRepeatNode" presStyleLbl="alignAcc1" presStyleIdx="4" presStyleCnt="9"/>
      <dgm:spPr/>
    </dgm:pt>
    <dgm:pt modelId="{0F43266E-D690-46AE-AB24-FC8189AE196F}" type="pres">
      <dgm:prSet presAssocID="{E22A2606-AD29-4EF4-9142-C6A49FC03218}" presName="imageaccent5" presStyleCnt="0"/>
      <dgm:spPr/>
    </dgm:pt>
    <dgm:pt modelId="{9F02CADF-A40A-47A3-958F-9532594ED08F}" type="pres">
      <dgm:prSet presAssocID="{E22A2606-AD29-4EF4-9142-C6A49FC03218}" presName="accentRepeatNode" presStyleLbl="solidAlignAcc1" presStyleIdx="9" presStyleCnt="18"/>
      <dgm:spPr/>
    </dgm:pt>
    <dgm:pt modelId="{662C9F72-6128-4042-A4C3-AA6101281200}" type="pres">
      <dgm:prSet presAssocID="{72BAE28F-C59D-490D-B460-10605D0E48B9}" presName="text6" presStyleCnt="0"/>
      <dgm:spPr/>
    </dgm:pt>
    <dgm:pt modelId="{028EA834-6E7A-4C7C-A803-9E1BD664566A}" type="pres">
      <dgm:prSet presAssocID="{72BAE28F-C59D-490D-B460-10605D0E48B9}" presName="textRepeatNode" presStyleLbl="alignNode1" presStyleIdx="5" presStyleCnt="9">
        <dgm:presLayoutVars>
          <dgm:chMax val="0"/>
          <dgm:chPref val="0"/>
          <dgm:bulletEnabled val="1"/>
        </dgm:presLayoutVars>
      </dgm:prSet>
      <dgm:spPr/>
    </dgm:pt>
    <dgm:pt modelId="{254CF18B-501F-4FDB-8FCC-58740DD5153E}" type="pres">
      <dgm:prSet presAssocID="{72BAE28F-C59D-490D-B460-10605D0E48B9}" presName="textaccent6" presStyleCnt="0"/>
      <dgm:spPr/>
    </dgm:pt>
    <dgm:pt modelId="{1F440A2E-96DA-4FFC-89C9-56625D23ED04}" type="pres">
      <dgm:prSet presAssocID="{72BAE28F-C59D-490D-B460-10605D0E48B9}" presName="accentRepeatNode" presStyleLbl="solidAlignAcc1" presStyleIdx="10" presStyleCnt="18"/>
      <dgm:spPr/>
    </dgm:pt>
    <dgm:pt modelId="{C81D2F14-BD95-48C0-A7E1-674D3495D924}" type="pres">
      <dgm:prSet presAssocID="{7E98EAFB-CC18-4261-A18C-1EE38AF86734}" presName="image6" presStyleCnt="0"/>
      <dgm:spPr/>
    </dgm:pt>
    <dgm:pt modelId="{E493B7F3-42E7-44B4-AFD4-B7FBC62F5269}" type="pres">
      <dgm:prSet presAssocID="{7E98EAFB-CC18-4261-A18C-1EE38AF86734}" presName="imageRepeatNode" presStyleLbl="alignAcc1" presStyleIdx="5" presStyleCnt="9"/>
      <dgm:spPr/>
    </dgm:pt>
    <dgm:pt modelId="{3CB790EA-11B1-4F23-B4B5-F8AD90D008A4}" type="pres">
      <dgm:prSet presAssocID="{7E98EAFB-CC18-4261-A18C-1EE38AF86734}" presName="imageaccent6" presStyleCnt="0"/>
      <dgm:spPr/>
    </dgm:pt>
    <dgm:pt modelId="{2A99D602-77FC-4BCD-BCFE-2061AE7D7F1E}" type="pres">
      <dgm:prSet presAssocID="{7E98EAFB-CC18-4261-A18C-1EE38AF86734}" presName="accentRepeatNode" presStyleLbl="solidAlignAcc1" presStyleIdx="11" presStyleCnt="18"/>
      <dgm:spPr/>
    </dgm:pt>
    <dgm:pt modelId="{8C09E14B-F1AF-4C5D-B9E8-5653136AD1F9}" type="pres">
      <dgm:prSet presAssocID="{FE1A7D80-EF34-4B24-99E0-BBE7EA9B3064}" presName="text7" presStyleCnt="0"/>
      <dgm:spPr/>
    </dgm:pt>
    <dgm:pt modelId="{6FCBE701-4A36-4F9E-959B-C79416BAB1AF}" type="pres">
      <dgm:prSet presAssocID="{FE1A7D80-EF34-4B24-99E0-BBE7EA9B3064}" presName="textRepeatNode" presStyleLbl="alignNode1" presStyleIdx="6" presStyleCnt="9">
        <dgm:presLayoutVars>
          <dgm:chMax val="0"/>
          <dgm:chPref val="0"/>
          <dgm:bulletEnabled val="1"/>
        </dgm:presLayoutVars>
      </dgm:prSet>
      <dgm:spPr/>
    </dgm:pt>
    <dgm:pt modelId="{663CD38F-F9FE-4DFD-9446-A65D17DD3175}" type="pres">
      <dgm:prSet presAssocID="{FE1A7D80-EF34-4B24-99E0-BBE7EA9B3064}" presName="textaccent7" presStyleCnt="0"/>
      <dgm:spPr/>
    </dgm:pt>
    <dgm:pt modelId="{55D55C48-8029-4022-B10F-A646EE5BB7BC}" type="pres">
      <dgm:prSet presAssocID="{FE1A7D80-EF34-4B24-99E0-BBE7EA9B3064}" presName="accentRepeatNode" presStyleLbl="solidAlignAcc1" presStyleIdx="12" presStyleCnt="18"/>
      <dgm:spPr/>
    </dgm:pt>
    <dgm:pt modelId="{63B42604-1C39-452D-B4C2-FF157901AD60}" type="pres">
      <dgm:prSet presAssocID="{7EB19CA4-02B7-48D4-BAB6-17401DBEDA85}" presName="image7" presStyleCnt="0"/>
      <dgm:spPr/>
    </dgm:pt>
    <dgm:pt modelId="{37B1C9B6-6282-45B7-B3DA-5267025E12E0}" type="pres">
      <dgm:prSet presAssocID="{7EB19CA4-02B7-48D4-BAB6-17401DBEDA85}" presName="imageRepeatNode" presStyleLbl="alignAcc1" presStyleIdx="6" presStyleCnt="9"/>
      <dgm:spPr/>
    </dgm:pt>
    <dgm:pt modelId="{D11DA832-6286-448E-AC55-0541EB1D46BB}" type="pres">
      <dgm:prSet presAssocID="{7EB19CA4-02B7-48D4-BAB6-17401DBEDA85}" presName="imageaccent7" presStyleCnt="0"/>
      <dgm:spPr/>
    </dgm:pt>
    <dgm:pt modelId="{F04ADC87-5E0B-4B2F-AEB0-463509B51694}" type="pres">
      <dgm:prSet presAssocID="{7EB19CA4-02B7-48D4-BAB6-17401DBEDA85}" presName="accentRepeatNode" presStyleLbl="solidAlignAcc1" presStyleIdx="13" presStyleCnt="18"/>
      <dgm:spPr/>
    </dgm:pt>
    <dgm:pt modelId="{E7CDEDDF-3F4C-4CA7-934E-6FDCCC733AE3}" type="pres">
      <dgm:prSet presAssocID="{A92EC6F2-38DD-4A24-B1EA-5EF52E3EB19D}" presName="text8" presStyleCnt="0"/>
      <dgm:spPr/>
    </dgm:pt>
    <dgm:pt modelId="{FBB9F885-589C-4367-B5E2-D137909C215A}" type="pres">
      <dgm:prSet presAssocID="{A92EC6F2-38DD-4A24-B1EA-5EF52E3EB19D}" presName="textRepeatNode" presStyleLbl="alignNode1" presStyleIdx="7" presStyleCnt="9">
        <dgm:presLayoutVars>
          <dgm:chMax val="0"/>
          <dgm:chPref val="0"/>
          <dgm:bulletEnabled val="1"/>
        </dgm:presLayoutVars>
      </dgm:prSet>
      <dgm:spPr/>
    </dgm:pt>
    <dgm:pt modelId="{3893430E-7C03-4012-9E98-C76C1A72309A}" type="pres">
      <dgm:prSet presAssocID="{A92EC6F2-38DD-4A24-B1EA-5EF52E3EB19D}" presName="textaccent8" presStyleCnt="0"/>
      <dgm:spPr/>
    </dgm:pt>
    <dgm:pt modelId="{F48A57E4-8CF9-40DA-9B66-F034C29A3E54}" type="pres">
      <dgm:prSet presAssocID="{A92EC6F2-38DD-4A24-B1EA-5EF52E3EB19D}" presName="accentRepeatNode" presStyleLbl="solidAlignAcc1" presStyleIdx="14" presStyleCnt="18"/>
      <dgm:spPr/>
    </dgm:pt>
    <dgm:pt modelId="{34EDFF98-0AD1-4E50-8ADD-824F70E8A764}" type="pres">
      <dgm:prSet presAssocID="{D58033D1-1D26-46DA-AEED-09286336C48E}" presName="image8" presStyleCnt="0"/>
      <dgm:spPr/>
    </dgm:pt>
    <dgm:pt modelId="{24714FE9-BFD0-4BF3-8A83-95D27D9D2B4A}" type="pres">
      <dgm:prSet presAssocID="{D58033D1-1D26-46DA-AEED-09286336C48E}" presName="imageRepeatNode" presStyleLbl="alignAcc1" presStyleIdx="7" presStyleCnt="9"/>
      <dgm:spPr/>
    </dgm:pt>
    <dgm:pt modelId="{DDE4CC55-84E7-456B-B42E-DB93632AF004}" type="pres">
      <dgm:prSet presAssocID="{D58033D1-1D26-46DA-AEED-09286336C48E}" presName="imageaccent8" presStyleCnt="0"/>
      <dgm:spPr/>
    </dgm:pt>
    <dgm:pt modelId="{C18B2011-6B86-40ED-9990-9B3FE1E74290}" type="pres">
      <dgm:prSet presAssocID="{D58033D1-1D26-46DA-AEED-09286336C48E}" presName="accentRepeatNode" presStyleLbl="solidAlignAcc1" presStyleIdx="15" presStyleCnt="18"/>
      <dgm:spPr/>
    </dgm:pt>
    <dgm:pt modelId="{C79AB8E4-5AAF-4820-8297-B06D16AF8613}" type="pres">
      <dgm:prSet presAssocID="{B0513212-9123-482D-8E56-0857D6F3CF64}" presName="text9" presStyleCnt="0"/>
      <dgm:spPr/>
    </dgm:pt>
    <dgm:pt modelId="{7DE72F2F-7C51-4701-B8D2-05795A0C4AF3}" type="pres">
      <dgm:prSet presAssocID="{B0513212-9123-482D-8E56-0857D6F3CF64}" presName="textRepeatNode" presStyleLbl="alignNode1" presStyleIdx="8" presStyleCnt="9">
        <dgm:presLayoutVars>
          <dgm:chMax val="0"/>
          <dgm:chPref val="0"/>
          <dgm:bulletEnabled val="1"/>
        </dgm:presLayoutVars>
      </dgm:prSet>
      <dgm:spPr/>
    </dgm:pt>
    <dgm:pt modelId="{044A2CDA-61CB-4F79-9591-49B236F24A14}" type="pres">
      <dgm:prSet presAssocID="{B0513212-9123-482D-8E56-0857D6F3CF64}" presName="textaccent9" presStyleCnt="0"/>
      <dgm:spPr/>
    </dgm:pt>
    <dgm:pt modelId="{8309F969-EF75-4B8A-AE93-6FEAC45CCB3E}" type="pres">
      <dgm:prSet presAssocID="{B0513212-9123-482D-8E56-0857D6F3CF64}" presName="accentRepeatNode" presStyleLbl="solidAlignAcc1" presStyleIdx="16" presStyleCnt="18"/>
      <dgm:spPr/>
    </dgm:pt>
    <dgm:pt modelId="{90999454-5975-4970-BF45-F5FEF7C87F8A}" type="pres">
      <dgm:prSet presAssocID="{8AF1216A-A182-4379-A1A7-027ADD7E71C4}" presName="image9" presStyleCnt="0"/>
      <dgm:spPr/>
    </dgm:pt>
    <dgm:pt modelId="{D5F3EFE1-9419-46E5-A042-3E61FC3E8DA6}" type="pres">
      <dgm:prSet presAssocID="{8AF1216A-A182-4379-A1A7-027ADD7E71C4}" presName="imageRepeatNode" presStyleLbl="alignAcc1" presStyleIdx="8" presStyleCnt="9" custAng="0"/>
      <dgm:spPr/>
    </dgm:pt>
    <dgm:pt modelId="{27E30917-7B21-4A0B-8664-D13873ED4A0E}" type="pres">
      <dgm:prSet presAssocID="{8AF1216A-A182-4379-A1A7-027ADD7E71C4}" presName="imageaccent9" presStyleCnt="0"/>
      <dgm:spPr/>
    </dgm:pt>
    <dgm:pt modelId="{D6901433-AB6F-4F46-9E9E-F552C9ADB7AF}" type="pres">
      <dgm:prSet presAssocID="{8AF1216A-A182-4379-A1A7-027ADD7E71C4}" presName="accentRepeatNode" presStyleLbl="solidAlignAcc1" presStyleIdx="17" presStyleCnt="18"/>
      <dgm:spPr/>
    </dgm:pt>
  </dgm:ptLst>
  <dgm:cxnLst>
    <dgm:cxn modelId="{0C9BE30D-021E-4258-9BCD-AC58E827BE9A}" srcId="{FB7B8C41-E6A4-4771-AED8-8606BFA85B01}" destId="{B0513212-9123-482D-8E56-0857D6F3CF64}" srcOrd="8" destOrd="0" parTransId="{0D9C9047-6B13-461F-91BB-57A08155F6C9}" sibTransId="{8AF1216A-A182-4379-A1A7-027ADD7E71C4}"/>
    <dgm:cxn modelId="{CD9EDC27-D2B5-4B09-B593-22FE80DC1A67}" srcId="{FB7B8C41-E6A4-4771-AED8-8606BFA85B01}" destId="{2ABB737F-0F95-49DB-B5D2-2C549C6F02DC}" srcOrd="4" destOrd="0" parTransId="{E1DE4AA4-8166-4FF8-B00D-7DFDA4700EBE}" sibTransId="{E22A2606-AD29-4EF4-9142-C6A49FC03218}"/>
    <dgm:cxn modelId="{9EEDB028-02DC-4F9B-B44F-0A4993C1D291}" type="presOf" srcId="{7F3A9915-0981-4196-976A-CA863F07E867}" destId="{597410BF-C830-4747-A1BB-AF07CFD25A24}" srcOrd="0" destOrd="0" presId="urn:microsoft.com/office/officeart/2008/layout/HexagonCluster"/>
    <dgm:cxn modelId="{D689832F-ED7A-4058-BC86-3F262F4EDEE4}" srcId="{FB7B8C41-E6A4-4771-AED8-8606BFA85B01}" destId="{A413BC06-8C84-428A-B901-03E5C941F931}" srcOrd="1" destOrd="0" parTransId="{DF4F6A8C-E46A-4D68-ACD2-17A19B45C235}" sibTransId="{B64FFEEC-479F-4E05-BB59-251A6E5776B0}"/>
    <dgm:cxn modelId="{34E04632-87DE-4828-93EF-8D4711F6F5CD}" type="presOf" srcId="{7EB19CA4-02B7-48D4-BAB6-17401DBEDA85}" destId="{37B1C9B6-6282-45B7-B3DA-5267025E12E0}" srcOrd="0" destOrd="0" presId="urn:microsoft.com/office/officeart/2008/layout/HexagonCluster"/>
    <dgm:cxn modelId="{0ECB6A47-ACFC-4095-9DFB-9662801753C1}" type="presOf" srcId="{A92EC6F2-38DD-4A24-B1EA-5EF52E3EB19D}" destId="{FBB9F885-589C-4367-B5E2-D137909C215A}" srcOrd="0" destOrd="0" presId="urn:microsoft.com/office/officeart/2008/layout/HexagonCluster"/>
    <dgm:cxn modelId="{90B33E4D-136A-4080-93DE-6BC016B9FFF9}" type="presOf" srcId="{B64FFEEC-479F-4E05-BB59-251A6E5776B0}" destId="{3C9B7E79-FB0F-4858-B3E6-48C49164A1E0}" srcOrd="0" destOrd="0" presId="urn:microsoft.com/office/officeart/2008/layout/HexagonCluster"/>
    <dgm:cxn modelId="{CE374C4F-40B2-47A7-9F1D-FB09DB5715F5}" srcId="{FB7B8C41-E6A4-4771-AED8-8606BFA85B01}" destId="{B8CB5A4B-D300-48F1-A723-0D286B11A827}" srcOrd="2" destOrd="0" parTransId="{B4F448BC-6FA9-4900-952D-D9BF99F7C5B6}" sibTransId="{4DF86E71-6295-4707-BD9D-84FF519389A5}"/>
    <dgm:cxn modelId="{51530566-B1B4-4372-A817-73B14646F346}" srcId="{FB7B8C41-E6A4-4771-AED8-8606BFA85B01}" destId="{AD18DF60-56FE-4734-B160-60C5DD180B05}" srcOrd="3" destOrd="0" parTransId="{CC251AE6-3497-4824-B3B0-E9DB4F36378C}" sibTransId="{7BDDD7B4-0FC8-4C82-B58B-AE93B93A2A82}"/>
    <dgm:cxn modelId="{8C3DE666-81E6-4513-B813-1EDC0D1F4E76}" srcId="{FB7B8C41-E6A4-4771-AED8-8606BFA85B01}" destId="{72BAE28F-C59D-490D-B460-10605D0E48B9}" srcOrd="5" destOrd="0" parTransId="{E3FF569B-DABF-4953-A3C6-0988AFFC3BDB}" sibTransId="{7E98EAFB-CC18-4261-A18C-1EE38AF86734}"/>
    <dgm:cxn modelId="{6B2A3867-B020-4949-B58E-FD6B48D7FB5D}" type="presOf" srcId="{B8CB5A4B-D300-48F1-A723-0D286B11A827}" destId="{E74B6157-E277-442D-9B95-683F20BB37BB}" srcOrd="0" destOrd="0" presId="urn:microsoft.com/office/officeart/2008/layout/HexagonCluster"/>
    <dgm:cxn modelId="{8A3A0974-078D-462C-86BA-366CD99F3608}" type="presOf" srcId="{AD18DF60-56FE-4734-B160-60C5DD180B05}" destId="{B188C8AB-42E5-40E9-8197-78E83C8F122E}" srcOrd="0" destOrd="0" presId="urn:microsoft.com/office/officeart/2008/layout/HexagonCluster"/>
    <dgm:cxn modelId="{6B280777-C5FF-469C-A0BB-E8B6433BCEFF}" type="presOf" srcId="{4DF86E71-6295-4707-BD9D-84FF519389A5}" destId="{A902AB3A-8D39-47F0-8932-26EE4529C090}" srcOrd="0" destOrd="0" presId="urn:microsoft.com/office/officeart/2008/layout/HexagonCluster"/>
    <dgm:cxn modelId="{9EDE318E-C61A-4C60-88CC-B4711E3CACCE}" type="presOf" srcId="{A413BC06-8C84-428A-B901-03E5C941F931}" destId="{D3AE01CC-04A9-4221-990D-3FC338792630}" srcOrd="0" destOrd="0" presId="urn:microsoft.com/office/officeart/2008/layout/HexagonCluster"/>
    <dgm:cxn modelId="{04ED0096-777C-4234-8A6D-EBBD76F9FC2F}" srcId="{FB7B8C41-E6A4-4771-AED8-8606BFA85B01}" destId="{FE1A7D80-EF34-4B24-99E0-BBE7EA9B3064}" srcOrd="6" destOrd="0" parTransId="{925B9DCC-0EAC-41F5-8E35-C427AD2359CD}" sibTransId="{7EB19CA4-02B7-48D4-BAB6-17401DBEDA85}"/>
    <dgm:cxn modelId="{14967199-4B30-435C-B6CF-D20C7986F552}" type="presOf" srcId="{7BDDD7B4-0FC8-4C82-B58B-AE93B93A2A82}" destId="{08415D55-0D10-443F-9264-59997F071ECB}" srcOrd="0" destOrd="0" presId="urn:microsoft.com/office/officeart/2008/layout/HexagonCluster"/>
    <dgm:cxn modelId="{451DF59B-2BEA-4510-82FB-F106BAFDB703}" type="presOf" srcId="{72BAE28F-C59D-490D-B460-10605D0E48B9}" destId="{028EA834-6E7A-4C7C-A803-9E1BD664566A}" srcOrd="0" destOrd="0" presId="urn:microsoft.com/office/officeart/2008/layout/HexagonCluster"/>
    <dgm:cxn modelId="{C2FA1AA8-1F67-4B00-A1B7-65CC85C951D0}" type="presOf" srcId="{D58033D1-1D26-46DA-AEED-09286336C48E}" destId="{24714FE9-BFD0-4BF3-8A83-95D27D9D2B4A}" srcOrd="0" destOrd="0" presId="urn:microsoft.com/office/officeart/2008/layout/HexagonCluster"/>
    <dgm:cxn modelId="{A64025A8-8B47-4EBC-8AFC-0E5F471F1CB8}" type="presOf" srcId="{E22A2606-AD29-4EF4-9142-C6A49FC03218}" destId="{CB83F3F8-7C9B-4044-B331-BCD690A0F52C}" srcOrd="0" destOrd="0" presId="urn:microsoft.com/office/officeart/2008/layout/HexagonCluster"/>
    <dgm:cxn modelId="{086E46A8-2B1F-4D55-9B74-AE52602D83AC}" type="presOf" srcId="{FE1A7D80-EF34-4B24-99E0-BBE7EA9B3064}" destId="{6FCBE701-4A36-4F9E-959B-C79416BAB1AF}" srcOrd="0" destOrd="0" presId="urn:microsoft.com/office/officeart/2008/layout/HexagonCluster"/>
    <dgm:cxn modelId="{B8AFE6B3-0A12-4E63-95AD-367293A6DCA6}" type="presOf" srcId="{A830EC8D-6FE5-45CB-BCDE-BBFCA182350D}" destId="{08FC57FA-0EDE-46D7-B1E3-7402E38D7ABC}" srcOrd="0" destOrd="0" presId="urn:microsoft.com/office/officeart/2008/layout/HexagonCluster"/>
    <dgm:cxn modelId="{A29987D2-AB09-43E5-884E-83F50C2D21D0}" srcId="{FB7B8C41-E6A4-4771-AED8-8606BFA85B01}" destId="{7F3A9915-0981-4196-976A-CA863F07E867}" srcOrd="0" destOrd="0" parTransId="{EC607BAF-B58A-4669-B3AD-278322C8E0C0}" sibTransId="{A830EC8D-6FE5-45CB-BCDE-BBFCA182350D}"/>
    <dgm:cxn modelId="{65BFE8D2-B8A3-4532-8D80-7D78C7170617}" type="presOf" srcId="{2ABB737F-0F95-49DB-B5D2-2C549C6F02DC}" destId="{8C093991-1198-4F15-BE0D-0EB44280D072}" srcOrd="0" destOrd="0" presId="urn:microsoft.com/office/officeart/2008/layout/HexagonCluster"/>
    <dgm:cxn modelId="{9C87E7D3-4F94-4CB4-B3D0-67A880743228}" type="presOf" srcId="{7E98EAFB-CC18-4261-A18C-1EE38AF86734}" destId="{E493B7F3-42E7-44B4-AFD4-B7FBC62F5269}" srcOrd="0" destOrd="0" presId="urn:microsoft.com/office/officeart/2008/layout/HexagonCluster"/>
    <dgm:cxn modelId="{C21BDBD6-C468-4030-A866-DCC4B6DC1D96}" srcId="{FB7B8C41-E6A4-4771-AED8-8606BFA85B01}" destId="{A92EC6F2-38DD-4A24-B1EA-5EF52E3EB19D}" srcOrd="7" destOrd="0" parTransId="{B4A3B0B3-8DA1-427D-990C-71008FA39BDF}" sibTransId="{D58033D1-1D26-46DA-AEED-09286336C48E}"/>
    <dgm:cxn modelId="{17F465DB-86A1-4BD2-AF04-5950F743C84E}" type="presOf" srcId="{FB7B8C41-E6A4-4771-AED8-8606BFA85B01}" destId="{62796397-674F-44C4-8226-9E085B3FC2F3}" srcOrd="0" destOrd="0" presId="urn:microsoft.com/office/officeart/2008/layout/HexagonCluster"/>
    <dgm:cxn modelId="{24B1DEE9-63A2-443B-8D0D-2B19DFB4BDF7}" type="presOf" srcId="{8AF1216A-A182-4379-A1A7-027ADD7E71C4}" destId="{D5F3EFE1-9419-46E5-A042-3E61FC3E8DA6}" srcOrd="0" destOrd="0" presId="urn:microsoft.com/office/officeart/2008/layout/HexagonCluster"/>
    <dgm:cxn modelId="{8A15BFF2-E1BD-410E-A0BA-B096F1B567A4}" type="presOf" srcId="{B0513212-9123-482D-8E56-0857D6F3CF64}" destId="{7DE72F2F-7C51-4701-B8D2-05795A0C4AF3}" srcOrd="0" destOrd="0" presId="urn:microsoft.com/office/officeart/2008/layout/HexagonCluster"/>
    <dgm:cxn modelId="{A3C9C48E-F3AD-4677-B597-8747AD7E6EA8}" type="presParOf" srcId="{62796397-674F-44C4-8226-9E085B3FC2F3}" destId="{43C7DA5E-D9BE-4346-9810-CCDAA871B061}" srcOrd="0" destOrd="0" presId="urn:microsoft.com/office/officeart/2008/layout/HexagonCluster"/>
    <dgm:cxn modelId="{74885B28-4F33-494C-BF4A-6B90670CEF22}" type="presParOf" srcId="{43C7DA5E-D9BE-4346-9810-CCDAA871B061}" destId="{597410BF-C830-4747-A1BB-AF07CFD25A24}" srcOrd="0" destOrd="0" presId="urn:microsoft.com/office/officeart/2008/layout/HexagonCluster"/>
    <dgm:cxn modelId="{E07B7807-67D5-44C5-982C-A16E4F48FE82}" type="presParOf" srcId="{62796397-674F-44C4-8226-9E085B3FC2F3}" destId="{455FABB9-A24D-4A07-AB43-3674785FF5AE}" srcOrd="1" destOrd="0" presId="urn:microsoft.com/office/officeart/2008/layout/HexagonCluster"/>
    <dgm:cxn modelId="{79090AC2-021A-481A-A128-2072FD9CEF35}" type="presParOf" srcId="{455FABB9-A24D-4A07-AB43-3674785FF5AE}" destId="{8406254B-A4B4-46D6-A0B4-98FF4723C232}" srcOrd="0" destOrd="0" presId="urn:microsoft.com/office/officeart/2008/layout/HexagonCluster"/>
    <dgm:cxn modelId="{038FD781-D4DA-475A-80AC-AC3A13501F5A}" type="presParOf" srcId="{62796397-674F-44C4-8226-9E085B3FC2F3}" destId="{EE5383A5-A501-41FE-835F-0800E6698BFE}" srcOrd="2" destOrd="0" presId="urn:microsoft.com/office/officeart/2008/layout/HexagonCluster"/>
    <dgm:cxn modelId="{938698A0-6ABE-43A4-9C00-720AF43BAA71}" type="presParOf" srcId="{EE5383A5-A501-41FE-835F-0800E6698BFE}" destId="{08FC57FA-0EDE-46D7-B1E3-7402E38D7ABC}" srcOrd="0" destOrd="0" presId="urn:microsoft.com/office/officeart/2008/layout/HexagonCluster"/>
    <dgm:cxn modelId="{6122B221-CFE0-4DFC-A083-ADB3CE7AFDAA}" type="presParOf" srcId="{62796397-674F-44C4-8226-9E085B3FC2F3}" destId="{C3C377D7-7C46-45A9-9A76-E93280D98FE2}" srcOrd="3" destOrd="0" presId="urn:microsoft.com/office/officeart/2008/layout/HexagonCluster"/>
    <dgm:cxn modelId="{B4816BBB-A83D-4887-9575-DB51E45A3B2A}" type="presParOf" srcId="{C3C377D7-7C46-45A9-9A76-E93280D98FE2}" destId="{086AAA0E-5A13-4E19-91F5-076EB1D86A8D}" srcOrd="0" destOrd="0" presId="urn:microsoft.com/office/officeart/2008/layout/HexagonCluster"/>
    <dgm:cxn modelId="{03625F74-4E13-4EEE-B37B-780B6BCE0A8B}" type="presParOf" srcId="{62796397-674F-44C4-8226-9E085B3FC2F3}" destId="{38063F91-A1CF-41A2-91C5-137A1BD55283}" srcOrd="4" destOrd="0" presId="urn:microsoft.com/office/officeart/2008/layout/HexagonCluster"/>
    <dgm:cxn modelId="{0A0EA9C1-F50C-4D79-B608-2E2618AAAC41}" type="presParOf" srcId="{38063F91-A1CF-41A2-91C5-137A1BD55283}" destId="{D3AE01CC-04A9-4221-990D-3FC338792630}" srcOrd="0" destOrd="0" presId="urn:microsoft.com/office/officeart/2008/layout/HexagonCluster"/>
    <dgm:cxn modelId="{607FBC79-B12A-451B-9033-FBDDD969CB31}" type="presParOf" srcId="{62796397-674F-44C4-8226-9E085B3FC2F3}" destId="{FC7CE135-91E6-4791-8EDC-524F20712A86}" srcOrd="5" destOrd="0" presId="urn:microsoft.com/office/officeart/2008/layout/HexagonCluster"/>
    <dgm:cxn modelId="{124B45C5-7D34-4A53-9317-815816FEABF5}" type="presParOf" srcId="{FC7CE135-91E6-4791-8EDC-524F20712A86}" destId="{6A5C74FB-7573-44EA-B14F-748BC988C024}" srcOrd="0" destOrd="0" presId="urn:microsoft.com/office/officeart/2008/layout/HexagonCluster"/>
    <dgm:cxn modelId="{735A1B83-FD11-406F-B251-0767A192D77E}" type="presParOf" srcId="{62796397-674F-44C4-8226-9E085B3FC2F3}" destId="{E61C9036-2673-4A47-91A3-2C56031B7C46}" srcOrd="6" destOrd="0" presId="urn:microsoft.com/office/officeart/2008/layout/HexagonCluster"/>
    <dgm:cxn modelId="{6078ACA1-1414-430B-A65D-D15BBD4C6E22}" type="presParOf" srcId="{E61C9036-2673-4A47-91A3-2C56031B7C46}" destId="{3C9B7E79-FB0F-4858-B3E6-48C49164A1E0}" srcOrd="0" destOrd="0" presId="urn:microsoft.com/office/officeart/2008/layout/HexagonCluster"/>
    <dgm:cxn modelId="{076C4F2E-828B-4559-A1C0-D7E90D105611}" type="presParOf" srcId="{62796397-674F-44C4-8226-9E085B3FC2F3}" destId="{09B7FA52-734F-4E46-AA58-9A7D3D8DB312}" srcOrd="7" destOrd="0" presId="urn:microsoft.com/office/officeart/2008/layout/HexagonCluster"/>
    <dgm:cxn modelId="{EB546E42-42E3-4EC5-8943-1BAEC511A599}" type="presParOf" srcId="{09B7FA52-734F-4E46-AA58-9A7D3D8DB312}" destId="{C9843384-7778-477D-94EF-E7D978AD920A}" srcOrd="0" destOrd="0" presId="urn:microsoft.com/office/officeart/2008/layout/HexagonCluster"/>
    <dgm:cxn modelId="{39644632-0D64-4DF1-95F5-EAE296A62F82}" type="presParOf" srcId="{62796397-674F-44C4-8226-9E085B3FC2F3}" destId="{EEE7D28C-E169-4892-8F05-62B7EA4DAD08}" srcOrd="8" destOrd="0" presId="urn:microsoft.com/office/officeart/2008/layout/HexagonCluster"/>
    <dgm:cxn modelId="{91555E35-3D24-4725-89F7-C82B4EAB1C2D}" type="presParOf" srcId="{EEE7D28C-E169-4892-8F05-62B7EA4DAD08}" destId="{E74B6157-E277-442D-9B95-683F20BB37BB}" srcOrd="0" destOrd="0" presId="urn:microsoft.com/office/officeart/2008/layout/HexagonCluster"/>
    <dgm:cxn modelId="{44783D11-886F-4B6C-98CC-6E72241A6D4F}" type="presParOf" srcId="{62796397-674F-44C4-8226-9E085B3FC2F3}" destId="{935DEC93-BA0B-46C8-9F7A-7785B4D66E6B}" srcOrd="9" destOrd="0" presId="urn:microsoft.com/office/officeart/2008/layout/HexagonCluster"/>
    <dgm:cxn modelId="{E0EB9FA7-AE25-49BB-856E-F0DCC085E991}" type="presParOf" srcId="{935DEC93-BA0B-46C8-9F7A-7785B4D66E6B}" destId="{60041AE2-BC5D-4C73-B5D1-2AFADA487DAB}" srcOrd="0" destOrd="0" presId="urn:microsoft.com/office/officeart/2008/layout/HexagonCluster"/>
    <dgm:cxn modelId="{25D1557A-0106-46A9-A158-B2B17B044B5A}" type="presParOf" srcId="{62796397-674F-44C4-8226-9E085B3FC2F3}" destId="{D9E032AD-4661-4831-8EF9-14DE4D58AB3D}" srcOrd="10" destOrd="0" presId="urn:microsoft.com/office/officeart/2008/layout/HexagonCluster"/>
    <dgm:cxn modelId="{2AB19C08-7D1F-45A7-BE3E-F7BFA70045D6}" type="presParOf" srcId="{D9E032AD-4661-4831-8EF9-14DE4D58AB3D}" destId="{A902AB3A-8D39-47F0-8932-26EE4529C090}" srcOrd="0" destOrd="0" presId="urn:microsoft.com/office/officeart/2008/layout/HexagonCluster"/>
    <dgm:cxn modelId="{9038921E-DA75-4BE2-8945-AF74EA271033}" type="presParOf" srcId="{62796397-674F-44C4-8226-9E085B3FC2F3}" destId="{E517AAF7-8D43-47DC-BC66-14080FCAD52F}" srcOrd="11" destOrd="0" presId="urn:microsoft.com/office/officeart/2008/layout/HexagonCluster"/>
    <dgm:cxn modelId="{F691EC53-5AF9-432B-AFE4-85A17A4632D3}" type="presParOf" srcId="{E517AAF7-8D43-47DC-BC66-14080FCAD52F}" destId="{DDFBEE37-EF03-464B-963A-99769B95F612}" srcOrd="0" destOrd="0" presId="urn:microsoft.com/office/officeart/2008/layout/HexagonCluster"/>
    <dgm:cxn modelId="{A18EBC25-F97D-4874-9C8C-F778943E01AF}" type="presParOf" srcId="{62796397-674F-44C4-8226-9E085B3FC2F3}" destId="{C5CAD0A9-77F6-4E04-96F5-92286EB25EFB}" srcOrd="12" destOrd="0" presId="urn:microsoft.com/office/officeart/2008/layout/HexagonCluster"/>
    <dgm:cxn modelId="{1E0D53F3-7219-4A43-B40A-3DA4440BF237}" type="presParOf" srcId="{C5CAD0A9-77F6-4E04-96F5-92286EB25EFB}" destId="{B188C8AB-42E5-40E9-8197-78E83C8F122E}" srcOrd="0" destOrd="0" presId="urn:microsoft.com/office/officeart/2008/layout/HexagonCluster"/>
    <dgm:cxn modelId="{0BA19AF0-77B8-4185-A725-6C5C56D9D2AF}" type="presParOf" srcId="{62796397-674F-44C4-8226-9E085B3FC2F3}" destId="{ECEF9F4A-A3FB-4E18-8D18-27912C538848}" srcOrd="13" destOrd="0" presId="urn:microsoft.com/office/officeart/2008/layout/HexagonCluster"/>
    <dgm:cxn modelId="{5A703AF7-409E-44F4-93F8-773EFF969EF7}" type="presParOf" srcId="{ECEF9F4A-A3FB-4E18-8D18-27912C538848}" destId="{9A85A506-0B71-4284-B7DC-2661806CCC0C}" srcOrd="0" destOrd="0" presId="urn:microsoft.com/office/officeart/2008/layout/HexagonCluster"/>
    <dgm:cxn modelId="{B4171BC5-BD7D-487D-B394-AEEB37DF491F}" type="presParOf" srcId="{62796397-674F-44C4-8226-9E085B3FC2F3}" destId="{97C4D4C1-7309-4BD6-8BB9-34D70CFF4803}" srcOrd="14" destOrd="0" presId="urn:microsoft.com/office/officeart/2008/layout/HexagonCluster"/>
    <dgm:cxn modelId="{FC773CD6-09E6-4810-8262-8D432B9F4455}" type="presParOf" srcId="{97C4D4C1-7309-4BD6-8BB9-34D70CFF4803}" destId="{08415D55-0D10-443F-9264-59997F071ECB}" srcOrd="0" destOrd="0" presId="urn:microsoft.com/office/officeart/2008/layout/HexagonCluster"/>
    <dgm:cxn modelId="{603FACE5-5B06-4CC7-9533-0F03C780C2D1}" type="presParOf" srcId="{62796397-674F-44C4-8226-9E085B3FC2F3}" destId="{23900EA9-0EF9-45F9-A6F5-C8A34C292DB6}" srcOrd="15" destOrd="0" presId="urn:microsoft.com/office/officeart/2008/layout/HexagonCluster"/>
    <dgm:cxn modelId="{B27F054C-E0DF-4A87-9C9A-35B32B200B26}" type="presParOf" srcId="{23900EA9-0EF9-45F9-A6F5-C8A34C292DB6}" destId="{2D8EFFAA-0F41-4F86-96D6-95F14A6CDADA}" srcOrd="0" destOrd="0" presId="urn:microsoft.com/office/officeart/2008/layout/HexagonCluster"/>
    <dgm:cxn modelId="{9FC6D014-C532-4FEB-9D0A-47BECCBD55B2}" type="presParOf" srcId="{62796397-674F-44C4-8226-9E085B3FC2F3}" destId="{D1F7ACEC-A1F7-4C3C-9CE9-E75B577E8167}" srcOrd="16" destOrd="0" presId="urn:microsoft.com/office/officeart/2008/layout/HexagonCluster"/>
    <dgm:cxn modelId="{F2EF93BB-3BA1-4C65-81BC-0B396FEA81F6}" type="presParOf" srcId="{D1F7ACEC-A1F7-4C3C-9CE9-E75B577E8167}" destId="{8C093991-1198-4F15-BE0D-0EB44280D072}" srcOrd="0" destOrd="0" presId="urn:microsoft.com/office/officeart/2008/layout/HexagonCluster"/>
    <dgm:cxn modelId="{246C6075-57E0-4779-8AB7-55EA19FF5D62}" type="presParOf" srcId="{62796397-674F-44C4-8226-9E085B3FC2F3}" destId="{F2380D94-B857-4658-95E7-437D0BF2C469}" srcOrd="17" destOrd="0" presId="urn:microsoft.com/office/officeart/2008/layout/HexagonCluster"/>
    <dgm:cxn modelId="{0D581EEA-EC53-4388-A949-DFFF3B1E5A17}" type="presParOf" srcId="{F2380D94-B857-4658-95E7-437D0BF2C469}" destId="{82D8ED27-FE58-4646-80C3-380277AA1510}" srcOrd="0" destOrd="0" presId="urn:microsoft.com/office/officeart/2008/layout/HexagonCluster"/>
    <dgm:cxn modelId="{C5240025-7A80-482B-92E2-0B5FB18DBB82}" type="presParOf" srcId="{62796397-674F-44C4-8226-9E085B3FC2F3}" destId="{B52B8CD6-196D-4590-B314-CC764161E04F}" srcOrd="18" destOrd="0" presId="urn:microsoft.com/office/officeart/2008/layout/HexagonCluster"/>
    <dgm:cxn modelId="{BA9BB59D-E5DC-47D4-A28F-1BFE8DBFDD30}" type="presParOf" srcId="{B52B8CD6-196D-4590-B314-CC764161E04F}" destId="{CB83F3F8-7C9B-4044-B331-BCD690A0F52C}" srcOrd="0" destOrd="0" presId="urn:microsoft.com/office/officeart/2008/layout/HexagonCluster"/>
    <dgm:cxn modelId="{D8D6A962-697D-4E70-AE7A-047BD5FD8844}" type="presParOf" srcId="{62796397-674F-44C4-8226-9E085B3FC2F3}" destId="{0F43266E-D690-46AE-AB24-FC8189AE196F}" srcOrd="19" destOrd="0" presId="urn:microsoft.com/office/officeart/2008/layout/HexagonCluster"/>
    <dgm:cxn modelId="{7D9C31DD-DFE2-42F1-A77F-E183FFB70BE8}" type="presParOf" srcId="{0F43266E-D690-46AE-AB24-FC8189AE196F}" destId="{9F02CADF-A40A-47A3-958F-9532594ED08F}" srcOrd="0" destOrd="0" presId="urn:microsoft.com/office/officeart/2008/layout/HexagonCluster"/>
    <dgm:cxn modelId="{3B58DB3C-C1EA-4BB5-B2E8-3AA6A29FC4B9}" type="presParOf" srcId="{62796397-674F-44C4-8226-9E085B3FC2F3}" destId="{662C9F72-6128-4042-A4C3-AA6101281200}" srcOrd="20" destOrd="0" presId="urn:microsoft.com/office/officeart/2008/layout/HexagonCluster"/>
    <dgm:cxn modelId="{3F777EB2-6EBC-4185-B69A-A501CA5345EA}" type="presParOf" srcId="{662C9F72-6128-4042-A4C3-AA6101281200}" destId="{028EA834-6E7A-4C7C-A803-9E1BD664566A}" srcOrd="0" destOrd="0" presId="urn:microsoft.com/office/officeart/2008/layout/HexagonCluster"/>
    <dgm:cxn modelId="{2AEE276D-459F-407B-AFBC-14ABF1C9F609}" type="presParOf" srcId="{62796397-674F-44C4-8226-9E085B3FC2F3}" destId="{254CF18B-501F-4FDB-8FCC-58740DD5153E}" srcOrd="21" destOrd="0" presId="urn:microsoft.com/office/officeart/2008/layout/HexagonCluster"/>
    <dgm:cxn modelId="{6496A5B0-4471-4A66-BC95-385D661F16D1}" type="presParOf" srcId="{254CF18B-501F-4FDB-8FCC-58740DD5153E}" destId="{1F440A2E-96DA-4FFC-89C9-56625D23ED04}" srcOrd="0" destOrd="0" presId="urn:microsoft.com/office/officeart/2008/layout/HexagonCluster"/>
    <dgm:cxn modelId="{88DD9460-1AFD-45FD-8479-A03D8119692B}" type="presParOf" srcId="{62796397-674F-44C4-8226-9E085B3FC2F3}" destId="{C81D2F14-BD95-48C0-A7E1-674D3495D924}" srcOrd="22" destOrd="0" presId="urn:microsoft.com/office/officeart/2008/layout/HexagonCluster"/>
    <dgm:cxn modelId="{3C95F692-EFD7-4194-A626-704A036AB78D}" type="presParOf" srcId="{C81D2F14-BD95-48C0-A7E1-674D3495D924}" destId="{E493B7F3-42E7-44B4-AFD4-B7FBC62F5269}" srcOrd="0" destOrd="0" presId="urn:microsoft.com/office/officeart/2008/layout/HexagonCluster"/>
    <dgm:cxn modelId="{A0901AD3-06A3-414C-B447-CB202AC523E1}" type="presParOf" srcId="{62796397-674F-44C4-8226-9E085B3FC2F3}" destId="{3CB790EA-11B1-4F23-B4B5-F8AD90D008A4}" srcOrd="23" destOrd="0" presId="urn:microsoft.com/office/officeart/2008/layout/HexagonCluster"/>
    <dgm:cxn modelId="{BBB911DA-0F2B-4C7B-8F2C-E4C73AD5F84A}" type="presParOf" srcId="{3CB790EA-11B1-4F23-B4B5-F8AD90D008A4}" destId="{2A99D602-77FC-4BCD-BCFE-2061AE7D7F1E}" srcOrd="0" destOrd="0" presId="urn:microsoft.com/office/officeart/2008/layout/HexagonCluster"/>
    <dgm:cxn modelId="{B2C0E253-DC71-49BC-BDCA-F61F13E16BC0}" type="presParOf" srcId="{62796397-674F-44C4-8226-9E085B3FC2F3}" destId="{8C09E14B-F1AF-4C5D-B9E8-5653136AD1F9}" srcOrd="24" destOrd="0" presId="urn:microsoft.com/office/officeart/2008/layout/HexagonCluster"/>
    <dgm:cxn modelId="{15668749-08C0-4A9C-B019-B64862E096B0}" type="presParOf" srcId="{8C09E14B-F1AF-4C5D-B9E8-5653136AD1F9}" destId="{6FCBE701-4A36-4F9E-959B-C79416BAB1AF}" srcOrd="0" destOrd="0" presId="urn:microsoft.com/office/officeart/2008/layout/HexagonCluster"/>
    <dgm:cxn modelId="{DD196C26-3475-4AA8-9ED6-B55BC46E42E8}" type="presParOf" srcId="{62796397-674F-44C4-8226-9E085B3FC2F3}" destId="{663CD38F-F9FE-4DFD-9446-A65D17DD3175}" srcOrd="25" destOrd="0" presId="urn:microsoft.com/office/officeart/2008/layout/HexagonCluster"/>
    <dgm:cxn modelId="{094728F1-EA4F-4029-A566-BDBBABBC7A16}" type="presParOf" srcId="{663CD38F-F9FE-4DFD-9446-A65D17DD3175}" destId="{55D55C48-8029-4022-B10F-A646EE5BB7BC}" srcOrd="0" destOrd="0" presId="urn:microsoft.com/office/officeart/2008/layout/HexagonCluster"/>
    <dgm:cxn modelId="{5A45BCE4-5F90-4084-8F64-6D6989FF34A6}" type="presParOf" srcId="{62796397-674F-44C4-8226-9E085B3FC2F3}" destId="{63B42604-1C39-452D-B4C2-FF157901AD60}" srcOrd="26" destOrd="0" presId="urn:microsoft.com/office/officeart/2008/layout/HexagonCluster"/>
    <dgm:cxn modelId="{66E09F9A-74DB-42FF-A956-428B7C9C8ECB}" type="presParOf" srcId="{63B42604-1C39-452D-B4C2-FF157901AD60}" destId="{37B1C9B6-6282-45B7-B3DA-5267025E12E0}" srcOrd="0" destOrd="0" presId="urn:microsoft.com/office/officeart/2008/layout/HexagonCluster"/>
    <dgm:cxn modelId="{67CB8845-3E7B-4E3F-9AB0-C17BC6158526}" type="presParOf" srcId="{62796397-674F-44C4-8226-9E085B3FC2F3}" destId="{D11DA832-6286-448E-AC55-0541EB1D46BB}" srcOrd="27" destOrd="0" presId="urn:microsoft.com/office/officeart/2008/layout/HexagonCluster"/>
    <dgm:cxn modelId="{98577363-B351-480C-A098-6C7EE2D7E1FE}" type="presParOf" srcId="{D11DA832-6286-448E-AC55-0541EB1D46BB}" destId="{F04ADC87-5E0B-4B2F-AEB0-463509B51694}" srcOrd="0" destOrd="0" presId="urn:microsoft.com/office/officeart/2008/layout/HexagonCluster"/>
    <dgm:cxn modelId="{D5B1603C-6A17-4078-9AAA-CB23373576E0}" type="presParOf" srcId="{62796397-674F-44C4-8226-9E085B3FC2F3}" destId="{E7CDEDDF-3F4C-4CA7-934E-6FDCCC733AE3}" srcOrd="28" destOrd="0" presId="urn:microsoft.com/office/officeart/2008/layout/HexagonCluster"/>
    <dgm:cxn modelId="{B3037D10-E81D-4FD5-B011-C1B83CDC16F8}" type="presParOf" srcId="{E7CDEDDF-3F4C-4CA7-934E-6FDCCC733AE3}" destId="{FBB9F885-589C-4367-B5E2-D137909C215A}" srcOrd="0" destOrd="0" presId="urn:microsoft.com/office/officeart/2008/layout/HexagonCluster"/>
    <dgm:cxn modelId="{A865A7B5-88A8-4B7F-8600-54B70EFB1039}" type="presParOf" srcId="{62796397-674F-44C4-8226-9E085B3FC2F3}" destId="{3893430E-7C03-4012-9E98-C76C1A72309A}" srcOrd="29" destOrd="0" presId="urn:microsoft.com/office/officeart/2008/layout/HexagonCluster"/>
    <dgm:cxn modelId="{DADDFC8E-4930-42D9-8C21-AD17E91A7809}" type="presParOf" srcId="{3893430E-7C03-4012-9E98-C76C1A72309A}" destId="{F48A57E4-8CF9-40DA-9B66-F034C29A3E54}" srcOrd="0" destOrd="0" presId="urn:microsoft.com/office/officeart/2008/layout/HexagonCluster"/>
    <dgm:cxn modelId="{135C3EBB-E1C9-4B37-87F0-2DA01A3CE86A}" type="presParOf" srcId="{62796397-674F-44C4-8226-9E085B3FC2F3}" destId="{34EDFF98-0AD1-4E50-8ADD-824F70E8A764}" srcOrd="30" destOrd="0" presId="urn:microsoft.com/office/officeart/2008/layout/HexagonCluster"/>
    <dgm:cxn modelId="{621CBEA3-C2A6-4A8A-B43D-8BC77187775B}" type="presParOf" srcId="{34EDFF98-0AD1-4E50-8ADD-824F70E8A764}" destId="{24714FE9-BFD0-4BF3-8A83-95D27D9D2B4A}" srcOrd="0" destOrd="0" presId="urn:microsoft.com/office/officeart/2008/layout/HexagonCluster"/>
    <dgm:cxn modelId="{A4471002-C71A-46F0-813A-E48C90A49285}" type="presParOf" srcId="{62796397-674F-44C4-8226-9E085B3FC2F3}" destId="{DDE4CC55-84E7-456B-B42E-DB93632AF004}" srcOrd="31" destOrd="0" presId="urn:microsoft.com/office/officeart/2008/layout/HexagonCluster"/>
    <dgm:cxn modelId="{DBEA21C8-61EB-452D-A0F5-6F50D56992A4}" type="presParOf" srcId="{DDE4CC55-84E7-456B-B42E-DB93632AF004}" destId="{C18B2011-6B86-40ED-9990-9B3FE1E74290}" srcOrd="0" destOrd="0" presId="urn:microsoft.com/office/officeart/2008/layout/HexagonCluster"/>
    <dgm:cxn modelId="{131D2A63-B93F-4C2E-8AEC-38D98B9299C6}" type="presParOf" srcId="{62796397-674F-44C4-8226-9E085B3FC2F3}" destId="{C79AB8E4-5AAF-4820-8297-B06D16AF8613}" srcOrd="32" destOrd="0" presId="urn:microsoft.com/office/officeart/2008/layout/HexagonCluster"/>
    <dgm:cxn modelId="{43CB17A4-FD14-46F7-A8B8-C688BFFD0E1F}" type="presParOf" srcId="{C79AB8E4-5AAF-4820-8297-B06D16AF8613}" destId="{7DE72F2F-7C51-4701-B8D2-05795A0C4AF3}" srcOrd="0" destOrd="0" presId="urn:microsoft.com/office/officeart/2008/layout/HexagonCluster"/>
    <dgm:cxn modelId="{0EF39F4B-7040-4691-B84C-2F87CBA8D42F}" type="presParOf" srcId="{62796397-674F-44C4-8226-9E085B3FC2F3}" destId="{044A2CDA-61CB-4F79-9591-49B236F24A14}" srcOrd="33" destOrd="0" presId="urn:microsoft.com/office/officeart/2008/layout/HexagonCluster"/>
    <dgm:cxn modelId="{9D791DF1-A439-41BB-837E-ACFDEC077A2A}" type="presParOf" srcId="{044A2CDA-61CB-4F79-9591-49B236F24A14}" destId="{8309F969-EF75-4B8A-AE93-6FEAC45CCB3E}" srcOrd="0" destOrd="0" presId="urn:microsoft.com/office/officeart/2008/layout/HexagonCluster"/>
    <dgm:cxn modelId="{73EDA291-2442-4832-82BC-02763D75EFC4}" type="presParOf" srcId="{62796397-674F-44C4-8226-9E085B3FC2F3}" destId="{90999454-5975-4970-BF45-F5FEF7C87F8A}" srcOrd="34" destOrd="0" presId="urn:microsoft.com/office/officeart/2008/layout/HexagonCluster"/>
    <dgm:cxn modelId="{359AAB28-7E02-4A75-A260-F70467038A4C}" type="presParOf" srcId="{90999454-5975-4970-BF45-F5FEF7C87F8A}" destId="{D5F3EFE1-9419-46E5-A042-3E61FC3E8DA6}" srcOrd="0" destOrd="0" presId="urn:microsoft.com/office/officeart/2008/layout/HexagonCluster"/>
    <dgm:cxn modelId="{836BB604-C41E-4B7A-83E1-794D26185D83}" type="presParOf" srcId="{62796397-674F-44C4-8226-9E085B3FC2F3}" destId="{27E30917-7B21-4A0B-8664-D13873ED4A0E}" srcOrd="35" destOrd="0" presId="urn:microsoft.com/office/officeart/2008/layout/HexagonCluster"/>
    <dgm:cxn modelId="{74A4DFF6-AE4D-45DB-B554-CA11DA4538A7}" type="presParOf" srcId="{27E30917-7B21-4A0B-8664-D13873ED4A0E}" destId="{D6901433-AB6F-4F46-9E9E-F552C9ADB7AF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7410BF-C830-4747-A1BB-AF07CFD25A24}">
      <dsp:nvSpPr>
        <dsp:cNvPr id="0" name=""/>
        <dsp:cNvSpPr/>
      </dsp:nvSpPr>
      <dsp:spPr>
        <a:xfrm>
          <a:off x="1297693" y="2727230"/>
          <a:ext cx="1508708" cy="129502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Talks</a:t>
          </a:r>
          <a:endParaRPr lang="en-GB" sz="1500" kern="1200" dirty="0"/>
        </a:p>
      </dsp:txBody>
      <dsp:txXfrm>
        <a:off x="1531338" y="2927783"/>
        <a:ext cx="1041418" cy="893921"/>
      </dsp:txXfrm>
    </dsp:sp>
    <dsp:sp modelId="{8406254B-A4B4-46D6-A0B4-98FF4723C232}">
      <dsp:nvSpPr>
        <dsp:cNvPr id="0" name=""/>
        <dsp:cNvSpPr/>
      </dsp:nvSpPr>
      <dsp:spPr>
        <a:xfrm>
          <a:off x="1333947" y="3306443"/>
          <a:ext cx="175690" cy="1517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FC57FA-0EDE-46D7-B1E3-7402E38D7ABC}">
      <dsp:nvSpPr>
        <dsp:cNvPr id="0" name=""/>
        <dsp:cNvSpPr/>
      </dsp:nvSpPr>
      <dsp:spPr>
        <a:xfrm>
          <a:off x="0" y="2011415"/>
          <a:ext cx="1508708" cy="129502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6AAA0E-5A13-4E19-91F5-076EB1D86A8D}">
      <dsp:nvSpPr>
        <dsp:cNvPr id="0" name=""/>
        <dsp:cNvSpPr/>
      </dsp:nvSpPr>
      <dsp:spPr>
        <a:xfrm>
          <a:off x="1032763" y="3134589"/>
          <a:ext cx="175690" cy="1517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AE01CC-04A9-4221-990D-3FC338792630}">
      <dsp:nvSpPr>
        <dsp:cNvPr id="0" name=""/>
        <dsp:cNvSpPr/>
      </dsp:nvSpPr>
      <dsp:spPr>
        <a:xfrm>
          <a:off x="2596317" y="2007498"/>
          <a:ext cx="1508708" cy="129502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Skills workshops</a:t>
          </a:r>
          <a:endParaRPr lang="en-GB" sz="1500" kern="1200" dirty="0"/>
        </a:p>
      </dsp:txBody>
      <dsp:txXfrm>
        <a:off x="2829962" y="2208051"/>
        <a:ext cx="1041418" cy="893921"/>
      </dsp:txXfrm>
    </dsp:sp>
    <dsp:sp modelId="{6A5C74FB-7573-44EA-B14F-748BC988C024}">
      <dsp:nvSpPr>
        <dsp:cNvPr id="0" name=""/>
        <dsp:cNvSpPr/>
      </dsp:nvSpPr>
      <dsp:spPr>
        <a:xfrm>
          <a:off x="3634658" y="3127734"/>
          <a:ext cx="175690" cy="1517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9B7E79-FB0F-4858-B3E6-48C49164A1E0}">
      <dsp:nvSpPr>
        <dsp:cNvPr id="0" name=""/>
        <dsp:cNvSpPr/>
      </dsp:nvSpPr>
      <dsp:spPr>
        <a:xfrm>
          <a:off x="3894011" y="2724782"/>
          <a:ext cx="1508708" cy="129502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843384-7778-477D-94EF-E7D978AD920A}">
      <dsp:nvSpPr>
        <dsp:cNvPr id="0" name=""/>
        <dsp:cNvSpPr/>
      </dsp:nvSpPr>
      <dsp:spPr>
        <a:xfrm>
          <a:off x="3930265" y="3301057"/>
          <a:ext cx="175690" cy="1517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4B6157-E277-442D-9B95-683F20BB37BB}">
      <dsp:nvSpPr>
        <dsp:cNvPr id="0" name=""/>
        <dsp:cNvSpPr/>
      </dsp:nvSpPr>
      <dsp:spPr>
        <a:xfrm>
          <a:off x="1297693" y="1295600"/>
          <a:ext cx="1508708" cy="129502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Do research</a:t>
          </a:r>
          <a:endParaRPr lang="en-GB" sz="1500" kern="1200" dirty="0"/>
        </a:p>
      </dsp:txBody>
      <dsp:txXfrm>
        <a:off x="1531338" y="1496153"/>
        <a:ext cx="1041418" cy="893921"/>
      </dsp:txXfrm>
    </dsp:sp>
    <dsp:sp modelId="{60041AE2-BC5D-4C73-B5D1-2AFADA487DAB}">
      <dsp:nvSpPr>
        <dsp:cNvPr id="0" name=""/>
        <dsp:cNvSpPr/>
      </dsp:nvSpPr>
      <dsp:spPr>
        <a:xfrm>
          <a:off x="2324880" y="1313227"/>
          <a:ext cx="175690" cy="1517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02AB3A-8D39-47F0-8932-26EE4529C090}">
      <dsp:nvSpPr>
        <dsp:cNvPr id="0" name=""/>
        <dsp:cNvSpPr/>
      </dsp:nvSpPr>
      <dsp:spPr>
        <a:xfrm>
          <a:off x="2596317" y="575379"/>
          <a:ext cx="1508708" cy="129502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FBEE37-EF03-464B-963A-99769B95F612}">
      <dsp:nvSpPr>
        <dsp:cNvPr id="0" name=""/>
        <dsp:cNvSpPr/>
      </dsp:nvSpPr>
      <dsp:spPr>
        <a:xfrm>
          <a:off x="2639078" y="1149206"/>
          <a:ext cx="175690" cy="1517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88C8AB-42E5-40E9-8197-78E83C8F122E}">
      <dsp:nvSpPr>
        <dsp:cNvPr id="0" name=""/>
        <dsp:cNvSpPr/>
      </dsp:nvSpPr>
      <dsp:spPr>
        <a:xfrm>
          <a:off x="3894011" y="1292663"/>
          <a:ext cx="1508708" cy="129502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Use data from telescopes</a:t>
          </a:r>
          <a:endParaRPr lang="en-GB" sz="1500" kern="1200" dirty="0"/>
        </a:p>
      </dsp:txBody>
      <dsp:txXfrm>
        <a:off x="4127656" y="1493216"/>
        <a:ext cx="1041418" cy="893921"/>
      </dsp:txXfrm>
    </dsp:sp>
    <dsp:sp modelId="{9A85A506-0B71-4284-B7DC-2661806CCC0C}">
      <dsp:nvSpPr>
        <dsp:cNvPr id="0" name=""/>
        <dsp:cNvSpPr/>
      </dsp:nvSpPr>
      <dsp:spPr>
        <a:xfrm>
          <a:off x="5199142" y="1866490"/>
          <a:ext cx="175690" cy="1517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415D55-0D10-443F-9264-59997F071ECB}">
      <dsp:nvSpPr>
        <dsp:cNvPr id="0" name=""/>
        <dsp:cNvSpPr/>
      </dsp:nvSpPr>
      <dsp:spPr>
        <a:xfrm>
          <a:off x="5191705" y="2020718"/>
          <a:ext cx="1508708" cy="129502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8EFFAA-0F41-4F86-96D6-95F14A6CDADA}">
      <dsp:nvSpPr>
        <dsp:cNvPr id="0" name=""/>
        <dsp:cNvSpPr/>
      </dsp:nvSpPr>
      <dsp:spPr>
        <a:xfrm>
          <a:off x="5485452" y="2044219"/>
          <a:ext cx="175690" cy="1517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93991-1198-4F15-BE0D-0EB44280D072}">
      <dsp:nvSpPr>
        <dsp:cNvPr id="0" name=""/>
        <dsp:cNvSpPr/>
      </dsp:nvSpPr>
      <dsp:spPr>
        <a:xfrm>
          <a:off x="5191705" y="589088"/>
          <a:ext cx="1508708" cy="129502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Team-work</a:t>
          </a:r>
          <a:endParaRPr lang="en-GB" sz="1500" kern="1200" dirty="0"/>
        </a:p>
      </dsp:txBody>
      <dsp:txXfrm>
        <a:off x="5425350" y="789641"/>
        <a:ext cx="1041418" cy="893921"/>
      </dsp:txXfrm>
    </dsp:sp>
    <dsp:sp modelId="{82D8ED27-FE58-4646-80C3-380277AA1510}">
      <dsp:nvSpPr>
        <dsp:cNvPr id="0" name=""/>
        <dsp:cNvSpPr/>
      </dsp:nvSpPr>
      <dsp:spPr>
        <a:xfrm>
          <a:off x="6496836" y="1169770"/>
          <a:ext cx="175690" cy="1517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83F3F8-7C9B-4044-B331-BCD690A0F52C}">
      <dsp:nvSpPr>
        <dsp:cNvPr id="0" name=""/>
        <dsp:cNvSpPr/>
      </dsp:nvSpPr>
      <dsp:spPr>
        <a:xfrm>
          <a:off x="6490328" y="1311758"/>
          <a:ext cx="1508708" cy="129502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02CADF-A40A-47A3-958F-9532594ED08F}">
      <dsp:nvSpPr>
        <dsp:cNvPr id="0" name=""/>
        <dsp:cNvSpPr/>
      </dsp:nvSpPr>
      <dsp:spPr>
        <a:xfrm>
          <a:off x="6790583" y="1340645"/>
          <a:ext cx="175690" cy="1517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8EA834-6E7A-4C7C-A803-9E1BD664566A}">
      <dsp:nvSpPr>
        <dsp:cNvPr id="0" name=""/>
        <dsp:cNvSpPr/>
      </dsp:nvSpPr>
      <dsp:spPr>
        <a:xfrm>
          <a:off x="6490328" y="2741429"/>
          <a:ext cx="1508708" cy="129502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Work with professionals</a:t>
          </a:r>
          <a:endParaRPr lang="en-GB" sz="1500" kern="1200" dirty="0"/>
        </a:p>
      </dsp:txBody>
      <dsp:txXfrm>
        <a:off x="6723973" y="2941982"/>
        <a:ext cx="1041418" cy="893921"/>
      </dsp:txXfrm>
    </dsp:sp>
    <dsp:sp modelId="{1F440A2E-96DA-4FFC-89C9-56625D23ED04}">
      <dsp:nvSpPr>
        <dsp:cNvPr id="0" name=""/>
        <dsp:cNvSpPr/>
      </dsp:nvSpPr>
      <dsp:spPr>
        <a:xfrm>
          <a:off x="6788724" y="3875864"/>
          <a:ext cx="175690" cy="1517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93B7F3-42E7-44B4-AFD4-B7FBC62F5269}">
      <dsp:nvSpPr>
        <dsp:cNvPr id="0" name=""/>
        <dsp:cNvSpPr/>
      </dsp:nvSpPr>
      <dsp:spPr>
        <a:xfrm>
          <a:off x="5191705" y="3450389"/>
          <a:ext cx="1508708" cy="129502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99D602-77FC-4BCD-BCFE-2061AE7D7F1E}">
      <dsp:nvSpPr>
        <dsp:cNvPr id="0" name=""/>
        <dsp:cNvSpPr/>
      </dsp:nvSpPr>
      <dsp:spPr>
        <a:xfrm>
          <a:off x="6508920" y="4018831"/>
          <a:ext cx="175690" cy="1517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CBE701-4A36-4F9E-959B-C79416BAB1AF}">
      <dsp:nvSpPr>
        <dsp:cNvPr id="0" name=""/>
        <dsp:cNvSpPr/>
      </dsp:nvSpPr>
      <dsp:spPr>
        <a:xfrm>
          <a:off x="2595387" y="3442556"/>
          <a:ext cx="1508708" cy="129502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Meet university students</a:t>
          </a:r>
          <a:endParaRPr lang="en-GB" sz="1500" kern="1200" dirty="0"/>
        </a:p>
      </dsp:txBody>
      <dsp:txXfrm>
        <a:off x="2829032" y="3643109"/>
        <a:ext cx="1041418" cy="893921"/>
      </dsp:txXfrm>
    </dsp:sp>
    <dsp:sp modelId="{55D55C48-8029-4022-B10F-A646EE5BB7BC}">
      <dsp:nvSpPr>
        <dsp:cNvPr id="0" name=""/>
        <dsp:cNvSpPr/>
      </dsp:nvSpPr>
      <dsp:spPr>
        <a:xfrm>
          <a:off x="2638148" y="4016383"/>
          <a:ext cx="175690" cy="1517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B1C9B6-6282-45B7-B3DA-5267025E12E0}">
      <dsp:nvSpPr>
        <dsp:cNvPr id="0" name=""/>
        <dsp:cNvSpPr/>
      </dsp:nvSpPr>
      <dsp:spPr>
        <a:xfrm>
          <a:off x="1296764" y="4162288"/>
          <a:ext cx="1508708" cy="129502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4ADC87-5E0B-4B2F-AEB0-463509B51694}">
      <dsp:nvSpPr>
        <dsp:cNvPr id="0" name=""/>
        <dsp:cNvSpPr/>
      </dsp:nvSpPr>
      <dsp:spPr>
        <a:xfrm>
          <a:off x="2323950" y="4180403"/>
          <a:ext cx="175690" cy="1517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B9F885-589C-4367-B5E2-D137909C215A}">
      <dsp:nvSpPr>
        <dsp:cNvPr id="0" name=""/>
        <dsp:cNvSpPr/>
      </dsp:nvSpPr>
      <dsp:spPr>
        <a:xfrm>
          <a:off x="7781515" y="3467036"/>
          <a:ext cx="1508708" cy="129502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University &amp; Careers</a:t>
          </a:r>
          <a:endParaRPr lang="en-GB" sz="1500" kern="1200" dirty="0"/>
        </a:p>
      </dsp:txBody>
      <dsp:txXfrm>
        <a:off x="8015160" y="3667589"/>
        <a:ext cx="1041418" cy="893921"/>
      </dsp:txXfrm>
    </dsp:sp>
    <dsp:sp modelId="{F48A57E4-8CF9-40DA-9B66-F034C29A3E54}">
      <dsp:nvSpPr>
        <dsp:cNvPr id="0" name=""/>
        <dsp:cNvSpPr/>
      </dsp:nvSpPr>
      <dsp:spPr>
        <a:xfrm>
          <a:off x="8080840" y="4601471"/>
          <a:ext cx="175690" cy="1517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714FE9-BFD0-4BF3-8A83-95D27D9D2B4A}">
      <dsp:nvSpPr>
        <dsp:cNvPr id="0" name=""/>
        <dsp:cNvSpPr/>
      </dsp:nvSpPr>
      <dsp:spPr>
        <a:xfrm>
          <a:off x="6483821" y="4176486"/>
          <a:ext cx="1508708" cy="129502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8B2011-6B86-40ED-9990-9B3FE1E74290}">
      <dsp:nvSpPr>
        <dsp:cNvPr id="0" name=""/>
        <dsp:cNvSpPr/>
      </dsp:nvSpPr>
      <dsp:spPr>
        <a:xfrm>
          <a:off x="7801037" y="4744928"/>
          <a:ext cx="175690" cy="1517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E72F2F-7C51-4701-B8D2-05795A0C4AF3}">
      <dsp:nvSpPr>
        <dsp:cNvPr id="0" name=""/>
        <dsp:cNvSpPr/>
      </dsp:nvSpPr>
      <dsp:spPr>
        <a:xfrm>
          <a:off x="7787093" y="603287"/>
          <a:ext cx="1508708" cy="129502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Present your work</a:t>
          </a:r>
          <a:endParaRPr lang="en-GB" sz="1500" kern="1200" dirty="0"/>
        </a:p>
      </dsp:txBody>
      <dsp:txXfrm>
        <a:off x="8020738" y="803840"/>
        <a:ext cx="1041418" cy="893921"/>
      </dsp:txXfrm>
    </dsp:sp>
    <dsp:sp modelId="{8309F969-EF75-4B8A-AE93-6FEAC45CCB3E}">
      <dsp:nvSpPr>
        <dsp:cNvPr id="0" name=""/>
        <dsp:cNvSpPr/>
      </dsp:nvSpPr>
      <dsp:spPr>
        <a:xfrm>
          <a:off x="8831011" y="1742128"/>
          <a:ext cx="175690" cy="1517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F3EFE1-9419-46E5-A042-3E61FC3E8DA6}">
      <dsp:nvSpPr>
        <dsp:cNvPr id="0" name=""/>
        <dsp:cNvSpPr/>
      </dsp:nvSpPr>
      <dsp:spPr>
        <a:xfrm>
          <a:off x="7787093" y="2032958"/>
          <a:ext cx="1508708" cy="129502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901433-AB6F-4F46-9E9E-F552C9ADB7AF}">
      <dsp:nvSpPr>
        <dsp:cNvPr id="0" name=""/>
        <dsp:cNvSpPr/>
      </dsp:nvSpPr>
      <dsp:spPr>
        <a:xfrm>
          <a:off x="8831011" y="2040792"/>
          <a:ext cx="175690" cy="1517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75F5C-21FC-463B-A824-841727ABE4C9}" type="datetimeFigureOut">
              <a:rPr lang="en-GB" smtClean="0"/>
              <a:t>07/07/2026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9555C-345D-4F46-81E7-DA8D35620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347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 info, overview of the week, today’s timetable</a:t>
            </a:r>
          </a:p>
          <a:p>
            <a:r>
              <a:rPr lang="en-US" dirty="0"/>
              <a:t>Introduce university and people you’ll be working with</a:t>
            </a:r>
          </a:p>
          <a:p>
            <a:r>
              <a:rPr lang="en-US" dirty="0"/>
              <a:t>Briefly describe what we do here</a:t>
            </a:r>
          </a:p>
          <a:p>
            <a:r>
              <a:rPr lang="en-US" dirty="0"/>
              <a:t>But first….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9555C-345D-4F46-81E7-DA8D356203D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168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9555C-345D-4F46-81E7-DA8D356203D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737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9555C-345D-4F46-81E7-DA8D356203D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620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a typeface="Comfortaa"/>
                <a:cs typeface="Comfortaa"/>
                <a:sym typeface="Comfortaa"/>
              </a:rPr>
              <a:t>home to 25,000 students and 2,500 staff</a:t>
            </a:r>
          </a:p>
          <a:p>
            <a:r>
              <a:rPr lang="en-GB" dirty="0"/>
              <a:t>Research and teaching are organised into faculties</a:t>
            </a:r>
          </a:p>
          <a:p>
            <a:r>
              <a:rPr lang="en-GB" dirty="0"/>
              <a:t>Guess where astrophysics sits?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9555C-345D-4F46-81E7-DA8D356203D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141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credits: LJMU, ARI, LT, NSO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9555C-345D-4F46-81E7-DA8D356203D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27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anyone explain any of these space terms?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9555C-345D-4F46-81E7-DA8D356203D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678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9555C-345D-4F46-81E7-DA8D356203D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470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9555C-345D-4F46-81E7-DA8D356203D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879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 so far…</a:t>
            </a:r>
          </a:p>
          <a:p>
            <a:r>
              <a:rPr lang="en-US" dirty="0"/>
              <a:t>Will continue to cover who we are and what we do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9555C-345D-4F46-81E7-DA8D356203D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254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96BDF-7995-8ACD-75F0-805235DF39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055755-233B-99D2-38D8-4EF88B739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62FF6-0BBA-3DA8-B906-312B57CDD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E60C4-D308-45D6-91B6-512F03247BD2}" type="datetimeFigureOut">
              <a:rPr lang="en-GB" smtClean="0"/>
              <a:t>07/07/2026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AF358-103F-E57D-8DF4-E009FF7CF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4B01C-05F1-1A12-C2D9-8AFBB2A12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76E-62E7-455C-9DF0-24262DA15A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22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BBE34-CCCD-1B2F-37C8-BB212A9E3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2B6097-577C-103F-5B99-10D927B4C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A8770-39F8-FE31-2261-12C2A18AC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E60C4-D308-45D6-91B6-512F03247BD2}" type="datetimeFigureOut">
              <a:rPr lang="en-GB" smtClean="0"/>
              <a:t>07/07/2026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A82F6-764F-D1DB-1115-D4F339B26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DF1D7-5592-3E49-085E-086EA4D4F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76E-62E7-455C-9DF0-24262DA15A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19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D0F534-4119-856F-1C9E-70B820EB02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4CFA30-0794-E847-118C-1DC377AC9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56450-E0B7-6991-3BE9-84418AFB4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E60C4-D308-45D6-91B6-512F03247BD2}" type="datetimeFigureOut">
              <a:rPr lang="en-GB" smtClean="0"/>
              <a:t>07/07/2026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CACB3-0D9D-5AA8-9AA2-5F9E3D34C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76E46-6E96-44E3-A50E-263B5439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76E-62E7-455C-9DF0-24262DA15A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949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0718D-9AAF-D4A9-153C-D05FDE8C7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1EF76-BAA2-1253-C9C6-F8B93BCFB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5C1CE-E901-AB45-83F3-3C6104138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E60C4-D308-45D6-91B6-512F03247BD2}" type="datetimeFigureOut">
              <a:rPr lang="en-GB" smtClean="0"/>
              <a:t>07/07/2026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C8B7A-0B75-DB55-E1BD-64DF62664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1BDDC-0B95-9DAA-E6AC-E59E44FDD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76E-62E7-455C-9DF0-24262DA15A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058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AE78-D912-EF27-D5DC-7D255525FC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C3B710-F9E4-F747-DA31-606401B19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37B9E-AE38-32DC-88A4-81BCCA45F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E60C4-D308-45D6-91B6-512F03247BD2}" type="datetimeFigureOut">
              <a:rPr lang="en-GB" smtClean="0"/>
              <a:t>07/07/2026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4147C-12CC-79C3-105C-6DDABD28C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7C808-D877-7447-8252-D4D4355B8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76E-62E7-455C-9DF0-24262DA15A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795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0AF09-3A9F-A8C4-130F-4990ED0107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F462D-4CC0-30F3-C127-96B8056511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07363"/>
            <a:ext cx="5181600" cy="48630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0711B-E10D-5381-DD6A-5950C0E86D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07363"/>
            <a:ext cx="5181600" cy="48630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5B0D64-70A7-1101-FAC8-FF0831133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E60C4-D308-45D6-91B6-512F03247BD2}" type="datetimeFigureOut">
              <a:rPr lang="en-GB" smtClean="0"/>
              <a:t>07/07/2026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DCE2C-CA8D-4202-84A6-DD76FFA23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23FD2-068A-1617-40B2-CEDDFF3C8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76E-62E7-455C-9DF0-24262DA15A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667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03490-52CC-023B-1431-BC1C039632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5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61B0D-AD29-3200-DB90-4DB8133D3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90663"/>
            <a:ext cx="5157787" cy="7037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B5253B-283D-702B-A911-9BA3F41E91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53963"/>
            <a:ext cx="5157787" cy="36917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A8B14E-5948-4701-4AC6-642ED26F31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90663"/>
            <a:ext cx="5183188" cy="7037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7DE989-01CC-2FBB-A0DF-DCB2E6CFDE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53963"/>
            <a:ext cx="5183188" cy="36917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D5AED6-8F03-11CC-BE95-9EC740CEB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E60C4-D308-45D6-91B6-512F03247BD2}" type="datetimeFigureOut">
              <a:rPr lang="en-GB" smtClean="0"/>
              <a:t>07/07/2026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4AF28-FDBC-000D-79DD-63C9E069F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0ADE6E-B6B0-D78E-0670-88D1B377E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76E-62E7-455C-9DF0-24262DA15A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646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3A22A-950C-2F13-95E0-9EC100A09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0655FB-C3B8-A1F7-3152-2A8C45782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E60C4-D308-45D6-91B6-512F03247BD2}" type="datetimeFigureOut">
              <a:rPr lang="en-GB" smtClean="0"/>
              <a:t>07/07/2026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3DB850-210C-303E-D774-5FD0E0129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4AB1D6-6AAC-8765-3434-38FBF7CF7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76E-62E7-455C-9DF0-24262DA15A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016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3E6272-6006-32A9-1295-8D94C8729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E60C4-D308-45D6-91B6-512F03247BD2}" type="datetimeFigureOut">
              <a:rPr lang="en-GB" smtClean="0"/>
              <a:t>07/07/2026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321501-D130-35C5-F372-452D1B91E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607E7-2623-D54F-29A1-1C3B46E4B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76E-62E7-455C-9DF0-24262DA15A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552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F563-98F6-ED49-9256-F438492C9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2DE8C-2123-E10E-1D57-ED76E8E2E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7CC0C-E3F7-9349-2810-3507E19E1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6401F-A593-9E09-D114-F84D86A8E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E60C4-D308-45D6-91B6-512F03247BD2}" type="datetimeFigureOut">
              <a:rPr lang="en-GB" smtClean="0"/>
              <a:t>07/07/2026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1E3364-7419-8E0A-90E9-C8EA671B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676DDD-EAC8-8B28-E952-A6B815F99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76E-62E7-455C-9DF0-24262DA15A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15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3CC9A-7438-38B1-A572-EB8A51C4A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1005C5-47CE-77AE-0B23-9C82E215A0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58E107-324D-1A0E-17C5-4D65C7512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28B2D-0D09-0657-73D6-2E6E39F70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E60C4-D308-45D6-91B6-512F03247BD2}" type="datetimeFigureOut">
              <a:rPr lang="en-GB" smtClean="0"/>
              <a:t>07/07/2026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3684EF-CF05-E0C0-8645-DEA48B9B4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AB9445-876E-4C02-645B-0A2E41D76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76E-62E7-455C-9DF0-24262DA15A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91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C6C319-A88D-EE82-FB5B-DC9F85B42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96" y="498225"/>
            <a:ext cx="7910004" cy="5204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0F1C4-49FC-B3B5-EA27-B4FDFA917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47061"/>
            <a:ext cx="10515600" cy="4652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0ED59-9832-C09B-DF37-0A5AC04106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E60C4-D308-45D6-91B6-512F03247BD2}" type="datetimeFigureOut">
              <a:rPr lang="en-GB" smtClean="0"/>
              <a:t>07/07/2026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052BA-0140-A016-3503-4E702DC22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C6700-36D6-3AD6-4313-54D1ACDA5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7F76E-62E7-455C-9DF0-24262DA15A4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0AF75D1-786C-DE0F-55C3-53008259779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810" y="6214656"/>
            <a:ext cx="1371600" cy="643344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104C6828-60F5-3F27-28A5-2A739BA9123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90" y="6099563"/>
            <a:ext cx="1569190" cy="66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27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 Narrow" panose="020B0606020202030204" pitchFamily="34" charset="0"/>
          <a:ea typeface="Open Sans Condensed Medium" pitchFamily="2" charset="0"/>
          <a:cs typeface="Open Sans Condensed Medium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m1LqmzbivM?feature=oembed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266813C-7699-4D20-7E5A-21E4FCD18108}"/>
              </a:ext>
            </a:extLst>
          </p:cNvPr>
          <p:cNvSpPr/>
          <p:nvPr/>
        </p:nvSpPr>
        <p:spPr>
          <a:xfrm>
            <a:off x="0" y="5712311"/>
            <a:ext cx="12192000" cy="1152979"/>
          </a:xfrm>
          <a:prstGeom prst="rect">
            <a:avLst/>
          </a:prstGeom>
          <a:solidFill>
            <a:srgbClr val="EF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178E82-3FE3-4022-4C61-F5DC999D40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1219" y="1242105"/>
            <a:ext cx="10169562" cy="2387600"/>
          </a:xfrm>
        </p:spPr>
        <p:txBody>
          <a:bodyPr/>
          <a:lstStyle/>
          <a:p>
            <a:r>
              <a:rPr lang="en-US" dirty="0">
                <a:latin typeface="Arial Narrow"/>
              </a:rPr>
              <a:t>WORK EXPERIENCE WEEK 2026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33C244-7A35-6C43-9C14-AF5D60D89A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69470"/>
            <a:ext cx="9144000" cy="1082093"/>
          </a:xfrm>
        </p:spPr>
        <p:txBody>
          <a:bodyPr anchor="b"/>
          <a:lstStyle/>
          <a:p>
            <a:r>
              <a:rPr lang="en-US" dirty="0"/>
              <a:t>Welcome to LJMU &amp; The Astrophysics Research Institute</a:t>
            </a:r>
          </a:p>
        </p:txBody>
      </p:sp>
      <p:sp>
        <p:nvSpPr>
          <p:cNvPr id="4" name="Lightning Bolt 3" descr="-">
            <a:extLst>
              <a:ext uri="{FF2B5EF4-FFF2-40B4-BE49-F238E27FC236}">
                <a16:creationId xmlns:a16="http://schemas.microsoft.com/office/drawing/2014/main" id="{B0CE251B-8CB2-4345-415D-FF9FFF121D8E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005A5351-FAEA-5882-8950-B2633A8DC749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BB4E52-B9E8-C0FC-064C-2519CCDB5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5238930"/>
            <a:ext cx="1845489" cy="8654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8B7DEE-985D-22DB-7C11-FDF6E8C80489}"/>
              </a:ext>
            </a:extLst>
          </p:cNvPr>
          <p:cNvSpPr/>
          <p:nvPr/>
        </p:nvSpPr>
        <p:spPr>
          <a:xfrm>
            <a:off x="2034988" y="4573717"/>
            <a:ext cx="5520294" cy="13813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D51456-3C73-FE10-A897-8A67D8C9E988}"/>
              </a:ext>
            </a:extLst>
          </p:cNvPr>
          <p:cNvSpPr/>
          <p:nvPr/>
        </p:nvSpPr>
        <p:spPr>
          <a:xfrm>
            <a:off x="7594651" y="4573718"/>
            <a:ext cx="1209366" cy="1381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228360-C2BF-BF81-DE72-7745ADF170FB}"/>
              </a:ext>
            </a:extLst>
          </p:cNvPr>
          <p:cNvSpPr/>
          <p:nvPr/>
        </p:nvSpPr>
        <p:spPr>
          <a:xfrm>
            <a:off x="8843386" y="4573718"/>
            <a:ext cx="800575" cy="1381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3790E7-8D8F-88E5-6256-378B120ED199}"/>
              </a:ext>
            </a:extLst>
          </p:cNvPr>
          <p:cNvSpPr/>
          <p:nvPr/>
        </p:nvSpPr>
        <p:spPr>
          <a:xfrm>
            <a:off x="9683330" y="4573716"/>
            <a:ext cx="473682" cy="1381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7" descr="Artists concept image of what the TRAPPIST-1 planetary system might look like.  Image depicts the host star on the left, with planets b to h lined up to the right.">
            <a:extLst>
              <a:ext uri="{FF2B5EF4-FFF2-40B4-BE49-F238E27FC236}">
                <a16:creationId xmlns:a16="http://schemas.microsoft.com/office/drawing/2014/main" id="{F5625272-339B-1CB4-7E58-CA6779E100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1219" y="375807"/>
            <a:ext cx="4829355" cy="214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of a supernovae SN 1054 remnant (Crab Nebula)">
            <a:extLst>
              <a:ext uri="{FF2B5EF4-FFF2-40B4-BE49-F238E27FC236}">
                <a16:creationId xmlns:a16="http://schemas.microsoft.com/office/drawing/2014/main" id="{A74F5E91-02F5-311F-AC6E-AF4F4FAFC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561" y="372666"/>
            <a:ext cx="3219159" cy="214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of a supermassive black hole">
            <a:extLst>
              <a:ext uri="{FF2B5EF4-FFF2-40B4-BE49-F238E27FC236}">
                <a16:creationId xmlns:a16="http://schemas.microsoft.com/office/drawing/2014/main" id="{ABE06991-608B-36E9-5F9F-0795C7CF6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38743" y="374396"/>
            <a:ext cx="2542197" cy="214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logo with stars and a moon&#10;&#10;Description automatically generated">
            <a:extLst>
              <a:ext uri="{FF2B5EF4-FFF2-40B4-BE49-F238E27FC236}">
                <a16:creationId xmlns:a16="http://schemas.microsoft.com/office/drawing/2014/main" id="{D64F0322-EAEB-E649-6B73-0618F2AB58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430" y="4998988"/>
            <a:ext cx="2727313" cy="115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7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BF42A90-3D88-1667-2431-79FB263CFD98}"/>
              </a:ext>
            </a:extLst>
          </p:cNvPr>
          <p:cNvSpPr/>
          <p:nvPr/>
        </p:nvSpPr>
        <p:spPr>
          <a:xfrm>
            <a:off x="6414447" y="1073240"/>
            <a:ext cx="5040000" cy="496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E83913-56FC-0D23-61C1-89441AFAC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Astrophysics Research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A1C26C-1DAA-0CBD-B4C8-56022970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061"/>
            <a:ext cx="5379720" cy="4652502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2800" dirty="0"/>
              <a:t>Staff have different research interests.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GB" dirty="0"/>
              <a:t>They work together in teams called research groups.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2800" dirty="0"/>
              <a:t>ARI sta</a:t>
            </a:r>
            <a:r>
              <a:rPr lang="en-GB" dirty="0"/>
              <a:t>ff i</a:t>
            </a:r>
            <a:r>
              <a:rPr lang="en-GB" sz="2800" dirty="0"/>
              <a:t>nvestigate topics like: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/>
              <a:buChar char="§"/>
              <a:defRPr/>
            </a:pPr>
            <a:r>
              <a:rPr lang="en-GB" dirty="0"/>
              <a:t>Cosmology</a:t>
            </a:r>
            <a:endParaRPr lang="en-US" dirty="0"/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/>
              <a:buChar char="§"/>
              <a:defRPr/>
            </a:pPr>
            <a:r>
              <a:rPr lang="en-GB" dirty="0"/>
              <a:t>Gamma Ray Bursts</a:t>
            </a:r>
            <a:endParaRPr lang="en-GB" dirty="0">
              <a:cs typeface="Calibri" panose="020F0502020204030204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/>
              <a:buChar char="§"/>
              <a:defRPr/>
            </a:pPr>
            <a:r>
              <a:rPr lang="en-GB" dirty="0"/>
              <a:t>Star formation</a:t>
            </a:r>
            <a:endParaRPr lang="en-GB" dirty="0">
              <a:cs typeface="Calibri" panose="020F0502020204030204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/>
              <a:buChar char="§"/>
              <a:defRPr/>
            </a:pPr>
            <a:r>
              <a:rPr lang="en-GB" dirty="0"/>
              <a:t>Supernovae</a:t>
            </a:r>
            <a:endParaRPr lang="en-GB" dirty="0">
              <a:cs typeface="Calibri" panose="020F0502020204030204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/>
              <a:buChar char="§"/>
              <a:defRPr/>
            </a:pPr>
            <a:r>
              <a:rPr lang="en-GB" dirty="0"/>
              <a:t>Active Galaxies</a:t>
            </a:r>
            <a:endParaRPr lang="en-GB" dirty="0">
              <a:cs typeface="Calibri" panose="020F0502020204030204"/>
            </a:endParaRPr>
          </a:p>
          <a:p>
            <a:endParaRPr lang="en-GB" dirty="0"/>
          </a:p>
        </p:txBody>
      </p:sp>
      <p:pic>
        <p:nvPicPr>
          <p:cNvPr id="7" name="Picture 17" descr="Artists concept image of what the TRAPPIST-1 planetary system might look like.  Image depicts the host star on the left, with planets b to h lined up to the right.">
            <a:extLst>
              <a:ext uri="{FF2B5EF4-FFF2-40B4-BE49-F238E27FC236}">
                <a16:creationId xmlns:a16="http://schemas.microsoft.com/office/drawing/2014/main" id="{CCE72D4E-B322-6E9D-30F7-4D4ED2772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4445" y="1193975"/>
            <a:ext cx="4829355" cy="214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of a supernovae SN 1054 remnant (Crab Nebula)">
            <a:extLst>
              <a:ext uri="{FF2B5EF4-FFF2-40B4-BE49-F238E27FC236}">
                <a16:creationId xmlns:a16="http://schemas.microsoft.com/office/drawing/2014/main" id="{C27D24EB-7D3D-0023-944C-C6EF3D0FC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34490" y="3852862"/>
            <a:ext cx="2543171" cy="169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of a supermassive black hole">
            <a:extLst>
              <a:ext uri="{FF2B5EF4-FFF2-40B4-BE49-F238E27FC236}">
                <a16:creationId xmlns:a16="http://schemas.microsoft.com/office/drawing/2014/main" id="{15008284-B959-C88A-0ED6-CBC6B10E00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4445" y="3429000"/>
            <a:ext cx="2975184" cy="25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97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83913-56FC-0D23-61C1-89441AFAC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Robotic Telescopes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nline Media 4" title="The Liverpool Telescope in action">
            <a:hlinkClick r:id="" action="ppaction://media"/>
            <a:extLst>
              <a:ext uri="{FF2B5EF4-FFF2-40B4-BE49-F238E27FC236}">
                <a16:creationId xmlns:a16="http://schemas.microsoft.com/office/drawing/2014/main" id="{1D933D89-996D-EF0B-47EB-044C41CEF5B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238625" y="1276350"/>
            <a:ext cx="7650163" cy="4303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E12E97-8FBC-F526-5BFB-5475EFD5C034}"/>
              </a:ext>
            </a:extLst>
          </p:cNvPr>
          <p:cNvSpPr txBox="1"/>
          <p:nvPr/>
        </p:nvSpPr>
        <p:spPr>
          <a:xfrm>
            <a:off x="161925" y="1257587"/>
            <a:ext cx="3925981" cy="4447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</a:pPr>
            <a:r>
              <a:rPr lang="en-GB" sz="2400" b="1" dirty="0">
                <a:solidFill>
                  <a:schemeClr val="tx1"/>
                </a:solidFill>
              </a:rPr>
              <a:t>Liverpool Telescope (LT)</a:t>
            </a:r>
          </a:p>
          <a:p>
            <a:pPr marL="13970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</a:pPr>
            <a:endParaRPr lang="en-GB" sz="400" b="1" dirty="0">
              <a:solidFill>
                <a:schemeClr val="tx1"/>
              </a:solidFill>
            </a:endParaRPr>
          </a:p>
          <a:p>
            <a:pPr marL="4826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1"/>
                </a:solidFill>
              </a:rPr>
              <a:t>Fully robotic and autonomous.</a:t>
            </a:r>
          </a:p>
          <a:p>
            <a:pPr marL="4826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2000" dirty="0"/>
              <a:t>Has</a:t>
            </a:r>
            <a:r>
              <a:rPr lang="en-GB" sz="2000" dirty="0">
                <a:solidFill>
                  <a:schemeClr val="tx1"/>
                </a:solidFill>
              </a:rPr>
              <a:t> a 2-metre-wide mirror.</a:t>
            </a:r>
          </a:p>
          <a:p>
            <a:pPr marL="4826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1"/>
                </a:solidFill>
              </a:rPr>
              <a:t>Whole thing is 8.5m high, 6.5m wide and weighs 24 tonnes.</a:t>
            </a:r>
          </a:p>
          <a:p>
            <a:pPr marL="4826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1"/>
                </a:solidFill>
              </a:rPr>
              <a:t>Clamshell enclosure protects it from the elements.</a:t>
            </a:r>
          </a:p>
          <a:p>
            <a:pPr marL="4826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Designed to investigate how the Universe changes and to react quickly to sudden bursts of energy in space.</a:t>
            </a:r>
          </a:p>
          <a:p>
            <a:pPr marL="4826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2000" dirty="0"/>
              <a:t>Not in Liverpool!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8" name="Google Shape;104;p19" descr="Liverpool Telescope logo">
            <a:extLst>
              <a:ext uri="{FF2B5EF4-FFF2-40B4-BE49-F238E27FC236}">
                <a16:creationId xmlns:a16="http://schemas.microsoft.com/office/drawing/2014/main" id="{FDBC2059-14CA-E524-0775-4AC929C0BDAB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810" y="5057236"/>
            <a:ext cx="1737400" cy="16647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DA5AD4-420A-A3CB-2791-B13D13A99304}"/>
              </a:ext>
            </a:extLst>
          </p:cNvPr>
          <p:cNvSpPr txBox="1"/>
          <p:nvPr/>
        </p:nvSpPr>
        <p:spPr>
          <a:xfrm>
            <a:off x="8649202" y="5704958"/>
            <a:ext cx="3471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3"/>
                </a:solidFill>
              </a:rPr>
              <a:t>Video credit: Daniel López - IAC</a:t>
            </a:r>
            <a:endParaRPr lang="en-GB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16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83913-56FC-0D23-61C1-89441AFAC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The Schools’ Observatory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D69938-B5CF-FE57-690A-BEEA68487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18" y="1850314"/>
            <a:ext cx="5630582" cy="4281521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Provide free access to the wonders of the Universe through 26 robotic telescopes.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Support teachers and inspire students during their journey in STEM.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 the last 15+ years, we have enabled tens of thousands of students to take over 250,000 images of space. 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extensive website provides access to accurate information and engaging resources that encourage exploration and curiosity. </a:t>
            </a:r>
          </a:p>
          <a:p>
            <a:pPr>
              <a:spcAft>
                <a:spcPts val="1200"/>
              </a:spcAft>
            </a:pPr>
            <a:endParaRPr lang="en-GB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6C6C56-B8F7-ABAB-7DE5-516F48C23B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5"/>
          <a:stretch/>
        </p:blipFill>
        <p:spPr>
          <a:xfrm>
            <a:off x="6311900" y="4410767"/>
            <a:ext cx="4963454" cy="24472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CEF5BC-0420-2132-D2B0-9F2941AA83A6}"/>
              </a:ext>
            </a:extLst>
          </p:cNvPr>
          <p:cNvSpPr txBox="1"/>
          <p:nvPr/>
        </p:nvSpPr>
        <p:spPr>
          <a:xfrm>
            <a:off x="376518" y="1311554"/>
            <a:ext cx="436760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www.schoolsobservatory.org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6" name="Picture 5" descr="A screenshot of a web page&#10;&#10;AI-generated content may be incorrect.">
            <a:extLst>
              <a:ext uri="{FF2B5EF4-FFF2-40B4-BE49-F238E27FC236}">
                <a16:creationId xmlns:a16="http://schemas.microsoft.com/office/drawing/2014/main" id="{9340BA24-409A-FA3A-75C2-6DBBE1B23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0" y="1153217"/>
            <a:ext cx="4963454" cy="3257550"/>
          </a:xfrm>
          <a:prstGeom prst="rect">
            <a:avLst/>
          </a:prstGeom>
        </p:spPr>
      </p:pic>
      <p:pic>
        <p:nvPicPr>
          <p:cNvPr id="13" name="Picture 12" descr="A picture containing text, screenshot, logo, font&#10;&#10;Description automatically generated">
            <a:extLst>
              <a:ext uri="{FF2B5EF4-FFF2-40B4-BE49-F238E27FC236}">
                <a16:creationId xmlns:a16="http://schemas.microsoft.com/office/drawing/2014/main" id="{CB48ADC4-C0D2-907F-DAE3-9CB8906025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7" t="21788" r="26033" b="29703"/>
          <a:stretch/>
        </p:blipFill>
        <p:spPr>
          <a:xfrm>
            <a:off x="9963804" y="110009"/>
            <a:ext cx="1892063" cy="195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7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BC5DC5-AE06-23ED-78EC-68E0E45CB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8637" y="-1704059"/>
            <a:ext cx="7724620" cy="7724620"/>
          </a:xfrm>
          <a:prstGeom prst="flowChartConnector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pPr algn="ctr"/>
            <a:br>
              <a:rPr lang="en-US" sz="7200" dirty="0"/>
            </a:br>
            <a:r>
              <a:rPr lang="en-US" sz="7200" dirty="0">
                <a:latin typeface="Arial Narrow"/>
              </a:rPr>
              <a:t>Any questions so far?</a:t>
            </a:r>
            <a:endParaRPr lang="en-GB" sz="7200" dirty="0">
              <a:latin typeface="Arial Narrow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FCE27A-9617-FFE6-DC4A-CAE8587F2397}"/>
              </a:ext>
            </a:extLst>
          </p:cNvPr>
          <p:cNvSpPr txBox="1"/>
          <p:nvPr/>
        </p:nvSpPr>
        <p:spPr>
          <a:xfrm>
            <a:off x="9206754" y="1876314"/>
            <a:ext cx="199016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>
                <a:solidFill>
                  <a:schemeClr val="accent5"/>
                </a:solidFill>
              </a:rPr>
              <a:t>?</a:t>
            </a:r>
            <a:endParaRPr lang="en-GB" sz="28700" dirty="0">
              <a:solidFill>
                <a:schemeClr val="accent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B5BEC5-B2AE-2E08-2327-7F3E1A162F55}"/>
              </a:ext>
            </a:extLst>
          </p:cNvPr>
          <p:cNvSpPr txBox="1"/>
          <p:nvPr/>
        </p:nvSpPr>
        <p:spPr>
          <a:xfrm>
            <a:off x="7779573" y="472759"/>
            <a:ext cx="199016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solidFill>
                  <a:schemeClr val="accent4"/>
                </a:solidFill>
              </a:rPr>
              <a:t>?</a:t>
            </a:r>
            <a:endParaRPr lang="en-GB" sz="23900" dirty="0">
              <a:solidFill>
                <a:schemeClr val="accent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F10F8C-9EAD-DF81-2B4C-E6FC88BF69BC}"/>
              </a:ext>
            </a:extLst>
          </p:cNvPr>
          <p:cNvSpPr txBox="1"/>
          <p:nvPr/>
        </p:nvSpPr>
        <p:spPr>
          <a:xfrm>
            <a:off x="10201836" y="-145694"/>
            <a:ext cx="199016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solidFill>
                  <a:schemeClr val="accent2"/>
                </a:solidFill>
              </a:rPr>
              <a:t>?</a:t>
            </a:r>
            <a:endParaRPr lang="en-GB" sz="199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5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4DBEB-6A6F-B160-A5B7-8C66FC559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information for us….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D484C63-9352-6D7F-1E06-277DE1825761}"/>
              </a:ext>
            </a:extLst>
          </p:cNvPr>
          <p:cNvSpPr txBox="1">
            <a:spLocks/>
          </p:cNvSpPr>
          <p:nvPr/>
        </p:nvSpPr>
        <p:spPr>
          <a:xfrm>
            <a:off x="395796" y="1209425"/>
            <a:ext cx="7910004" cy="2778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 Narrow" panose="020B0606020202030204" pitchFamily="34" charset="0"/>
                <a:ea typeface="Open Sans Condensed Medium" pitchFamily="2" charset="0"/>
                <a:cs typeface="Open Sans Condensed Medium" pitchFamily="2" charset="0"/>
              </a:defRPr>
            </a:lvl1pPr>
          </a:lstStyle>
          <a:p>
            <a:r>
              <a:rPr lang="en-GB" sz="3200" b="0" dirty="0"/>
              <a:t>Please spend 5 mins filling in the pre-week information sheet </a:t>
            </a:r>
          </a:p>
        </p:txBody>
      </p:sp>
      <p:pic>
        <p:nvPicPr>
          <p:cNvPr id="5" name="Graphic 4" descr="Clipboard with solid fill">
            <a:extLst>
              <a:ext uri="{FF2B5EF4-FFF2-40B4-BE49-F238E27FC236}">
                <a16:creationId xmlns:a16="http://schemas.microsoft.com/office/drawing/2014/main" id="{96551FBB-9545-7B8F-6168-19B35207CFD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442200" y="1625600"/>
            <a:ext cx="36068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55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BB35-BB7D-1EFC-11FB-1ABBF2D2F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98661"/>
            <a:ext cx="6736978" cy="2530340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So now you know who we are…</a:t>
            </a:r>
            <a:endParaRPr lang="en-GB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4C40FA-9277-4B73-9F58-BDFEE97ED5C8}"/>
              </a:ext>
            </a:extLst>
          </p:cNvPr>
          <p:cNvSpPr/>
          <p:nvPr/>
        </p:nvSpPr>
        <p:spPr>
          <a:xfrm>
            <a:off x="6831106" y="898661"/>
            <a:ext cx="699247" cy="25303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3AF1D2-8370-70FD-2927-CF22D2FF1713}"/>
              </a:ext>
            </a:extLst>
          </p:cNvPr>
          <p:cNvSpPr/>
          <p:nvPr/>
        </p:nvSpPr>
        <p:spPr>
          <a:xfrm>
            <a:off x="7607000" y="898660"/>
            <a:ext cx="344245" cy="25303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8D859-AF13-F6F0-50F0-6A620493C596}"/>
              </a:ext>
            </a:extLst>
          </p:cNvPr>
          <p:cNvSpPr/>
          <p:nvPr/>
        </p:nvSpPr>
        <p:spPr>
          <a:xfrm>
            <a:off x="8025201" y="898660"/>
            <a:ext cx="110267" cy="25303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94C197-427D-9B35-DC0E-E543F87707E4}"/>
              </a:ext>
            </a:extLst>
          </p:cNvPr>
          <p:cNvSpPr txBox="1"/>
          <p:nvPr/>
        </p:nvSpPr>
        <p:spPr>
          <a:xfrm>
            <a:off x="7180729" y="2410109"/>
            <a:ext cx="3843171" cy="3549230"/>
          </a:xfrm>
          <a:prstGeom prst="ellipse">
            <a:avLst/>
          </a:prstGeom>
          <a:solidFill>
            <a:schemeClr val="accent4"/>
          </a:solidFill>
        </p:spPr>
        <p:txBody>
          <a:bodyPr wrap="square" anchor="ctr"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get to know you!</a:t>
            </a:r>
            <a:endParaRPr lang="en-GB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7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EDC630-92F2-15F4-F476-BF59F1AFF0CE}"/>
              </a:ext>
            </a:extLst>
          </p:cNvPr>
          <p:cNvSpPr/>
          <p:nvPr/>
        </p:nvSpPr>
        <p:spPr>
          <a:xfrm>
            <a:off x="0" y="572194"/>
            <a:ext cx="3367144" cy="50036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hand holding a white square paper with black text&#10;&#10;Description automatically generated with low confidence">
            <a:extLst>
              <a:ext uri="{FF2B5EF4-FFF2-40B4-BE49-F238E27FC236}">
                <a16:creationId xmlns:a16="http://schemas.microsoft.com/office/drawing/2014/main" id="{3A65B793-4579-FF97-52DE-580A8FEEA6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1"/>
          <a:stretch/>
        </p:blipFill>
        <p:spPr>
          <a:xfrm>
            <a:off x="1054250" y="572194"/>
            <a:ext cx="11467651" cy="500360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DB6D3-A594-1267-C263-ED3A58430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478" y="1568555"/>
            <a:ext cx="5885331" cy="33348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100" dirty="0">
                <a:solidFill>
                  <a:schemeClr val="bg1"/>
                </a:solidFill>
              </a:rPr>
              <a:t>You have been selected from a pool of 110 applicants to be this year’s </a:t>
            </a:r>
          </a:p>
          <a:p>
            <a:pPr marL="0" indent="0">
              <a:buNone/>
            </a:pPr>
            <a:r>
              <a:rPr lang="en-US" sz="4100" dirty="0">
                <a:solidFill>
                  <a:schemeClr val="bg1"/>
                </a:solidFill>
              </a:rPr>
              <a:t>Wex Week Class of 26!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905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00D1A-B631-80D7-B5C8-7F3E879FF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 Narrow"/>
              </a:rPr>
              <a:t>In this talk...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87E7B-2B8D-79F2-0D3A-47B6BB6DF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en-GB" dirty="0">
                <a:cs typeface="Calibri"/>
              </a:rPr>
              <a:t>Important Info</a:t>
            </a:r>
            <a:endParaRPr lang="en-US" dirty="0">
              <a:cs typeface="Calibri" panose="020F0502020204030204"/>
            </a:endParaRPr>
          </a:p>
          <a:p>
            <a:pPr marL="514350" indent="-514350">
              <a:buAutoNum type="arabicPeriod"/>
            </a:pPr>
            <a:r>
              <a:rPr lang="en-GB" dirty="0">
                <a:cs typeface="Calibri"/>
              </a:rPr>
              <a:t>Today's timetable</a:t>
            </a:r>
          </a:p>
          <a:p>
            <a:pPr marL="514350" indent="-514350">
              <a:buAutoNum type="arabicPeriod"/>
            </a:pPr>
            <a:r>
              <a:rPr lang="en-GB" dirty="0">
                <a:cs typeface="Calibri"/>
              </a:rPr>
              <a:t>Meet the Team</a:t>
            </a:r>
          </a:p>
          <a:p>
            <a:pPr marL="514350" indent="-514350">
              <a:buAutoNum type="arabicPeriod"/>
            </a:pPr>
            <a:r>
              <a:rPr lang="en-GB" dirty="0">
                <a:cs typeface="Calibri"/>
              </a:rPr>
              <a:t>Astrophysics at LJMU</a:t>
            </a:r>
          </a:p>
          <a:p>
            <a:pPr marL="514350" indent="-514350">
              <a:buAutoNum type="arabicPeriod"/>
            </a:pPr>
            <a:r>
              <a:rPr lang="en-GB" dirty="0">
                <a:cs typeface="Calibri"/>
              </a:rPr>
              <a:t>Telescopes at LJMU</a:t>
            </a:r>
          </a:p>
          <a:p>
            <a:pPr marL="514350" indent="-514350">
              <a:buAutoNum type="arabicPeriod"/>
            </a:pPr>
            <a:r>
              <a:rPr lang="en-GB" dirty="0">
                <a:cs typeface="Calibri"/>
              </a:rPr>
              <a:t>The Schools' Observatory</a:t>
            </a:r>
          </a:p>
        </p:txBody>
      </p:sp>
    </p:spTree>
    <p:extLst>
      <p:ext uri="{BB962C8B-B14F-4D97-AF65-F5344CB8AC3E}">
        <p14:creationId xmlns:p14="http://schemas.microsoft.com/office/powerpoint/2010/main" val="97798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9C0CB-DDFE-FCAA-2FDC-131815CAA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9431" y="437745"/>
            <a:ext cx="6442934" cy="52042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Important Information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894B0-B4B5-EB5C-A608-374D74D51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430" y="1447061"/>
            <a:ext cx="6239435" cy="4652502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342900" indent="-342900"/>
            <a:r>
              <a:rPr lang="en-US" dirty="0">
                <a:cs typeface="Calibri"/>
              </a:rPr>
              <a:t>We'll be in SLB for most of the week - please arrive on time each day (start at 9:30).</a:t>
            </a:r>
            <a:endParaRPr lang="en-GB" dirty="0">
              <a:cs typeface="Calibri"/>
            </a:endParaRPr>
          </a:p>
          <a:p>
            <a:pPr marL="342900" indent="-342900"/>
            <a:r>
              <a:rPr lang="en-GB" dirty="0">
                <a:cs typeface="Calibri"/>
              </a:rPr>
              <a:t>You need your ID card to get in</a:t>
            </a:r>
          </a:p>
          <a:p>
            <a:pPr marL="342900" indent="-342900"/>
            <a:r>
              <a:rPr lang="en-GB" dirty="0">
                <a:cs typeface="Calibri"/>
              </a:rPr>
              <a:t>Please let us know if you leave the building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There are no fire alarms scheduled today.</a:t>
            </a:r>
            <a:endParaRPr lang="en-GB" sz="28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Georgia is a first aider, there are </a:t>
            </a:r>
            <a:r>
              <a:rPr lang="en-GB" dirty="0"/>
              <a:t>others on </a:t>
            </a:r>
            <a:r>
              <a:rPr lang="en-GB" sz="2800" dirty="0"/>
              <a:t>the </a:t>
            </a:r>
            <a:r>
              <a:rPr lang="en-GB" dirty="0"/>
              <a:t>r</a:t>
            </a:r>
            <a:r>
              <a:rPr lang="en-GB" sz="2800" dirty="0"/>
              <a:t>eception desk (ground floor).</a:t>
            </a:r>
            <a:endParaRPr lang="en-GB" sz="28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Toilets are around the corner from the lifts (all single cubical unisex).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Water stations are also near the lifts.</a:t>
            </a:r>
          </a:p>
          <a:p>
            <a:pPr marL="342900" indent="-342900"/>
            <a:r>
              <a:rPr lang="en-US" sz="2900" dirty="0">
                <a:cs typeface="Calibri"/>
              </a:rPr>
              <a:t>You can connect to </a:t>
            </a:r>
            <a:r>
              <a:rPr lang="en-US" sz="2900" dirty="0" err="1">
                <a:cs typeface="Calibri"/>
              </a:rPr>
              <a:t>LJMU_Guest</a:t>
            </a:r>
            <a:r>
              <a:rPr lang="en-US" sz="2900" dirty="0">
                <a:cs typeface="Calibri"/>
              </a:rPr>
              <a:t> </a:t>
            </a:r>
            <a:r>
              <a:rPr lang="en-US" sz="2900" dirty="0" err="1">
                <a:cs typeface="Calibri"/>
              </a:rPr>
              <a:t>wifi</a:t>
            </a:r>
            <a:r>
              <a:rPr lang="en-US" sz="2900" dirty="0">
                <a:cs typeface="Calibri"/>
              </a:rPr>
              <a:t>.</a:t>
            </a:r>
          </a:p>
          <a:p>
            <a:pPr marL="342900" indent="-342900"/>
            <a:r>
              <a:rPr lang="en-US" dirty="0"/>
              <a:t>Please keep in mind that you agreed to a code of conduct when you accepted your place.</a:t>
            </a:r>
            <a:endParaRPr lang="en-US" dirty="0">
              <a:cs typeface="Calibri"/>
            </a:endParaRPr>
          </a:p>
          <a:p>
            <a:pPr marL="342900" indent="-342900"/>
            <a:r>
              <a:rPr lang="en-US" dirty="0"/>
              <a:t>Just a friendly reminder that lunch will only be provided for today.</a:t>
            </a:r>
            <a:endParaRPr lang="en-GB" sz="2800" dirty="0"/>
          </a:p>
          <a:p>
            <a:endParaRPr lang="en-GB" sz="2800" dirty="0">
              <a:cs typeface="Calibri"/>
            </a:endParaRPr>
          </a:p>
        </p:txBody>
      </p:sp>
      <p:pic>
        <p:nvPicPr>
          <p:cNvPr id="4" name="Picture 2" descr="Sheppard Robson completes £65m student hub for Liverpool John Moores">
            <a:extLst>
              <a:ext uri="{FF2B5EF4-FFF2-40B4-BE49-F238E27FC236}">
                <a16:creationId xmlns:a16="http://schemas.microsoft.com/office/drawing/2014/main" id="{EAAC7597-642A-F5E6-CADE-FF20933F6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5238086" cy="587304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DE8924-0DCB-C43B-3BF8-89FDA72DF5F5}"/>
              </a:ext>
            </a:extLst>
          </p:cNvPr>
          <p:cNvSpPr txBox="1"/>
          <p:nvPr/>
        </p:nvSpPr>
        <p:spPr>
          <a:xfrm>
            <a:off x="0" y="958168"/>
            <a:ext cx="2947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Student Life Building (SLB)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phic 7" descr="Marker with solid fill">
            <a:extLst>
              <a:ext uri="{FF2B5EF4-FFF2-40B4-BE49-F238E27FC236}">
                <a16:creationId xmlns:a16="http://schemas.microsoft.com/office/drawing/2014/main" id="{EE99449C-A60A-8872-23B9-A98252DF41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920" y="13241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5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0634EC03-649F-0346-5960-C93BA0211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0"/>
            <a:ext cx="9690100" cy="6848214"/>
          </a:xfrm>
        </p:spPr>
      </p:pic>
    </p:spTree>
    <p:extLst>
      <p:ext uri="{BB962C8B-B14F-4D97-AF65-F5344CB8AC3E}">
        <p14:creationId xmlns:p14="http://schemas.microsoft.com/office/powerpoint/2010/main" val="4101610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83913-56FC-0D23-61C1-89441AFAC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During the Week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2A1359C-86C9-296F-BECE-35A1486AEA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8024405"/>
              </p:ext>
            </p:extLst>
          </p:nvPr>
        </p:nvGraphicFramePr>
        <p:xfrm>
          <a:off x="1278964" y="758436"/>
          <a:ext cx="9295802" cy="6046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8146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406254B-A4B4-46D6-A0B4-98FF4723C2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8406254B-A4B4-46D6-A0B4-98FF4723C2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97410BF-C830-4747-A1BB-AF07CFD25A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597410BF-C830-4747-A1BB-AF07CFD25A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6AAA0E-5A13-4E19-91F5-076EB1D86A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graphicEl>
                                              <a:dgm id="{086AAA0E-5A13-4E19-91F5-076EB1D86A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FC57FA-0EDE-46D7-B1E3-7402E38D7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dgm id="{08FC57FA-0EDE-46D7-B1E3-7402E38D7A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A5C74FB-7573-44EA-B14F-748BC988C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6A5C74FB-7573-44EA-B14F-748BC988C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3AE01CC-04A9-4221-990D-3FC3387926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graphicEl>
                                              <a:dgm id="{D3AE01CC-04A9-4221-990D-3FC3387926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9843384-7778-477D-94EF-E7D978AD92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C9843384-7778-477D-94EF-E7D978AD92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C9B7E79-FB0F-4858-B3E6-48C49164A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graphicEl>
                                              <a:dgm id="{3C9B7E79-FB0F-4858-B3E6-48C49164A1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0041AE2-BC5D-4C73-B5D1-2AFADA487D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graphicEl>
                                              <a:dgm id="{60041AE2-BC5D-4C73-B5D1-2AFADA487D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74B6157-E277-442D-9B95-683F20BB37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graphicEl>
                                              <a:dgm id="{E74B6157-E277-442D-9B95-683F20BB37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DFBEE37-EF03-464B-963A-99769B95F6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graphicEl>
                                              <a:dgm id="{DDFBEE37-EF03-464B-963A-99769B95F6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902AB3A-8D39-47F0-8932-26EE4529C0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graphicEl>
                                              <a:dgm id="{A902AB3A-8D39-47F0-8932-26EE4529C0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85A506-0B71-4284-B7DC-2661806CCC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graphicEl>
                                              <a:dgm id="{9A85A506-0B71-4284-B7DC-2661806CCC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188C8AB-42E5-40E9-8197-78E83C8F1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dgm id="{B188C8AB-42E5-40E9-8197-78E83C8F12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D8EFFAA-0F41-4F86-96D6-95F14A6CDA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2D8EFFAA-0F41-4F86-96D6-95F14A6CDA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415D55-0D10-443F-9264-59997F071E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dgm id="{08415D55-0D10-443F-9264-59997F071E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D8ED27-FE58-4646-80C3-380277AA15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graphicEl>
                                              <a:dgm id="{82D8ED27-FE58-4646-80C3-380277AA15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093991-1198-4F15-BE0D-0EB44280D0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>
                                            <p:graphicEl>
                                              <a:dgm id="{8C093991-1198-4F15-BE0D-0EB44280D0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F02CADF-A40A-47A3-958F-9532594ED0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graphicEl>
                                              <a:dgm id="{9F02CADF-A40A-47A3-958F-9532594ED0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B83F3F8-7C9B-4044-B331-BCD690A0F5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graphicEl>
                                              <a:dgm id="{CB83F3F8-7C9B-4044-B331-BCD690A0F5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F440A2E-96DA-4FFC-89C9-56625D23E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>
                                            <p:graphicEl>
                                              <a:dgm id="{1F440A2E-96DA-4FFC-89C9-56625D23ED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28EA834-6E7A-4C7C-A803-9E1BD66456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>
                                            <p:graphicEl>
                                              <a:dgm id="{028EA834-6E7A-4C7C-A803-9E1BD66456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A99D602-77FC-4BCD-BCFE-2061AE7D7F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">
                                            <p:graphicEl>
                                              <a:dgm id="{2A99D602-77FC-4BCD-BCFE-2061AE7D7F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93B7F3-42E7-44B4-AFD4-B7FBC62F52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">
                                            <p:graphicEl>
                                              <a:dgm id="{E493B7F3-42E7-44B4-AFD4-B7FBC62F52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D55C48-8029-4022-B10F-A646EE5BB7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>
                                            <p:graphicEl>
                                              <a:dgm id="{55D55C48-8029-4022-B10F-A646EE5BB7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FCBE701-4A36-4F9E-959B-C79416BAB1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>
                                            <p:graphicEl>
                                              <a:dgm id="{6FCBE701-4A36-4F9E-959B-C79416BAB1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04ADC87-5E0B-4B2F-AEB0-463509B516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">
                                            <p:graphicEl>
                                              <a:dgm id="{F04ADC87-5E0B-4B2F-AEB0-463509B516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7B1C9B6-6282-45B7-B3DA-5267025E12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">
                                            <p:graphicEl>
                                              <a:dgm id="{37B1C9B6-6282-45B7-B3DA-5267025E12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48A57E4-8CF9-40DA-9B66-F034C29A3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">
                                            <p:graphicEl>
                                              <a:dgm id="{F48A57E4-8CF9-40DA-9B66-F034C29A3E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BB9F885-589C-4367-B5E2-D137909C2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">
                                            <p:graphicEl>
                                              <a:dgm id="{FBB9F885-589C-4367-B5E2-D137909C21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18B2011-6B86-40ED-9990-9B3FE1E742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">
                                            <p:graphicEl>
                                              <a:dgm id="{C18B2011-6B86-40ED-9990-9B3FE1E742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4714FE9-BFD0-4BF3-8A83-95D27D9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">
                                            <p:graphicEl>
                                              <a:dgm id="{24714FE9-BFD0-4BF3-8A83-95D27D9D2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309F969-EF75-4B8A-AE93-6FEAC45CC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">
                                            <p:graphicEl>
                                              <a:dgm id="{8309F969-EF75-4B8A-AE93-6FEAC45CCB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DE72F2F-7C51-4701-B8D2-05795A0C4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">
                                            <p:graphicEl>
                                              <a:dgm id="{7DE72F2F-7C51-4701-B8D2-05795A0C4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6901433-AB6F-4F46-9E9E-F552C9ADB7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">
                                            <p:graphicEl>
                                              <a:dgm id="{D6901433-AB6F-4F46-9E9E-F552C9ADB7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5F3EFE1-9419-46E5-A042-3E61FC3E8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">
                                            <p:graphicEl>
                                              <a:dgm id="{D5F3EFE1-9419-46E5-A042-3E61FC3E8D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83913-56FC-0D23-61C1-89441AFAC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Today’s timetable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6AD8E563-8D37-DD74-581D-4FF5CC869C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0091845"/>
              </p:ext>
            </p:extLst>
          </p:nvPr>
        </p:nvGraphicFramePr>
        <p:xfrm>
          <a:off x="436132" y="1651980"/>
          <a:ext cx="11128337" cy="3554040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1188272">
                  <a:extLst>
                    <a:ext uri="{9D8B030D-6E8A-4147-A177-3AD203B41FA5}">
                      <a16:colId xmlns:a16="http://schemas.microsoft.com/office/drawing/2014/main" val="3768606724"/>
                    </a:ext>
                  </a:extLst>
                </a:gridCol>
                <a:gridCol w="6874137">
                  <a:extLst>
                    <a:ext uri="{9D8B030D-6E8A-4147-A177-3AD203B41FA5}">
                      <a16:colId xmlns:a16="http://schemas.microsoft.com/office/drawing/2014/main" val="3660878178"/>
                    </a:ext>
                  </a:extLst>
                </a:gridCol>
                <a:gridCol w="3065928">
                  <a:extLst>
                    <a:ext uri="{9D8B030D-6E8A-4147-A177-3AD203B41FA5}">
                      <a16:colId xmlns:a16="http://schemas.microsoft.com/office/drawing/2014/main" val="450860540"/>
                    </a:ext>
                  </a:extLst>
                </a:gridCol>
              </a:tblGrid>
              <a:tr h="3554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When?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What?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Where?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4486497"/>
                  </a:ext>
                </a:extLst>
              </a:tr>
              <a:tr h="355404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MONDAY 13</a:t>
                      </a:r>
                      <a:r>
                        <a:rPr lang="en-GB" sz="2000" baseline="30000" dirty="0">
                          <a:effectLst/>
                        </a:rPr>
                        <a:t>th</a:t>
                      </a:r>
                      <a:r>
                        <a:rPr lang="en-GB" sz="2000" dirty="0">
                          <a:effectLst/>
                        </a:rPr>
                        <a:t> JULY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2984340"/>
                  </a:ext>
                </a:extLst>
              </a:tr>
              <a:tr h="3554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09:30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Welcome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SLB UG15 (you are here!)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92964814"/>
                  </a:ext>
                </a:extLst>
              </a:tr>
              <a:tr h="3554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10:00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Icebreakers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SLB UG15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1452677"/>
                  </a:ext>
                </a:extLst>
              </a:tr>
              <a:tr h="3554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11:00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i="0" u="none" strike="noStrike" noProof="0" dirty="0">
                          <a:solidFill>
                            <a:srgbClr val="00205B"/>
                          </a:solidFill>
                          <a:effectLst/>
                          <a:latin typeface="Calibri"/>
                        </a:rPr>
                        <a:t>Introduction to Astrophysics (talk)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SLB UG15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9906816"/>
                  </a:ext>
                </a:extLst>
              </a:tr>
              <a:tr h="3554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12:00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Lunch (Provided by the ARI)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ARI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5331765"/>
                  </a:ext>
                </a:extLst>
              </a:tr>
              <a:tr h="3554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13:15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Planetarium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Sports Building Studio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3321585"/>
                  </a:ext>
                </a:extLst>
              </a:tr>
              <a:tr h="3554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14:15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Break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9110478"/>
                  </a:ext>
                </a:extLst>
              </a:tr>
              <a:tr h="3554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14:30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Robotic Telescopes (talk)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effectLst/>
                        </a:rPr>
                        <a:t>SLB UG15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8689623"/>
                  </a:ext>
                </a:extLst>
              </a:tr>
              <a:tr h="3554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15:30 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2000" b="0" i="0" u="none" strike="noStrike" noProof="0" dirty="0">
                          <a:solidFill>
                            <a:srgbClr val="00205B"/>
                          </a:solidFill>
                          <a:effectLst/>
                          <a:latin typeface="Calibri"/>
                        </a:rPr>
                        <a:t>Design a Telescope (workshop)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SLB UG15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8720196"/>
                  </a:ext>
                </a:extLst>
              </a:tr>
            </a:tbl>
          </a:graphicData>
        </a:graphic>
      </p:graphicFrame>
      <p:sp>
        <p:nvSpPr>
          <p:cNvPr id="4" name="Lightning Bolt 3" descr="-">
            <a:extLst>
              <a:ext uri="{FF2B5EF4-FFF2-40B4-BE49-F238E27FC236}">
                <a16:creationId xmlns:a16="http://schemas.microsoft.com/office/drawing/2014/main" id="{3AAA58AA-D96C-B2AA-4DAF-5C7D08EA4F46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B8558F7A-9B55-F48E-B4A4-A5BF8F94C284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Lightning Bolt 5" descr="-">
            <a:extLst>
              <a:ext uri="{FF2B5EF4-FFF2-40B4-BE49-F238E27FC236}">
                <a16:creationId xmlns:a16="http://schemas.microsoft.com/office/drawing/2014/main" id="{19AF0CC7-F96E-193C-339E-40F5BFF010C8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Lightning Bolt 6" descr="-">
            <a:extLst>
              <a:ext uri="{FF2B5EF4-FFF2-40B4-BE49-F238E27FC236}">
                <a16:creationId xmlns:a16="http://schemas.microsoft.com/office/drawing/2014/main" id="{5EF26698-21B3-013F-6C79-DF54E85632AC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Lightning Bolt 7" descr="-">
            <a:extLst>
              <a:ext uri="{FF2B5EF4-FFF2-40B4-BE49-F238E27FC236}">
                <a16:creationId xmlns:a16="http://schemas.microsoft.com/office/drawing/2014/main" id="{75178954-9E0B-6A14-3FA7-E49FA87424F0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ightning Bolt 8" descr="-">
            <a:extLst>
              <a:ext uri="{FF2B5EF4-FFF2-40B4-BE49-F238E27FC236}">
                <a16:creationId xmlns:a16="http://schemas.microsoft.com/office/drawing/2014/main" id="{31A5454D-04E8-4237-D8A9-765E3C81EEE0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Lightning Bolt 9" descr="-">
            <a:extLst>
              <a:ext uri="{FF2B5EF4-FFF2-40B4-BE49-F238E27FC236}">
                <a16:creationId xmlns:a16="http://schemas.microsoft.com/office/drawing/2014/main" id="{BD9FFA6E-B939-B686-93B9-50B1B7CE69C4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Lightning Bolt 10" descr="-">
            <a:extLst>
              <a:ext uri="{FF2B5EF4-FFF2-40B4-BE49-F238E27FC236}">
                <a16:creationId xmlns:a16="http://schemas.microsoft.com/office/drawing/2014/main" id="{5C242CEE-AFE0-BEBE-C172-94F423E2650C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Lightning Bolt 11" descr="-">
            <a:extLst>
              <a:ext uri="{FF2B5EF4-FFF2-40B4-BE49-F238E27FC236}">
                <a16:creationId xmlns:a16="http://schemas.microsoft.com/office/drawing/2014/main" id="{6AE71178-05AC-2C56-B182-A82E79FED9CD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Lightning Bolt 12" descr="-">
            <a:extLst>
              <a:ext uri="{FF2B5EF4-FFF2-40B4-BE49-F238E27FC236}">
                <a16:creationId xmlns:a16="http://schemas.microsoft.com/office/drawing/2014/main" id="{58BBEF99-DA8E-83A9-F93C-94D71FD68560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33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83913-56FC-0D23-61C1-89441AFAC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96" y="498225"/>
            <a:ext cx="10515600" cy="520423"/>
          </a:xfrm>
        </p:spPr>
        <p:txBody>
          <a:bodyPr>
            <a:no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Liverpool John Moores University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399F1-06E6-BF6C-10BB-87C176CB21C2}"/>
              </a:ext>
            </a:extLst>
          </p:cNvPr>
          <p:cNvSpPr txBox="1"/>
          <p:nvPr/>
        </p:nvSpPr>
        <p:spPr>
          <a:xfrm>
            <a:off x="6654799" y="2938957"/>
            <a:ext cx="493193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Comfortaa"/>
                <a:cs typeface="Comfortaa"/>
                <a:sym typeface="Comfortaa"/>
              </a:rPr>
              <a:t>Home to 25,000 students and 2,500 staff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Research and teaching are organised into 2 big faculties</a:t>
            </a:r>
          </a:p>
        </p:txBody>
      </p:sp>
      <p:pic>
        <p:nvPicPr>
          <p:cNvPr id="2050" name="Picture 2" descr="Liverpool John Moores University">
            <a:extLst>
              <a:ext uri="{FF2B5EF4-FFF2-40B4-BE49-F238E27FC236}">
                <a16:creationId xmlns:a16="http://schemas.microsoft.com/office/drawing/2014/main" id="{4BF9D926-EA3D-F6E5-95F0-B9E648D8B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96" y="1689100"/>
            <a:ext cx="6115443" cy="366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99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83913-56FC-0D23-61C1-89441AFAC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96" y="498225"/>
            <a:ext cx="10515600" cy="520423"/>
          </a:xfrm>
        </p:spPr>
        <p:txBody>
          <a:bodyPr>
            <a:no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Astrophysics Research Institute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2882480-29E6-280C-CDBE-54B3A9F2ADA9}"/>
              </a:ext>
            </a:extLst>
          </p:cNvPr>
          <p:cNvSpPr/>
          <p:nvPr/>
        </p:nvSpPr>
        <p:spPr>
          <a:xfrm>
            <a:off x="839900" y="1738891"/>
            <a:ext cx="2472295" cy="1514659"/>
          </a:xfrm>
          <a:custGeom>
            <a:avLst/>
            <a:gdLst>
              <a:gd name="connsiteX0" fmla="*/ 0 w 2472295"/>
              <a:gd name="connsiteY0" fmla="*/ 218715 h 2187145"/>
              <a:gd name="connsiteX1" fmla="*/ 218715 w 2472295"/>
              <a:gd name="connsiteY1" fmla="*/ 0 h 2187145"/>
              <a:gd name="connsiteX2" fmla="*/ 2253581 w 2472295"/>
              <a:gd name="connsiteY2" fmla="*/ 0 h 2187145"/>
              <a:gd name="connsiteX3" fmla="*/ 2472296 w 2472295"/>
              <a:gd name="connsiteY3" fmla="*/ 218715 h 2187145"/>
              <a:gd name="connsiteX4" fmla="*/ 2472295 w 2472295"/>
              <a:gd name="connsiteY4" fmla="*/ 1968431 h 2187145"/>
              <a:gd name="connsiteX5" fmla="*/ 2253580 w 2472295"/>
              <a:gd name="connsiteY5" fmla="*/ 2187146 h 2187145"/>
              <a:gd name="connsiteX6" fmla="*/ 218715 w 2472295"/>
              <a:gd name="connsiteY6" fmla="*/ 2187145 h 2187145"/>
              <a:gd name="connsiteX7" fmla="*/ 0 w 2472295"/>
              <a:gd name="connsiteY7" fmla="*/ 1968430 h 2187145"/>
              <a:gd name="connsiteX8" fmla="*/ 0 w 2472295"/>
              <a:gd name="connsiteY8" fmla="*/ 218715 h 218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2295" h="2187145">
                <a:moveTo>
                  <a:pt x="0" y="218715"/>
                </a:moveTo>
                <a:cubicBezTo>
                  <a:pt x="0" y="97922"/>
                  <a:pt x="97922" y="0"/>
                  <a:pt x="218715" y="0"/>
                </a:cubicBezTo>
                <a:lnTo>
                  <a:pt x="2253581" y="0"/>
                </a:lnTo>
                <a:cubicBezTo>
                  <a:pt x="2374374" y="0"/>
                  <a:pt x="2472296" y="97922"/>
                  <a:pt x="2472296" y="218715"/>
                </a:cubicBezTo>
                <a:cubicBezTo>
                  <a:pt x="2472296" y="801954"/>
                  <a:pt x="2472295" y="1385192"/>
                  <a:pt x="2472295" y="1968431"/>
                </a:cubicBezTo>
                <a:cubicBezTo>
                  <a:pt x="2472295" y="2089224"/>
                  <a:pt x="2374373" y="2187146"/>
                  <a:pt x="2253580" y="2187146"/>
                </a:cubicBezTo>
                <a:lnTo>
                  <a:pt x="218715" y="2187145"/>
                </a:lnTo>
                <a:cubicBezTo>
                  <a:pt x="97922" y="2187145"/>
                  <a:pt x="0" y="2089223"/>
                  <a:pt x="0" y="1968430"/>
                </a:cubicBezTo>
                <a:lnTo>
                  <a:pt x="0" y="218715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5979" tIns="185979" rIns="185979" bIns="185979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/>
              <a:t>Teaching</a:t>
            </a:r>
            <a:endParaRPr lang="en-GB" sz="3200" kern="120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1B1EA03-B840-ED5C-6725-CB0D5CCBD8A7}"/>
              </a:ext>
            </a:extLst>
          </p:cNvPr>
          <p:cNvSpPr/>
          <p:nvPr/>
        </p:nvSpPr>
        <p:spPr>
          <a:xfrm>
            <a:off x="3519868" y="1738891"/>
            <a:ext cx="2472295" cy="1514659"/>
          </a:xfrm>
          <a:custGeom>
            <a:avLst/>
            <a:gdLst>
              <a:gd name="connsiteX0" fmla="*/ 0 w 2472295"/>
              <a:gd name="connsiteY0" fmla="*/ 218715 h 2187145"/>
              <a:gd name="connsiteX1" fmla="*/ 218715 w 2472295"/>
              <a:gd name="connsiteY1" fmla="*/ 0 h 2187145"/>
              <a:gd name="connsiteX2" fmla="*/ 2253581 w 2472295"/>
              <a:gd name="connsiteY2" fmla="*/ 0 h 2187145"/>
              <a:gd name="connsiteX3" fmla="*/ 2472296 w 2472295"/>
              <a:gd name="connsiteY3" fmla="*/ 218715 h 2187145"/>
              <a:gd name="connsiteX4" fmla="*/ 2472295 w 2472295"/>
              <a:gd name="connsiteY4" fmla="*/ 1968431 h 2187145"/>
              <a:gd name="connsiteX5" fmla="*/ 2253580 w 2472295"/>
              <a:gd name="connsiteY5" fmla="*/ 2187146 h 2187145"/>
              <a:gd name="connsiteX6" fmla="*/ 218715 w 2472295"/>
              <a:gd name="connsiteY6" fmla="*/ 2187145 h 2187145"/>
              <a:gd name="connsiteX7" fmla="*/ 0 w 2472295"/>
              <a:gd name="connsiteY7" fmla="*/ 1968430 h 2187145"/>
              <a:gd name="connsiteX8" fmla="*/ 0 w 2472295"/>
              <a:gd name="connsiteY8" fmla="*/ 218715 h 218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2295" h="2187145">
                <a:moveTo>
                  <a:pt x="0" y="218715"/>
                </a:moveTo>
                <a:cubicBezTo>
                  <a:pt x="0" y="97922"/>
                  <a:pt x="97922" y="0"/>
                  <a:pt x="218715" y="0"/>
                </a:cubicBezTo>
                <a:lnTo>
                  <a:pt x="2253581" y="0"/>
                </a:lnTo>
                <a:cubicBezTo>
                  <a:pt x="2374374" y="0"/>
                  <a:pt x="2472296" y="97922"/>
                  <a:pt x="2472296" y="218715"/>
                </a:cubicBezTo>
                <a:cubicBezTo>
                  <a:pt x="2472296" y="801954"/>
                  <a:pt x="2472295" y="1385192"/>
                  <a:pt x="2472295" y="1968431"/>
                </a:cubicBezTo>
                <a:cubicBezTo>
                  <a:pt x="2472295" y="2089224"/>
                  <a:pt x="2374373" y="2187146"/>
                  <a:pt x="2253580" y="2187146"/>
                </a:cubicBezTo>
                <a:lnTo>
                  <a:pt x="218715" y="2187145"/>
                </a:lnTo>
                <a:cubicBezTo>
                  <a:pt x="97922" y="2187145"/>
                  <a:pt x="0" y="2089223"/>
                  <a:pt x="0" y="1968430"/>
                </a:cubicBezTo>
                <a:lnTo>
                  <a:pt x="0" y="218715"/>
                </a:ln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5979" tIns="185979" rIns="185979" bIns="185979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/>
              <a:t>Research</a:t>
            </a:r>
            <a:endParaRPr lang="en-GB" sz="3200" kern="12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E9469AE-A4F4-A567-ADE7-01D9A1D0D56B}"/>
              </a:ext>
            </a:extLst>
          </p:cNvPr>
          <p:cNvSpPr/>
          <p:nvPr/>
        </p:nvSpPr>
        <p:spPr>
          <a:xfrm>
            <a:off x="6199837" y="1738891"/>
            <a:ext cx="2472295" cy="1514659"/>
          </a:xfrm>
          <a:custGeom>
            <a:avLst/>
            <a:gdLst>
              <a:gd name="connsiteX0" fmla="*/ 0 w 2472295"/>
              <a:gd name="connsiteY0" fmla="*/ 218715 h 2187145"/>
              <a:gd name="connsiteX1" fmla="*/ 218715 w 2472295"/>
              <a:gd name="connsiteY1" fmla="*/ 0 h 2187145"/>
              <a:gd name="connsiteX2" fmla="*/ 2253581 w 2472295"/>
              <a:gd name="connsiteY2" fmla="*/ 0 h 2187145"/>
              <a:gd name="connsiteX3" fmla="*/ 2472296 w 2472295"/>
              <a:gd name="connsiteY3" fmla="*/ 218715 h 2187145"/>
              <a:gd name="connsiteX4" fmla="*/ 2472295 w 2472295"/>
              <a:gd name="connsiteY4" fmla="*/ 1968431 h 2187145"/>
              <a:gd name="connsiteX5" fmla="*/ 2253580 w 2472295"/>
              <a:gd name="connsiteY5" fmla="*/ 2187146 h 2187145"/>
              <a:gd name="connsiteX6" fmla="*/ 218715 w 2472295"/>
              <a:gd name="connsiteY6" fmla="*/ 2187145 h 2187145"/>
              <a:gd name="connsiteX7" fmla="*/ 0 w 2472295"/>
              <a:gd name="connsiteY7" fmla="*/ 1968430 h 2187145"/>
              <a:gd name="connsiteX8" fmla="*/ 0 w 2472295"/>
              <a:gd name="connsiteY8" fmla="*/ 218715 h 218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2295" h="2187145">
                <a:moveTo>
                  <a:pt x="0" y="218715"/>
                </a:moveTo>
                <a:cubicBezTo>
                  <a:pt x="0" y="97922"/>
                  <a:pt x="97922" y="0"/>
                  <a:pt x="218715" y="0"/>
                </a:cubicBezTo>
                <a:lnTo>
                  <a:pt x="2253581" y="0"/>
                </a:lnTo>
                <a:cubicBezTo>
                  <a:pt x="2374374" y="0"/>
                  <a:pt x="2472296" y="97922"/>
                  <a:pt x="2472296" y="218715"/>
                </a:cubicBezTo>
                <a:cubicBezTo>
                  <a:pt x="2472296" y="801954"/>
                  <a:pt x="2472295" y="1385192"/>
                  <a:pt x="2472295" y="1968431"/>
                </a:cubicBezTo>
                <a:cubicBezTo>
                  <a:pt x="2472295" y="2089224"/>
                  <a:pt x="2374373" y="2187146"/>
                  <a:pt x="2253580" y="2187146"/>
                </a:cubicBezTo>
                <a:lnTo>
                  <a:pt x="218715" y="2187145"/>
                </a:lnTo>
                <a:cubicBezTo>
                  <a:pt x="97922" y="2187145"/>
                  <a:pt x="0" y="2089223"/>
                  <a:pt x="0" y="1968430"/>
                </a:cubicBezTo>
                <a:lnTo>
                  <a:pt x="0" y="218715"/>
                </a:lnTo>
                <a:close/>
              </a:path>
            </a:pathLst>
          </a:custGeom>
          <a:solidFill>
            <a:schemeClr val="accent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5979" tIns="185979" rIns="185979" bIns="185979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/>
              <a:t>Robotic Telescopes</a:t>
            </a:r>
            <a:endParaRPr lang="en-GB" sz="3200" kern="12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918AAE-DBDD-0DC6-A4DE-DAAF12C4C56D}"/>
              </a:ext>
            </a:extLst>
          </p:cNvPr>
          <p:cNvSpPr/>
          <p:nvPr/>
        </p:nvSpPr>
        <p:spPr>
          <a:xfrm>
            <a:off x="8879805" y="1738891"/>
            <a:ext cx="2472295" cy="1514659"/>
          </a:xfrm>
          <a:custGeom>
            <a:avLst/>
            <a:gdLst>
              <a:gd name="connsiteX0" fmla="*/ 0 w 2472295"/>
              <a:gd name="connsiteY0" fmla="*/ 218715 h 2187145"/>
              <a:gd name="connsiteX1" fmla="*/ 218715 w 2472295"/>
              <a:gd name="connsiteY1" fmla="*/ 0 h 2187145"/>
              <a:gd name="connsiteX2" fmla="*/ 2253581 w 2472295"/>
              <a:gd name="connsiteY2" fmla="*/ 0 h 2187145"/>
              <a:gd name="connsiteX3" fmla="*/ 2472296 w 2472295"/>
              <a:gd name="connsiteY3" fmla="*/ 218715 h 2187145"/>
              <a:gd name="connsiteX4" fmla="*/ 2472295 w 2472295"/>
              <a:gd name="connsiteY4" fmla="*/ 1968431 h 2187145"/>
              <a:gd name="connsiteX5" fmla="*/ 2253580 w 2472295"/>
              <a:gd name="connsiteY5" fmla="*/ 2187146 h 2187145"/>
              <a:gd name="connsiteX6" fmla="*/ 218715 w 2472295"/>
              <a:gd name="connsiteY6" fmla="*/ 2187145 h 2187145"/>
              <a:gd name="connsiteX7" fmla="*/ 0 w 2472295"/>
              <a:gd name="connsiteY7" fmla="*/ 1968430 h 2187145"/>
              <a:gd name="connsiteX8" fmla="*/ 0 w 2472295"/>
              <a:gd name="connsiteY8" fmla="*/ 218715 h 218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2295" h="2187145">
                <a:moveTo>
                  <a:pt x="0" y="218715"/>
                </a:moveTo>
                <a:cubicBezTo>
                  <a:pt x="0" y="97922"/>
                  <a:pt x="97922" y="0"/>
                  <a:pt x="218715" y="0"/>
                </a:cubicBezTo>
                <a:lnTo>
                  <a:pt x="2253581" y="0"/>
                </a:lnTo>
                <a:cubicBezTo>
                  <a:pt x="2374374" y="0"/>
                  <a:pt x="2472296" y="97922"/>
                  <a:pt x="2472296" y="218715"/>
                </a:cubicBezTo>
                <a:cubicBezTo>
                  <a:pt x="2472296" y="801954"/>
                  <a:pt x="2472295" y="1385192"/>
                  <a:pt x="2472295" y="1968431"/>
                </a:cubicBezTo>
                <a:cubicBezTo>
                  <a:pt x="2472295" y="2089224"/>
                  <a:pt x="2374373" y="2187146"/>
                  <a:pt x="2253580" y="2187146"/>
                </a:cubicBezTo>
                <a:lnTo>
                  <a:pt x="218715" y="2187145"/>
                </a:lnTo>
                <a:cubicBezTo>
                  <a:pt x="97922" y="2187145"/>
                  <a:pt x="0" y="2089223"/>
                  <a:pt x="0" y="1968430"/>
                </a:cubicBezTo>
                <a:lnTo>
                  <a:pt x="0" y="218715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5979" tIns="185979" rIns="185979" bIns="185979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/>
              <a:t>The Schools’ Observatory</a:t>
            </a:r>
            <a:endParaRPr lang="en-GB" sz="3200" kern="1200" dirty="0"/>
          </a:p>
        </p:txBody>
      </p:sp>
      <p:pic>
        <p:nvPicPr>
          <p:cNvPr id="10" name="Picture 1" descr="Image of the LT">
            <a:extLst>
              <a:ext uri="{FF2B5EF4-FFF2-40B4-BE49-F238E27FC236}">
                <a16:creationId xmlns:a16="http://schemas.microsoft.com/office/drawing/2014/main" id="{50671D9F-788E-1CA4-57D8-F2E9C52E89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602" y="3429000"/>
            <a:ext cx="1674763" cy="253468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A5577F-AFB3-1DDC-2C21-13E4CD241E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" t="56"/>
          <a:stretch/>
        </p:blipFill>
        <p:spPr>
          <a:xfrm>
            <a:off x="8672132" y="3429000"/>
            <a:ext cx="3079826" cy="15146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4B0E84E-A8E7-E2B9-1C59-A8BC691D3BBC}"/>
              </a:ext>
            </a:extLst>
          </p:cNvPr>
          <p:cNvGrpSpPr/>
          <p:nvPr/>
        </p:nvGrpSpPr>
        <p:grpSpPr>
          <a:xfrm>
            <a:off x="555458" y="3429000"/>
            <a:ext cx="2964410" cy="1775096"/>
            <a:chOff x="555458" y="3429000"/>
            <a:chExt cx="2964410" cy="1775096"/>
          </a:xfrm>
        </p:grpSpPr>
        <p:pic>
          <p:nvPicPr>
            <p:cNvPr id="3074" name="Picture 2" descr="Facilities - Liverpool Business School | Liverpool John Moores University">
              <a:extLst>
                <a:ext uri="{FF2B5EF4-FFF2-40B4-BE49-F238E27FC236}">
                  <a16:creationId xmlns:a16="http://schemas.microsoft.com/office/drawing/2014/main" id="{F04D0FDA-C093-E4BB-3C22-BF2532D6D2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458" y="3429000"/>
              <a:ext cx="2964410" cy="177509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CA37174-AAC7-FF4F-9487-BB061C9A4144}"/>
                </a:ext>
              </a:extLst>
            </p:cNvPr>
            <p:cNvSpPr/>
            <p:nvPr/>
          </p:nvSpPr>
          <p:spPr>
            <a:xfrm rot="21178138">
              <a:off x="837639" y="3787475"/>
              <a:ext cx="574563" cy="360802"/>
            </a:xfrm>
            <a:prstGeom prst="rect">
              <a:avLst/>
            </a:prstGeom>
            <a:solidFill>
              <a:srgbClr val="EAF3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 descr="A picture containing space, universe, nebula, outer space&#10;&#10;Description automatically generated">
              <a:extLst>
                <a:ext uri="{FF2B5EF4-FFF2-40B4-BE49-F238E27FC236}">
                  <a16:creationId xmlns:a16="http://schemas.microsoft.com/office/drawing/2014/main" id="{5F7C02E1-A04F-6376-5028-D80052D90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07638">
              <a:off x="833129" y="3684729"/>
              <a:ext cx="541579" cy="56629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9D0A1B8F-115B-EEB1-3ADE-9B8711B13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110" y="3429000"/>
            <a:ext cx="2198815" cy="219881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25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cdf57983-9d88-48e8-af36-579ef217aeb7"/>
</p:tagLst>
</file>

<file path=ppt/theme/theme1.xml><?xml version="1.0" encoding="utf-8"?>
<a:theme xmlns:a="http://schemas.openxmlformats.org/drawingml/2006/main" name="Office Theme">
  <a:themeElements>
    <a:clrScheme name="NSO">
      <a:dk1>
        <a:srgbClr val="00205B"/>
      </a:dk1>
      <a:lt1>
        <a:sysClr val="window" lastClr="FFFFFF"/>
      </a:lt1>
      <a:dk2>
        <a:srgbClr val="595959"/>
      </a:dk2>
      <a:lt2>
        <a:srgbClr val="E2DFCC"/>
      </a:lt2>
      <a:accent1>
        <a:srgbClr val="455067"/>
      </a:accent1>
      <a:accent2>
        <a:srgbClr val="2CD5C4"/>
      </a:accent2>
      <a:accent3>
        <a:srgbClr val="DBE2E9"/>
      </a:accent3>
      <a:accent4>
        <a:srgbClr val="FF6900"/>
      </a:accent4>
      <a:accent5>
        <a:srgbClr val="027AC6"/>
      </a:accent5>
      <a:accent6>
        <a:srgbClr val="455067"/>
      </a:accent6>
      <a:hlink>
        <a:srgbClr val="027AC6"/>
      </a:hlink>
      <a:folHlink>
        <a:srgbClr val="A3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e5697e1-6b6f-4082-8800-f293980a7b2a">
      <Terms xmlns="http://schemas.microsoft.com/office/infopath/2007/PartnerControls"/>
    </lcf76f155ced4ddcb4097134ff3c332f>
    <TaxCatchAll xmlns="bd052577-b06d-4619-817e-e8972bed960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1B4375D1EDF44F9BEBAF4E72D800D1" ma:contentTypeVersion="16" ma:contentTypeDescription="Create a new document." ma:contentTypeScope="" ma:versionID="0447f0ef923412196e030bc22b7afda7">
  <xsd:schema xmlns:xsd="http://www.w3.org/2001/XMLSchema" xmlns:xs="http://www.w3.org/2001/XMLSchema" xmlns:p="http://schemas.microsoft.com/office/2006/metadata/properties" xmlns:ns2="8e5697e1-6b6f-4082-8800-f293980a7b2a" xmlns:ns3="bd052577-b06d-4619-817e-e8972bed9606" targetNamespace="http://schemas.microsoft.com/office/2006/metadata/properties" ma:root="true" ma:fieldsID="214eee9fb7adf2889336c35e52ab7c70" ns2:_="" ns3:_="">
    <xsd:import namespace="8e5697e1-6b6f-4082-8800-f293980a7b2a"/>
    <xsd:import namespace="bd052577-b06d-4619-817e-e8972bed96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697e1-6b6f-4082-8800-f293980a7b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13fea976-0fb7-4036-bc8a-08177e9f58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052577-b06d-4619-817e-e8972bed960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6f3c0bd-e5fa-4e83-b2b0-9c9974eb602d}" ma:internalName="TaxCatchAll" ma:showField="CatchAllData" ma:web="bd052577-b06d-4619-817e-e8972bed96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5B3A33-839D-4937-81A7-9982B5A443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AF7F21-8EB9-45F4-9189-70F9CD0EAFB9}">
  <ds:schemaRefs>
    <ds:schemaRef ds:uri="bc488e00-68d8-4541-a084-0abf67b939b2"/>
    <ds:schemaRef ds:uri="http://purl.org/dc/dcmitype/"/>
    <ds:schemaRef ds:uri="http://schemas.microsoft.com/office/2006/metadata/properties"/>
    <ds:schemaRef ds:uri="http://purl.org/dc/elements/1.1/"/>
    <ds:schemaRef ds:uri="http://purl.org/dc/terms/"/>
    <ds:schemaRef ds:uri="http://schemas.openxmlformats.org/package/2006/metadata/core-properties"/>
    <ds:schemaRef ds:uri="http://www.w3.org/XML/1998/namespace"/>
    <ds:schemaRef ds:uri="feffa93e-cba6-43bb-8a73-15ac29ca5438"/>
    <ds:schemaRef ds:uri="http://schemas.microsoft.com/office/2006/documentManagement/typ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0972957-2A85-4060-AEA5-8E975181664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</TotalTime>
  <Words>610</Words>
  <Application>Microsoft Macintosh PowerPoint</Application>
  <PresentationFormat>Widescreen</PresentationFormat>
  <Paragraphs>123</Paragraphs>
  <Slides>15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Narrow</vt:lpstr>
      <vt:lpstr>Calibri</vt:lpstr>
      <vt:lpstr>Comfortaa</vt:lpstr>
      <vt:lpstr>Wingdings</vt:lpstr>
      <vt:lpstr>Office Theme</vt:lpstr>
      <vt:lpstr>WORK EXPERIENCE WEEK 2026</vt:lpstr>
      <vt:lpstr>PowerPoint Presentation</vt:lpstr>
      <vt:lpstr>In this talk...</vt:lpstr>
      <vt:lpstr>Important Information</vt:lpstr>
      <vt:lpstr>PowerPoint Presentation</vt:lpstr>
      <vt:lpstr>During the Week</vt:lpstr>
      <vt:lpstr>Today’s timetable</vt:lpstr>
      <vt:lpstr>Liverpool John Moores University</vt:lpstr>
      <vt:lpstr>Astrophysics Research Institute</vt:lpstr>
      <vt:lpstr>Astrophysics Research</vt:lpstr>
      <vt:lpstr>Robotic Telescopes</vt:lpstr>
      <vt:lpstr>The Schools’ Observatory</vt:lpstr>
      <vt:lpstr> Any questions so far?</vt:lpstr>
      <vt:lpstr>Some information for us….</vt:lpstr>
      <vt:lpstr>So now you know who we are…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</dc:creator>
  <cp:lastModifiedBy>Newsam, Andrew</cp:lastModifiedBy>
  <cp:revision>61</cp:revision>
  <dcterms:created xsi:type="dcterms:W3CDTF">2022-06-07T14:52:57Z</dcterms:created>
  <dcterms:modified xsi:type="dcterms:W3CDTF">2026-07-07T15:30:11Z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0x0101006C1B4375D1EDF44F9BEBAF4E72D800D1</vt:lpwstr>
  </property>
  <property fmtid="{D5CDD505-2E9C-101B-9397-08002B2CF9AE}" pid="3" name="MediaServiceImageTags">
    <vt:lpwstr/>
  </property>
</Properties>
</file>