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rts/chart1.xml" ContentType="application/vnd.openxmlformats-officedocument.drawingml.chart+xml"/>
  <Override PartName="/ppt/notesSlides/notesSlide1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19"/>
  </p:notesMasterIdLst>
  <p:handoutMasterIdLst>
    <p:handoutMasterId r:id="rId20"/>
  </p:handoutMasterIdLst>
  <p:sldIdLst>
    <p:sldId id="256" r:id="rId5"/>
    <p:sldId id="271" r:id="rId6"/>
    <p:sldId id="282" r:id="rId7"/>
    <p:sldId id="283" r:id="rId8"/>
    <p:sldId id="302" r:id="rId9"/>
    <p:sldId id="303" r:id="rId10"/>
    <p:sldId id="313" r:id="rId11"/>
    <p:sldId id="285" r:id="rId12"/>
    <p:sldId id="291" r:id="rId13"/>
    <p:sldId id="292" r:id="rId14"/>
    <p:sldId id="293" r:id="rId15"/>
    <p:sldId id="294" r:id="rId16"/>
    <p:sldId id="304" r:id="rId17"/>
    <p:sldId id="311" r:id="rId18"/>
  </p:sldIdLst>
  <p:sldSz cx="12192000" cy="6858000"/>
  <p:notesSz cx="7104063" cy="10234613"/>
  <p:custDataLst>
    <p:tags r:id="rId2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itle slide" id="{60AD45CB-E36F-4650-9934-CA3D0AA72E59}">
          <p14:sldIdLst>
            <p14:sldId id="256"/>
          </p14:sldIdLst>
        </p14:section>
        <p14:section name="Lesson input" id="{D5A1FAD3-C46B-496F-9968-DD58C7B9B077}">
          <p14:sldIdLst>
            <p14:sldId id="271"/>
            <p14:sldId id="282"/>
            <p14:sldId id="283"/>
            <p14:sldId id="302"/>
            <p14:sldId id="303"/>
          </p14:sldIdLst>
        </p14:section>
        <p14:section name="Task" id="{2F8721BE-D9BC-4D92-9CCB-57145FA60979}">
          <p14:sldIdLst>
            <p14:sldId id="313"/>
            <p14:sldId id="285"/>
            <p14:sldId id="291"/>
            <p14:sldId id="292"/>
            <p14:sldId id="293"/>
            <p14:sldId id="294"/>
          </p14:sldIdLst>
        </p14:section>
        <p14:section name="Answers" id="{80A0A171-060F-4885-BB4E-67836DD3533F}">
          <p14:sldIdLst>
            <p14:sldId id="304"/>
            <p14:sldId id="311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4608F81-8722-BE1C-CBD8-CFE5631B2092}" name="Habergham-Mawson, Stacey" initials="HS" userId="S::astshabe@ljmu.ac.uk::a5ef71d5-5e7c-4f18-a94a-742bbbd8ed0d" providerId="AD"/>
  <p188:author id="{EF10E29F-557A-EED4-00B8-E5F0C9AF4652}" name="Jenny" initials="JC" userId="Jenny" providerId="None"/>
  <p188:author id="{CF5D7EFE-832F-CCC3-CE50-CFDBA1708E25}" name="Habergham-Mawson, Stacey" initials="HMS" userId="S::ASTSHABE@ljmu.ac.uk::a5ef71d5-5e7c-4f18-a94a-742bbbd8ed0d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05B"/>
    <a:srgbClr val="000000"/>
    <a:srgbClr val="DBE2E9"/>
    <a:srgbClr val="A4B1C6"/>
    <a:srgbClr val="EAEADB"/>
    <a:srgbClr val="C9DDC3"/>
    <a:srgbClr val="FF6900"/>
    <a:srgbClr val="4550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ADF3796-B1DD-44EE-BC3B-89C72A1B1BF6}" v="11" dt="2023-11-02T09:46:56.35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2033" autoAdjust="0"/>
  </p:normalViewPr>
  <p:slideViewPr>
    <p:cSldViewPr snapToGrid="0">
      <p:cViewPr varScale="1">
        <p:scale>
          <a:sx n="76" d="100"/>
          <a:sy n="76" d="100"/>
        </p:scale>
        <p:origin x="111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21" Type="http://schemas.openxmlformats.org/officeDocument/2006/relationships/tags" Target="tags/tag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28" Type="http://schemas.microsoft.com/office/2018/10/relationships/authors" Target="author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laydon, Jennifer" userId="ce0eb07d-25b6-48a6-8fb4-8758c2501a97" providerId="ADAL" clId="{A9411B6E-5B9D-4C98-A439-0A541A91B425}"/>
    <pc:docChg chg="undo custSel modSld replTag delTag">
      <pc:chgData name="Claydon, Jennifer" userId="ce0eb07d-25b6-48a6-8fb4-8758c2501a97" providerId="ADAL" clId="{A9411B6E-5B9D-4C98-A439-0A541A91B425}" dt="2023-04-13T12:49:51.326" v="53"/>
      <pc:docMkLst>
        <pc:docMk/>
      </pc:docMkLst>
      <pc:sldChg chg="addCm modCm modNotesTx">
        <pc:chgData name="Claydon, Jennifer" userId="ce0eb07d-25b6-48a6-8fb4-8758c2501a97" providerId="ADAL" clId="{A9411B6E-5B9D-4C98-A439-0A541A91B425}" dt="2023-04-13T12:47:08.655" v="12"/>
        <pc:sldMkLst>
          <pc:docMk/>
          <pc:sldMk cId="2389422349" sldId="285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 mod">
              <pc226:chgData name="Claydon, Jennifer" userId="ce0eb07d-25b6-48a6-8fb4-8758c2501a97" providerId="ADAL" clId="{A9411B6E-5B9D-4C98-A439-0A541A91B425}" dt="2023-04-13T12:47:08.655" v="12"/>
              <pc2:cmMkLst xmlns:pc2="http://schemas.microsoft.com/office/powerpoint/2019/9/main/command">
                <pc:docMk/>
                <pc:sldMk cId="2389422349" sldId="285"/>
                <pc2:cmMk id="{D19016A0-CDF9-41DE-9705-40EB4CB6A0C3}"/>
              </pc2:cmMkLst>
            </pc226:cmChg>
          </p:ext>
        </pc:extLst>
      </pc:sldChg>
      <pc:sldChg chg="addCm modNotesTx">
        <pc:chgData name="Claydon, Jennifer" userId="ce0eb07d-25b6-48a6-8fb4-8758c2501a97" providerId="ADAL" clId="{A9411B6E-5B9D-4C98-A439-0A541A91B425}" dt="2023-04-13T12:47:38.179" v="16"/>
        <pc:sldMkLst>
          <pc:docMk/>
          <pc:sldMk cId="30820082" sldId="291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Claydon, Jennifer" userId="ce0eb07d-25b6-48a6-8fb4-8758c2501a97" providerId="ADAL" clId="{A9411B6E-5B9D-4C98-A439-0A541A91B425}" dt="2023-04-13T12:47:38.179" v="16"/>
              <pc2:cmMkLst xmlns:pc2="http://schemas.microsoft.com/office/powerpoint/2019/9/main/command">
                <pc:docMk/>
                <pc:sldMk cId="30820082" sldId="291"/>
                <pc2:cmMk id="{7F0667BE-4B1E-4512-848C-C599CAFD67E1}"/>
              </pc2:cmMkLst>
            </pc226:cmChg>
          </p:ext>
        </pc:extLst>
      </pc:sldChg>
      <pc:sldChg chg="modSp mod">
        <pc:chgData name="Claydon, Jennifer" userId="ce0eb07d-25b6-48a6-8fb4-8758c2501a97" providerId="ADAL" clId="{A9411B6E-5B9D-4C98-A439-0A541A91B425}" dt="2023-04-13T12:49:44.198" v="47" actId="20577"/>
        <pc:sldMkLst>
          <pc:docMk/>
          <pc:sldMk cId="3758561004" sldId="303"/>
        </pc:sldMkLst>
        <pc:spChg chg="mod">
          <ac:chgData name="Claydon, Jennifer" userId="ce0eb07d-25b6-48a6-8fb4-8758c2501a97" providerId="ADAL" clId="{A9411B6E-5B9D-4C98-A439-0A541A91B425}" dt="2023-04-13T12:49:44.198" v="47" actId="20577"/>
          <ac:spMkLst>
            <pc:docMk/>
            <pc:sldMk cId="3758561004" sldId="303"/>
            <ac:spMk id="6" creationId="{E51CC849-4F8D-C99A-D518-6162F7423EC7}"/>
          </ac:spMkLst>
        </pc:spChg>
      </pc:sldChg>
    </pc:docChg>
  </pc:docChgLst>
  <pc:docChgLst>
    <pc:chgData name="Habergham-Mawson, Stacey" userId="S::astshabe@ljmu.ac.uk::a5ef71d5-5e7c-4f18-a94a-742bbbd8ed0d" providerId="AD" clId="Web-{359C65BA-7572-45AB-946D-D756621E4357}"/>
    <pc:docChg chg="mod modSld">
      <pc:chgData name="Habergham-Mawson, Stacey" userId="S::astshabe@ljmu.ac.uk::a5ef71d5-5e7c-4f18-a94a-742bbbd8ed0d" providerId="AD" clId="Web-{359C65BA-7572-45AB-946D-D756621E4357}" dt="2023-04-17T08:24:51.025" v="8" actId="20577"/>
      <pc:docMkLst>
        <pc:docMk/>
      </pc:docMkLst>
      <pc:sldChg chg="modSp modCm">
        <pc:chgData name="Habergham-Mawson, Stacey" userId="S::astshabe@ljmu.ac.uk::a5ef71d5-5e7c-4f18-a94a-742bbbd8ed0d" providerId="AD" clId="Web-{359C65BA-7572-45AB-946D-D756621E4357}" dt="2023-04-17T08:24:51.025" v="8" actId="20577"/>
        <pc:sldMkLst>
          <pc:docMk/>
          <pc:sldMk cId="2389422349" sldId="285"/>
        </pc:sldMkLst>
        <pc:spChg chg="mod">
          <ac:chgData name="Habergham-Mawson, Stacey" userId="S::astshabe@ljmu.ac.uk::a5ef71d5-5e7c-4f18-a94a-742bbbd8ed0d" providerId="AD" clId="Web-{359C65BA-7572-45AB-946D-D756621E4357}" dt="2023-04-17T08:24:51.025" v="8" actId="20577"/>
          <ac:spMkLst>
            <pc:docMk/>
            <pc:sldMk cId="2389422349" sldId="285"/>
            <ac:spMk id="11" creationId="{438596E2-1D74-41F0-8ADB-CE5F1E214126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">
              <pc226:chgData name="Habergham-Mawson, Stacey" userId="S::astshabe@ljmu.ac.uk::a5ef71d5-5e7c-4f18-a94a-742bbbd8ed0d" providerId="AD" clId="Web-{359C65BA-7572-45AB-946D-D756621E4357}" dt="2023-04-17T08:24:32.524" v="1"/>
              <pc2:cmMkLst xmlns:pc2="http://schemas.microsoft.com/office/powerpoint/2019/9/main/command">
                <pc:docMk/>
                <pc:sldMk cId="2389422349" sldId="285"/>
                <pc2:cmMk id="{D19016A0-CDF9-41DE-9705-40EB4CB6A0C3}"/>
              </pc2:cmMkLst>
              <pc226:cmRplyChg chg="add">
                <pc226:chgData name="Habergham-Mawson, Stacey" userId="S::astshabe@ljmu.ac.uk::a5ef71d5-5e7c-4f18-a94a-742bbbd8ed0d" providerId="AD" clId="Web-{359C65BA-7572-45AB-946D-D756621E4357}" dt="2023-04-17T08:24:32.524" v="1"/>
                <pc2:cmRplyMkLst xmlns:pc2="http://schemas.microsoft.com/office/powerpoint/2019/9/main/command">
                  <pc:docMk/>
                  <pc:sldMk cId="2389422349" sldId="285"/>
                  <pc2:cmMk id="{D19016A0-CDF9-41DE-9705-40EB4CB6A0C3}"/>
                  <pc2:cmRplyMk id="{3D777FA0-7A7C-4BF3-BAB8-98BBEB0ED29C}"/>
                </pc2:cmRplyMkLst>
              </pc226:cmRplyChg>
            </pc226:cmChg>
          </p:ext>
        </pc:extLst>
      </pc:sldChg>
    </pc:docChg>
  </pc:docChgLst>
  <pc:docChgLst>
    <pc:chgData name="Claydon, Jennifer" userId="ce0eb07d-25b6-48a6-8fb4-8758c2501a97" providerId="ADAL" clId="{CADF3796-B1DD-44EE-BC3B-89C72A1B1BF6}"/>
    <pc:docChg chg="undo custSel modSld replTag delTag">
      <pc:chgData name="Claydon, Jennifer" userId="ce0eb07d-25b6-48a6-8fb4-8758c2501a97" providerId="ADAL" clId="{CADF3796-B1DD-44EE-BC3B-89C72A1B1BF6}" dt="2023-11-02T10:00:34.454" v="476"/>
      <pc:docMkLst>
        <pc:docMk/>
      </pc:docMkLst>
      <pc:sldChg chg="addSp delSp modSp mod">
        <pc:chgData name="Claydon, Jennifer" userId="ce0eb07d-25b6-48a6-8fb4-8758c2501a97" providerId="ADAL" clId="{CADF3796-B1DD-44EE-BC3B-89C72A1B1BF6}" dt="2023-11-02T09:50:10.838" v="164" actId="207"/>
        <pc:sldMkLst>
          <pc:docMk/>
          <pc:sldMk cId="3150881883" sldId="256"/>
        </pc:sldMkLst>
        <pc:spChg chg="add mod">
          <ac:chgData name="Claydon, Jennifer" userId="ce0eb07d-25b6-48a6-8fb4-8758c2501a97" providerId="ADAL" clId="{CADF3796-B1DD-44EE-BC3B-89C72A1B1BF6}" dt="2023-11-02T09:44:40.365" v="7" actId="207"/>
          <ac:spMkLst>
            <pc:docMk/>
            <pc:sldMk cId="3150881883" sldId="256"/>
            <ac:spMk id="2" creationId="{CE8D1F4D-A1A1-F1F5-DDA1-A84E114F49A0}"/>
          </ac:spMkLst>
        </pc:spChg>
        <pc:spChg chg="add mod">
          <ac:chgData name="Claydon, Jennifer" userId="ce0eb07d-25b6-48a6-8fb4-8758c2501a97" providerId="ADAL" clId="{CADF3796-B1DD-44EE-BC3B-89C72A1B1BF6}" dt="2023-11-02T09:44:40.383" v="15" actId="207"/>
          <ac:spMkLst>
            <pc:docMk/>
            <pc:sldMk cId="3150881883" sldId="256"/>
            <ac:spMk id="3" creationId="{AFD105C9-FC46-9E44-27AF-08142FDE22F6}"/>
          </ac:spMkLst>
        </pc:spChg>
        <pc:spChg chg="add mod">
          <ac:chgData name="Claydon, Jennifer" userId="ce0eb07d-25b6-48a6-8fb4-8758c2501a97" providerId="ADAL" clId="{CADF3796-B1DD-44EE-BC3B-89C72A1B1BF6}" dt="2023-11-02T09:50:08.797" v="160" actId="207"/>
          <ac:spMkLst>
            <pc:docMk/>
            <pc:sldMk cId="3150881883" sldId="256"/>
            <ac:spMk id="5" creationId="{29F5083B-C840-1B13-0753-86989402075C}"/>
          </ac:spMkLst>
        </pc:spChg>
        <pc:spChg chg="mod">
          <ac:chgData name="Claydon, Jennifer" userId="ce0eb07d-25b6-48a6-8fb4-8758c2501a97" providerId="ADAL" clId="{CADF3796-B1DD-44EE-BC3B-89C72A1B1BF6}" dt="2023-11-02T09:50:10.838" v="164" actId="207"/>
          <ac:spMkLst>
            <pc:docMk/>
            <pc:sldMk cId="3150881883" sldId="256"/>
            <ac:spMk id="8" creationId="{A60B6663-86FB-A00B-ED57-919B52F0FADA}"/>
          </ac:spMkLst>
        </pc:spChg>
        <pc:spChg chg="mod">
          <ac:chgData name="Claydon, Jennifer" userId="ce0eb07d-25b6-48a6-8fb4-8758c2501a97" providerId="ADAL" clId="{CADF3796-B1DD-44EE-BC3B-89C72A1B1BF6}" dt="2023-11-02T09:50:10.838" v="164" actId="207"/>
          <ac:spMkLst>
            <pc:docMk/>
            <pc:sldMk cId="3150881883" sldId="256"/>
            <ac:spMk id="9" creationId="{AB1BB1DA-31B9-0AFA-2ACA-DC611A951126}"/>
          </ac:spMkLst>
        </pc:spChg>
        <pc:picChg chg="mod">
          <ac:chgData name="Claydon, Jennifer" userId="ce0eb07d-25b6-48a6-8fb4-8758c2501a97" providerId="ADAL" clId="{CADF3796-B1DD-44EE-BC3B-89C72A1B1BF6}" dt="2023-11-02T09:45:25.652" v="21" actId="1076"/>
          <ac:picMkLst>
            <pc:docMk/>
            <pc:sldMk cId="3150881883" sldId="256"/>
            <ac:picMk id="4" creationId="{A7DB815A-0315-7F21-2809-60010DEECB50}"/>
          </ac:picMkLst>
        </pc:picChg>
        <pc:picChg chg="add del mod">
          <ac:chgData name="Claydon, Jennifer" userId="ce0eb07d-25b6-48a6-8fb4-8758c2501a97" providerId="ADAL" clId="{CADF3796-B1DD-44EE-BC3B-89C72A1B1BF6}" dt="2023-11-02T09:46:39.105" v="68" actId="21"/>
          <ac:picMkLst>
            <pc:docMk/>
            <pc:sldMk cId="3150881883" sldId="256"/>
            <ac:picMk id="7" creationId="{374C0E54-8BB6-0736-D2FE-78B758607DB9}"/>
          </ac:picMkLst>
        </pc:picChg>
        <pc:picChg chg="add del mod">
          <ac:chgData name="Claydon, Jennifer" userId="ce0eb07d-25b6-48a6-8fb4-8758c2501a97" providerId="ADAL" clId="{CADF3796-B1DD-44EE-BC3B-89C72A1B1BF6}" dt="2023-11-02T09:46:06.747" v="39" actId="21"/>
          <ac:picMkLst>
            <pc:docMk/>
            <pc:sldMk cId="3150881883" sldId="256"/>
            <ac:picMk id="13" creationId="{02BB6098-366F-FAE7-20B1-DDF5F31A1DF2}"/>
          </ac:picMkLst>
        </pc:picChg>
        <pc:picChg chg="add mod">
          <ac:chgData name="Claydon, Jennifer" userId="ce0eb07d-25b6-48a6-8fb4-8758c2501a97" providerId="ADAL" clId="{CADF3796-B1DD-44EE-BC3B-89C72A1B1BF6}" dt="2023-11-02T09:46:35.964" v="67"/>
          <ac:picMkLst>
            <pc:docMk/>
            <pc:sldMk cId="3150881883" sldId="256"/>
            <ac:picMk id="17" creationId="{5133788C-9C50-F161-E1BE-6309E6FE3A5D}"/>
          </ac:picMkLst>
        </pc:picChg>
        <pc:picChg chg="add mod">
          <ac:chgData name="Claydon, Jennifer" userId="ce0eb07d-25b6-48a6-8fb4-8758c2501a97" providerId="ADAL" clId="{CADF3796-B1DD-44EE-BC3B-89C72A1B1BF6}" dt="2023-11-02T09:46:56.356" v="77"/>
          <ac:picMkLst>
            <pc:docMk/>
            <pc:sldMk cId="3150881883" sldId="256"/>
            <ac:picMk id="18" creationId="{A1A95795-F6CE-C901-A3C4-E6565AB8CEBE}"/>
          </ac:picMkLst>
        </pc:picChg>
      </pc:sldChg>
      <pc:sldChg chg="addSp delSp modSp mod">
        <pc:chgData name="Claydon, Jennifer" userId="ce0eb07d-25b6-48a6-8fb4-8758c2501a97" providerId="ADAL" clId="{CADF3796-B1DD-44EE-BC3B-89C72A1B1BF6}" dt="2023-11-02T09:51:32.790" v="182" actId="1076"/>
        <pc:sldMkLst>
          <pc:docMk/>
          <pc:sldMk cId="75464744" sldId="271"/>
        </pc:sldMkLst>
        <pc:spChg chg="mod">
          <ac:chgData name="Claydon, Jennifer" userId="ce0eb07d-25b6-48a6-8fb4-8758c2501a97" providerId="ADAL" clId="{CADF3796-B1DD-44EE-BC3B-89C72A1B1BF6}" dt="2023-11-02T09:51:32.790" v="182" actId="1076"/>
          <ac:spMkLst>
            <pc:docMk/>
            <pc:sldMk cId="75464744" sldId="271"/>
            <ac:spMk id="2" creationId="{7DF9E438-2F17-4D9B-B5B7-8C7C69BD35AB}"/>
          </ac:spMkLst>
        </pc:spChg>
        <pc:spChg chg="mod">
          <ac:chgData name="Claydon, Jennifer" userId="ce0eb07d-25b6-48a6-8fb4-8758c2501a97" providerId="ADAL" clId="{CADF3796-B1DD-44EE-BC3B-89C72A1B1BF6}" dt="2023-11-02T09:51:21.751" v="177" actId="552"/>
          <ac:spMkLst>
            <pc:docMk/>
            <pc:sldMk cId="75464744" sldId="271"/>
            <ac:spMk id="11" creationId="{438596E2-1D74-41F0-8ADB-CE5F1E214126}"/>
          </ac:spMkLst>
        </pc:spChg>
        <pc:picChg chg="add del mod">
          <ac:chgData name="Claydon, Jennifer" userId="ce0eb07d-25b6-48a6-8fb4-8758c2501a97" providerId="ADAL" clId="{CADF3796-B1DD-44EE-BC3B-89C72A1B1BF6}" dt="2023-11-02T09:46:34.216" v="66" actId="21"/>
          <ac:picMkLst>
            <pc:docMk/>
            <pc:sldMk cId="75464744" sldId="271"/>
            <ac:picMk id="3" creationId="{FE870589-EB74-1F5C-74C0-8D05AF0ACC65}"/>
          </ac:picMkLst>
        </pc:picChg>
        <pc:picChg chg="add del mod">
          <ac:chgData name="Claydon, Jennifer" userId="ce0eb07d-25b6-48a6-8fb4-8758c2501a97" providerId="ADAL" clId="{CADF3796-B1DD-44EE-BC3B-89C72A1B1BF6}" dt="2023-11-02T09:46:54.935" v="76" actId="21"/>
          <ac:picMkLst>
            <pc:docMk/>
            <pc:sldMk cId="75464744" sldId="271"/>
            <ac:picMk id="6" creationId="{AF7C916C-97AC-D4CE-AF26-C01B4CF1D1B2}"/>
          </ac:picMkLst>
        </pc:picChg>
      </pc:sldChg>
      <pc:sldChg chg="modSp mod">
        <pc:chgData name="Claydon, Jennifer" userId="ce0eb07d-25b6-48a6-8fb4-8758c2501a97" providerId="ADAL" clId="{CADF3796-B1DD-44EE-BC3B-89C72A1B1BF6}" dt="2023-11-02T09:53:51.475" v="248" actId="20577"/>
        <pc:sldMkLst>
          <pc:docMk/>
          <pc:sldMk cId="2172394897" sldId="282"/>
        </pc:sldMkLst>
        <pc:spChg chg="mod">
          <ac:chgData name="Claydon, Jennifer" userId="ce0eb07d-25b6-48a6-8fb4-8758c2501a97" providerId="ADAL" clId="{CADF3796-B1DD-44EE-BC3B-89C72A1B1BF6}" dt="2023-11-02T09:51:49.800" v="187" actId="1076"/>
          <ac:spMkLst>
            <pc:docMk/>
            <pc:sldMk cId="2172394897" sldId="282"/>
            <ac:spMk id="2" creationId="{7DF9E438-2F17-4D9B-B5B7-8C7C69BD35AB}"/>
          </ac:spMkLst>
        </pc:spChg>
        <pc:spChg chg="mod">
          <ac:chgData name="Claydon, Jennifer" userId="ce0eb07d-25b6-48a6-8fb4-8758c2501a97" providerId="ADAL" clId="{CADF3796-B1DD-44EE-BC3B-89C72A1B1BF6}" dt="2023-11-02T09:53:51.475" v="248" actId="20577"/>
          <ac:spMkLst>
            <pc:docMk/>
            <pc:sldMk cId="2172394897" sldId="282"/>
            <ac:spMk id="11" creationId="{438596E2-1D74-41F0-8ADB-CE5F1E214126}"/>
          </ac:spMkLst>
        </pc:spChg>
      </pc:sldChg>
      <pc:sldChg chg="modSp mod">
        <pc:chgData name="Claydon, Jennifer" userId="ce0eb07d-25b6-48a6-8fb4-8758c2501a97" providerId="ADAL" clId="{CADF3796-B1DD-44EE-BC3B-89C72A1B1BF6}" dt="2023-11-02T09:52:06.240" v="195" actId="1076"/>
        <pc:sldMkLst>
          <pc:docMk/>
          <pc:sldMk cId="118939044" sldId="283"/>
        </pc:sldMkLst>
        <pc:picChg chg="mod">
          <ac:chgData name="Claydon, Jennifer" userId="ce0eb07d-25b6-48a6-8fb4-8758c2501a97" providerId="ADAL" clId="{CADF3796-B1DD-44EE-BC3B-89C72A1B1BF6}" dt="2023-11-02T09:52:06.240" v="195" actId="1076"/>
          <ac:picMkLst>
            <pc:docMk/>
            <pc:sldMk cId="118939044" sldId="283"/>
            <ac:picMk id="2" creationId="{1196D194-1E5C-B5E7-6520-4F53E6FC8774}"/>
          </ac:picMkLst>
        </pc:picChg>
      </pc:sldChg>
      <pc:sldChg chg="modSp mod">
        <pc:chgData name="Claydon, Jennifer" userId="ce0eb07d-25b6-48a6-8fb4-8758c2501a97" providerId="ADAL" clId="{CADF3796-B1DD-44EE-BC3B-89C72A1B1BF6}" dt="2023-11-02T09:56:15.124" v="314" actId="14100"/>
        <pc:sldMkLst>
          <pc:docMk/>
          <pc:sldMk cId="2389422349" sldId="285"/>
        </pc:sldMkLst>
        <pc:spChg chg="mod">
          <ac:chgData name="Claydon, Jennifer" userId="ce0eb07d-25b6-48a6-8fb4-8758c2501a97" providerId="ADAL" clId="{CADF3796-B1DD-44EE-BC3B-89C72A1B1BF6}" dt="2023-11-02T09:55:51.116" v="290" actId="1076"/>
          <ac:spMkLst>
            <pc:docMk/>
            <pc:sldMk cId="2389422349" sldId="285"/>
            <ac:spMk id="2" creationId="{7DF9E438-2F17-4D9B-B5B7-8C7C69BD35AB}"/>
          </ac:spMkLst>
        </pc:spChg>
        <pc:spChg chg="mod">
          <ac:chgData name="Claydon, Jennifer" userId="ce0eb07d-25b6-48a6-8fb4-8758c2501a97" providerId="ADAL" clId="{CADF3796-B1DD-44EE-BC3B-89C72A1B1BF6}" dt="2023-11-02T09:56:15.124" v="314" actId="14100"/>
          <ac:spMkLst>
            <pc:docMk/>
            <pc:sldMk cId="2389422349" sldId="285"/>
            <ac:spMk id="11" creationId="{438596E2-1D74-41F0-8ADB-CE5F1E214126}"/>
          </ac:spMkLst>
        </pc:spChg>
      </pc:sldChg>
      <pc:sldChg chg="modSp mod">
        <pc:chgData name="Claydon, Jennifer" userId="ce0eb07d-25b6-48a6-8fb4-8758c2501a97" providerId="ADAL" clId="{CADF3796-B1DD-44EE-BC3B-89C72A1B1BF6}" dt="2023-11-02T09:57:11.510" v="336" actId="15"/>
        <pc:sldMkLst>
          <pc:docMk/>
          <pc:sldMk cId="30820082" sldId="291"/>
        </pc:sldMkLst>
        <pc:spChg chg="mod">
          <ac:chgData name="Claydon, Jennifer" userId="ce0eb07d-25b6-48a6-8fb4-8758c2501a97" providerId="ADAL" clId="{CADF3796-B1DD-44EE-BC3B-89C72A1B1BF6}" dt="2023-11-02T09:56:58.211" v="324" actId="1076"/>
          <ac:spMkLst>
            <pc:docMk/>
            <pc:sldMk cId="30820082" sldId="291"/>
            <ac:spMk id="6" creationId="{6E51328A-7176-7824-2F60-B0243E50DF8F}"/>
          </ac:spMkLst>
        </pc:spChg>
        <pc:spChg chg="mod">
          <ac:chgData name="Claydon, Jennifer" userId="ce0eb07d-25b6-48a6-8fb4-8758c2501a97" providerId="ADAL" clId="{CADF3796-B1DD-44EE-BC3B-89C72A1B1BF6}" dt="2023-11-02T09:57:11.510" v="336" actId="15"/>
          <ac:spMkLst>
            <pc:docMk/>
            <pc:sldMk cId="30820082" sldId="291"/>
            <ac:spMk id="8" creationId="{42D96D26-F481-20D1-5D3A-BE654A6EF888}"/>
          </ac:spMkLst>
        </pc:spChg>
      </pc:sldChg>
      <pc:sldChg chg="modSp mod">
        <pc:chgData name="Claydon, Jennifer" userId="ce0eb07d-25b6-48a6-8fb4-8758c2501a97" providerId="ADAL" clId="{CADF3796-B1DD-44EE-BC3B-89C72A1B1BF6}" dt="2023-11-02T09:57:37.056" v="350" actId="20577"/>
        <pc:sldMkLst>
          <pc:docMk/>
          <pc:sldMk cId="623256817" sldId="292"/>
        </pc:sldMkLst>
        <pc:spChg chg="mod">
          <ac:chgData name="Claydon, Jennifer" userId="ce0eb07d-25b6-48a6-8fb4-8758c2501a97" providerId="ADAL" clId="{CADF3796-B1DD-44EE-BC3B-89C72A1B1BF6}" dt="2023-11-02T09:57:37.056" v="350" actId="20577"/>
          <ac:spMkLst>
            <pc:docMk/>
            <pc:sldMk cId="623256817" sldId="292"/>
            <ac:spMk id="2" creationId="{905A1B79-1DC1-6BB6-2EFB-1C96AE417D6E}"/>
          </ac:spMkLst>
        </pc:spChg>
        <pc:spChg chg="mod">
          <ac:chgData name="Claydon, Jennifer" userId="ce0eb07d-25b6-48a6-8fb4-8758c2501a97" providerId="ADAL" clId="{CADF3796-B1DD-44EE-BC3B-89C72A1B1BF6}" dt="2023-11-02T09:57:25.992" v="341" actId="1076"/>
          <ac:spMkLst>
            <pc:docMk/>
            <pc:sldMk cId="623256817" sldId="292"/>
            <ac:spMk id="6" creationId="{6E51328A-7176-7824-2F60-B0243E50DF8F}"/>
          </ac:spMkLst>
        </pc:spChg>
      </pc:sldChg>
      <pc:sldChg chg="modSp mod">
        <pc:chgData name="Claydon, Jennifer" userId="ce0eb07d-25b6-48a6-8fb4-8758c2501a97" providerId="ADAL" clId="{CADF3796-B1DD-44EE-BC3B-89C72A1B1BF6}" dt="2023-11-02T09:58:01.106" v="372" actId="20577"/>
        <pc:sldMkLst>
          <pc:docMk/>
          <pc:sldMk cId="3391639166" sldId="293"/>
        </pc:sldMkLst>
        <pc:spChg chg="mod">
          <ac:chgData name="Claydon, Jennifer" userId="ce0eb07d-25b6-48a6-8fb4-8758c2501a97" providerId="ADAL" clId="{CADF3796-B1DD-44EE-BC3B-89C72A1B1BF6}" dt="2023-11-02T09:58:01.106" v="372" actId="20577"/>
          <ac:spMkLst>
            <pc:docMk/>
            <pc:sldMk cId="3391639166" sldId="293"/>
            <ac:spMk id="4" creationId="{CBE17CE6-F34B-C8DC-38BD-9FB8A0F9F9A8}"/>
          </ac:spMkLst>
        </pc:spChg>
        <pc:spChg chg="mod">
          <ac:chgData name="Claydon, Jennifer" userId="ce0eb07d-25b6-48a6-8fb4-8758c2501a97" providerId="ADAL" clId="{CADF3796-B1DD-44EE-BC3B-89C72A1B1BF6}" dt="2023-11-02T09:57:48.078" v="355" actId="1076"/>
          <ac:spMkLst>
            <pc:docMk/>
            <pc:sldMk cId="3391639166" sldId="293"/>
            <ac:spMk id="6" creationId="{6E51328A-7176-7824-2F60-B0243E50DF8F}"/>
          </ac:spMkLst>
        </pc:spChg>
      </pc:sldChg>
      <pc:sldChg chg="modSp mod">
        <pc:chgData name="Claydon, Jennifer" userId="ce0eb07d-25b6-48a6-8fb4-8758c2501a97" providerId="ADAL" clId="{CADF3796-B1DD-44EE-BC3B-89C72A1B1BF6}" dt="2023-11-02T09:58:15.027" v="379" actId="1076"/>
        <pc:sldMkLst>
          <pc:docMk/>
          <pc:sldMk cId="803026509" sldId="294"/>
        </pc:sldMkLst>
        <pc:spChg chg="mod">
          <ac:chgData name="Claydon, Jennifer" userId="ce0eb07d-25b6-48a6-8fb4-8758c2501a97" providerId="ADAL" clId="{CADF3796-B1DD-44EE-BC3B-89C72A1B1BF6}" dt="2023-11-02T09:58:15.027" v="379" actId="1076"/>
          <ac:spMkLst>
            <pc:docMk/>
            <pc:sldMk cId="803026509" sldId="294"/>
            <ac:spMk id="4" creationId="{CBE17CE6-F34B-C8DC-38BD-9FB8A0F9F9A8}"/>
          </ac:spMkLst>
        </pc:spChg>
        <pc:spChg chg="mod">
          <ac:chgData name="Claydon, Jennifer" userId="ce0eb07d-25b6-48a6-8fb4-8758c2501a97" providerId="ADAL" clId="{CADF3796-B1DD-44EE-BC3B-89C72A1B1BF6}" dt="2023-11-02T09:58:10.251" v="377" actId="1076"/>
          <ac:spMkLst>
            <pc:docMk/>
            <pc:sldMk cId="803026509" sldId="294"/>
            <ac:spMk id="6" creationId="{6E51328A-7176-7824-2F60-B0243E50DF8F}"/>
          </ac:spMkLst>
        </pc:spChg>
      </pc:sldChg>
      <pc:sldChg chg="addSp modSp mod">
        <pc:chgData name="Claydon, Jennifer" userId="ce0eb07d-25b6-48a6-8fb4-8758c2501a97" providerId="ADAL" clId="{CADF3796-B1DD-44EE-BC3B-89C72A1B1BF6}" dt="2023-11-02T09:56:38.310" v="318" actId="948"/>
        <pc:sldMkLst>
          <pc:docMk/>
          <pc:sldMk cId="155271315" sldId="302"/>
        </pc:sldMkLst>
        <pc:spChg chg="mod">
          <ac:chgData name="Claydon, Jennifer" userId="ce0eb07d-25b6-48a6-8fb4-8758c2501a97" providerId="ADAL" clId="{CADF3796-B1DD-44EE-BC3B-89C72A1B1BF6}" dt="2023-11-02T09:52:24.675" v="200" actId="1076"/>
          <ac:spMkLst>
            <pc:docMk/>
            <pc:sldMk cId="155271315" sldId="302"/>
            <ac:spMk id="3" creationId="{D8A8C2D7-4E3A-CE15-1F45-2C73934C81C7}"/>
          </ac:spMkLst>
        </pc:spChg>
        <pc:spChg chg="mod">
          <ac:chgData name="Claydon, Jennifer" userId="ce0eb07d-25b6-48a6-8fb4-8758c2501a97" providerId="ADAL" clId="{CADF3796-B1DD-44EE-BC3B-89C72A1B1BF6}" dt="2023-11-02T09:56:38.310" v="318" actId="948"/>
          <ac:spMkLst>
            <pc:docMk/>
            <pc:sldMk cId="155271315" sldId="302"/>
            <ac:spMk id="6" creationId="{E51CC849-4F8D-C99A-D518-6162F7423EC7}"/>
          </ac:spMkLst>
        </pc:spChg>
        <pc:spChg chg="add mod">
          <ac:chgData name="Claydon, Jennifer" userId="ce0eb07d-25b6-48a6-8fb4-8758c2501a97" providerId="ADAL" clId="{CADF3796-B1DD-44EE-BC3B-89C72A1B1BF6}" dt="2023-11-02T09:54:06.464" v="256" actId="1076"/>
          <ac:spMkLst>
            <pc:docMk/>
            <pc:sldMk cId="155271315" sldId="302"/>
            <ac:spMk id="7" creationId="{745A4E95-9A83-FD35-D542-710EA3D393DF}"/>
          </ac:spMkLst>
        </pc:spChg>
      </pc:sldChg>
      <pc:sldChg chg="modSp mod">
        <pc:chgData name="Claydon, Jennifer" userId="ce0eb07d-25b6-48a6-8fb4-8758c2501a97" providerId="ADAL" clId="{CADF3796-B1DD-44EE-BC3B-89C72A1B1BF6}" dt="2023-11-02T09:55:19.133" v="284" actId="20577"/>
        <pc:sldMkLst>
          <pc:docMk/>
          <pc:sldMk cId="3758561004" sldId="303"/>
        </pc:sldMkLst>
        <pc:spChg chg="mod">
          <ac:chgData name="Claydon, Jennifer" userId="ce0eb07d-25b6-48a6-8fb4-8758c2501a97" providerId="ADAL" clId="{CADF3796-B1DD-44EE-BC3B-89C72A1B1BF6}" dt="2023-11-02T09:54:18.115" v="261" actId="1076"/>
          <ac:spMkLst>
            <pc:docMk/>
            <pc:sldMk cId="3758561004" sldId="303"/>
            <ac:spMk id="3" creationId="{D8A8C2D7-4E3A-CE15-1F45-2C73934C81C7}"/>
          </ac:spMkLst>
        </pc:spChg>
        <pc:spChg chg="mod">
          <ac:chgData name="Claydon, Jennifer" userId="ce0eb07d-25b6-48a6-8fb4-8758c2501a97" providerId="ADAL" clId="{CADF3796-B1DD-44EE-BC3B-89C72A1B1BF6}" dt="2023-11-02T09:55:19.133" v="284" actId="20577"/>
          <ac:spMkLst>
            <pc:docMk/>
            <pc:sldMk cId="3758561004" sldId="303"/>
            <ac:spMk id="6" creationId="{E51CC849-4F8D-C99A-D518-6162F7423EC7}"/>
          </ac:spMkLst>
        </pc:spChg>
      </pc:sldChg>
      <pc:sldChg chg="addSp modSp mod">
        <pc:chgData name="Claydon, Jennifer" userId="ce0eb07d-25b6-48a6-8fb4-8758c2501a97" providerId="ADAL" clId="{CADF3796-B1DD-44EE-BC3B-89C72A1B1BF6}" dt="2023-11-02T09:59:38.007" v="444" actId="20577"/>
        <pc:sldMkLst>
          <pc:docMk/>
          <pc:sldMk cId="1623184506" sldId="304"/>
        </pc:sldMkLst>
        <pc:spChg chg="mod">
          <ac:chgData name="Claydon, Jennifer" userId="ce0eb07d-25b6-48a6-8fb4-8758c2501a97" providerId="ADAL" clId="{CADF3796-B1DD-44EE-BC3B-89C72A1B1BF6}" dt="2023-11-02T09:59:08.467" v="425" actId="21"/>
          <ac:spMkLst>
            <pc:docMk/>
            <pc:sldMk cId="1623184506" sldId="304"/>
            <ac:spMk id="4" creationId="{CBE17CE6-F34B-C8DC-38BD-9FB8A0F9F9A8}"/>
          </ac:spMkLst>
        </pc:spChg>
        <pc:spChg chg="mod">
          <ac:chgData name="Claydon, Jennifer" userId="ce0eb07d-25b6-48a6-8fb4-8758c2501a97" providerId="ADAL" clId="{CADF3796-B1DD-44EE-BC3B-89C72A1B1BF6}" dt="2023-11-02T09:58:31.173" v="388" actId="1076"/>
          <ac:spMkLst>
            <pc:docMk/>
            <pc:sldMk cId="1623184506" sldId="304"/>
            <ac:spMk id="6" creationId="{6E51328A-7176-7824-2F60-B0243E50DF8F}"/>
          </ac:spMkLst>
        </pc:spChg>
        <pc:spChg chg="add mod">
          <ac:chgData name="Claydon, Jennifer" userId="ce0eb07d-25b6-48a6-8fb4-8758c2501a97" providerId="ADAL" clId="{CADF3796-B1DD-44EE-BC3B-89C72A1B1BF6}" dt="2023-11-02T09:59:38.007" v="444" actId="20577"/>
          <ac:spMkLst>
            <pc:docMk/>
            <pc:sldMk cId="1623184506" sldId="304"/>
            <ac:spMk id="8" creationId="{7DFE478F-9DDD-B059-6561-076FD2E231DB}"/>
          </ac:spMkLst>
        </pc:spChg>
      </pc:sldChg>
      <pc:sldChg chg="modSp mod">
        <pc:chgData name="Claydon, Jennifer" userId="ce0eb07d-25b6-48a6-8fb4-8758c2501a97" providerId="ADAL" clId="{CADF3796-B1DD-44EE-BC3B-89C72A1B1BF6}" dt="2023-11-02T10:00:25.391" v="473" actId="1076"/>
        <pc:sldMkLst>
          <pc:docMk/>
          <pc:sldMk cId="1091978796" sldId="311"/>
        </pc:sldMkLst>
        <pc:spChg chg="mod">
          <ac:chgData name="Claydon, Jennifer" userId="ce0eb07d-25b6-48a6-8fb4-8758c2501a97" providerId="ADAL" clId="{CADF3796-B1DD-44EE-BC3B-89C72A1B1BF6}" dt="2023-11-02T10:00:20.121" v="468" actId="1076"/>
          <ac:spMkLst>
            <pc:docMk/>
            <pc:sldMk cId="1091978796" sldId="311"/>
            <ac:spMk id="3" creationId="{937F028F-82AB-BBC6-FD38-F77CD733D5CF}"/>
          </ac:spMkLst>
        </pc:spChg>
        <pc:spChg chg="mod">
          <ac:chgData name="Claydon, Jennifer" userId="ce0eb07d-25b6-48a6-8fb4-8758c2501a97" providerId="ADAL" clId="{CADF3796-B1DD-44EE-BC3B-89C72A1B1BF6}" dt="2023-11-02T09:59:48.710" v="450" actId="1076"/>
          <ac:spMkLst>
            <pc:docMk/>
            <pc:sldMk cId="1091978796" sldId="311"/>
            <ac:spMk id="4" creationId="{3847CA4C-82E7-0749-81AB-B9D93D914BA2}"/>
          </ac:spMkLst>
        </pc:spChg>
        <pc:picChg chg="mod">
          <ac:chgData name="Claydon, Jennifer" userId="ce0eb07d-25b6-48a6-8fb4-8758c2501a97" providerId="ADAL" clId="{CADF3796-B1DD-44EE-BC3B-89C72A1B1BF6}" dt="2023-11-02T10:00:25.391" v="473" actId="1076"/>
          <ac:picMkLst>
            <pc:docMk/>
            <pc:sldMk cId="1091978796" sldId="311"/>
            <ac:picMk id="5" creationId="{A92860DB-6E98-A683-DF9E-6E223A2C9C60}"/>
          </ac:picMkLst>
        </pc:picChg>
      </pc:sldChg>
      <pc:sldChg chg="modSp mod">
        <pc:chgData name="Claydon, Jennifer" userId="ce0eb07d-25b6-48a6-8fb4-8758c2501a97" providerId="ADAL" clId="{CADF3796-B1DD-44EE-BC3B-89C72A1B1BF6}" dt="2023-11-02T09:55:42.385" v="288" actId="20577"/>
        <pc:sldMkLst>
          <pc:docMk/>
          <pc:sldMk cId="3152911948" sldId="313"/>
        </pc:sldMkLst>
        <pc:spChg chg="mod">
          <ac:chgData name="Claydon, Jennifer" userId="ce0eb07d-25b6-48a6-8fb4-8758c2501a97" providerId="ADAL" clId="{CADF3796-B1DD-44EE-BC3B-89C72A1B1BF6}" dt="2023-11-02T09:55:01.996" v="271" actId="1076"/>
          <ac:spMkLst>
            <pc:docMk/>
            <pc:sldMk cId="3152911948" sldId="313"/>
            <ac:spMk id="3" creationId="{D8A8C2D7-4E3A-CE15-1F45-2C73934C81C7}"/>
          </ac:spMkLst>
        </pc:spChg>
        <pc:spChg chg="mod">
          <ac:chgData name="Claydon, Jennifer" userId="ce0eb07d-25b6-48a6-8fb4-8758c2501a97" providerId="ADAL" clId="{CADF3796-B1DD-44EE-BC3B-89C72A1B1BF6}" dt="2023-11-02T09:55:42.385" v="288" actId="20577"/>
          <ac:spMkLst>
            <pc:docMk/>
            <pc:sldMk cId="3152911948" sldId="313"/>
            <ac:spMk id="6" creationId="{E51CC849-4F8D-C99A-D518-6162F7423EC7}"/>
          </ac:spMkLst>
        </pc:spChg>
      </pc:sldChg>
    </pc:docChg>
  </pc:docChgLst>
  <pc:docChgLst>
    <pc:chgData name="Habergham-Mawson, Stacey" userId="a5ef71d5-5e7c-4f18-a94a-742bbbd8ed0d" providerId="ADAL" clId="{A224DE28-D6AA-448F-9AD5-B36761CB0C0E}"/>
    <pc:docChg chg="custSel modSld replTag delTag">
      <pc:chgData name="Habergham-Mawson, Stacey" userId="a5ef71d5-5e7c-4f18-a94a-742bbbd8ed0d" providerId="ADAL" clId="{A224DE28-D6AA-448F-9AD5-B36761CB0C0E}" dt="2023-05-09T13:58:56.540" v="152"/>
      <pc:docMkLst>
        <pc:docMk/>
      </pc:docMkLst>
      <pc:sldChg chg="modNotesTx">
        <pc:chgData name="Habergham-Mawson, Stacey" userId="a5ef71d5-5e7c-4f18-a94a-742bbbd8ed0d" providerId="ADAL" clId="{A224DE28-D6AA-448F-9AD5-B36761CB0C0E}" dt="2023-05-09T13:30:46.376" v="0" actId="6549"/>
        <pc:sldMkLst>
          <pc:docMk/>
          <pc:sldMk cId="75464744" sldId="271"/>
        </pc:sldMkLst>
      </pc:sldChg>
      <pc:sldChg chg="modNotesTx">
        <pc:chgData name="Habergham-Mawson, Stacey" userId="a5ef71d5-5e7c-4f18-a94a-742bbbd8ed0d" providerId="ADAL" clId="{A224DE28-D6AA-448F-9AD5-B36761CB0C0E}" dt="2023-05-09T13:33:38.985" v="138" actId="20577"/>
        <pc:sldMkLst>
          <pc:docMk/>
          <pc:sldMk cId="2389422349" sldId="285"/>
        </pc:sldMkLst>
      </pc:sldChg>
    </pc:docChg>
  </pc:docChgLst>
  <pc:docChgLst>
    <pc:chgData name="Habergham-Mawson, Stacey" userId="a5ef71d5-5e7c-4f18-a94a-742bbbd8ed0d" providerId="ADAL" clId="{1AF2951A-B4F7-476C-B76B-3FCB0B29E105}"/>
    <pc:docChg chg="undo custSel addSld delSld modSld sldOrd addSection delSection modSection replTag delTag">
      <pc:chgData name="Habergham-Mawson, Stacey" userId="a5ef71d5-5e7c-4f18-a94a-742bbbd8ed0d" providerId="ADAL" clId="{1AF2951A-B4F7-476C-B76B-3FCB0B29E105}" dt="2023-04-24T14:46:14.425" v="8800"/>
      <pc:docMkLst>
        <pc:docMk/>
      </pc:docMkLst>
      <pc:sldChg chg="addSp delSp modSp mod">
        <pc:chgData name="Habergham-Mawson, Stacey" userId="a5ef71d5-5e7c-4f18-a94a-742bbbd8ed0d" providerId="ADAL" clId="{1AF2951A-B4F7-476C-B76B-3FCB0B29E105}" dt="2023-04-04T14:24:02.434" v="808" actId="14100"/>
        <pc:sldMkLst>
          <pc:docMk/>
          <pc:sldMk cId="3150881883" sldId="256"/>
        </pc:sldMkLst>
        <pc:spChg chg="add del mod">
          <ac:chgData name="Habergham-Mawson, Stacey" userId="a5ef71d5-5e7c-4f18-a94a-742bbbd8ed0d" providerId="ADAL" clId="{1AF2951A-B4F7-476C-B76B-3FCB0B29E105}" dt="2023-04-04T08:00:25.807" v="42" actId="478"/>
          <ac:spMkLst>
            <pc:docMk/>
            <pc:sldMk cId="3150881883" sldId="256"/>
            <ac:spMk id="2" creationId="{44CBCD50-98AD-9550-A89A-044374BA6D3B}"/>
          </ac:spMkLst>
        </pc:spChg>
        <pc:spChg chg="add del mod">
          <ac:chgData name="Habergham-Mawson, Stacey" userId="a5ef71d5-5e7c-4f18-a94a-742bbbd8ed0d" providerId="ADAL" clId="{1AF2951A-B4F7-476C-B76B-3FCB0B29E105}" dt="2023-04-04T08:01:02.628" v="50" actId="478"/>
          <ac:spMkLst>
            <pc:docMk/>
            <pc:sldMk cId="3150881883" sldId="256"/>
            <ac:spMk id="5" creationId="{68EE6B6D-1D7B-5954-A122-42F58B405314}"/>
          </ac:spMkLst>
        </pc:spChg>
        <pc:spChg chg="mod">
          <ac:chgData name="Habergham-Mawson, Stacey" userId="a5ef71d5-5e7c-4f18-a94a-742bbbd8ed0d" providerId="ADAL" clId="{1AF2951A-B4F7-476C-B76B-3FCB0B29E105}" dt="2023-04-04T08:07:49.021" v="217" actId="164"/>
          <ac:spMkLst>
            <pc:docMk/>
            <pc:sldMk cId="3150881883" sldId="256"/>
            <ac:spMk id="8" creationId="{A60B6663-86FB-A00B-ED57-919B52F0FADA}"/>
          </ac:spMkLst>
        </pc:spChg>
        <pc:spChg chg="mod">
          <ac:chgData name="Habergham-Mawson, Stacey" userId="a5ef71d5-5e7c-4f18-a94a-742bbbd8ed0d" providerId="ADAL" clId="{1AF2951A-B4F7-476C-B76B-3FCB0B29E105}" dt="2023-04-04T08:07:49.021" v="217" actId="164"/>
          <ac:spMkLst>
            <pc:docMk/>
            <pc:sldMk cId="3150881883" sldId="256"/>
            <ac:spMk id="9" creationId="{AB1BB1DA-31B9-0AFA-2ACA-DC611A951126}"/>
          </ac:spMkLst>
        </pc:spChg>
        <pc:grpChg chg="add mod">
          <ac:chgData name="Habergham-Mawson, Stacey" userId="a5ef71d5-5e7c-4f18-a94a-742bbbd8ed0d" providerId="ADAL" clId="{1AF2951A-B4F7-476C-B76B-3FCB0B29E105}" dt="2023-04-04T14:24:02.434" v="808" actId="14100"/>
          <ac:grpSpMkLst>
            <pc:docMk/>
            <pc:sldMk cId="3150881883" sldId="256"/>
            <ac:grpSpMk id="16" creationId="{BA39E121-2E5D-F638-45CB-7A9A854DFB77}"/>
          </ac:grpSpMkLst>
        </pc:grpChg>
        <pc:picChg chg="add mod ord modCrop">
          <ac:chgData name="Habergham-Mawson, Stacey" userId="a5ef71d5-5e7c-4f18-a94a-742bbbd8ed0d" providerId="ADAL" clId="{1AF2951A-B4F7-476C-B76B-3FCB0B29E105}" dt="2023-04-04T08:07:49.021" v="217" actId="164"/>
          <ac:picMkLst>
            <pc:docMk/>
            <pc:sldMk cId="3150881883" sldId="256"/>
            <ac:picMk id="4" creationId="{A7DB815A-0315-7F21-2809-60010DEECB50}"/>
          </ac:picMkLst>
        </pc:picChg>
        <pc:picChg chg="del mod">
          <ac:chgData name="Habergham-Mawson, Stacey" userId="a5ef71d5-5e7c-4f18-a94a-742bbbd8ed0d" providerId="ADAL" clId="{1AF2951A-B4F7-476C-B76B-3FCB0B29E105}" dt="2023-04-04T08:01:03.325" v="54" actId="478"/>
          <ac:picMkLst>
            <pc:docMk/>
            <pc:sldMk cId="3150881883" sldId="256"/>
            <ac:picMk id="7" creationId="{5D1C13A9-8768-ECEF-0A2A-B6FF147CC09E}"/>
          </ac:picMkLst>
        </pc:picChg>
        <pc:picChg chg="add mod">
          <ac:chgData name="Habergham-Mawson, Stacey" userId="a5ef71d5-5e7c-4f18-a94a-742bbbd8ed0d" providerId="ADAL" clId="{1AF2951A-B4F7-476C-B76B-3FCB0B29E105}" dt="2023-04-04T08:07:49.021" v="217" actId="164"/>
          <ac:picMkLst>
            <pc:docMk/>
            <pc:sldMk cId="3150881883" sldId="256"/>
            <ac:picMk id="10" creationId="{C711577A-8CEC-00B2-E847-D20866967D94}"/>
          </ac:picMkLst>
        </pc:picChg>
        <pc:picChg chg="add mod">
          <ac:chgData name="Habergham-Mawson, Stacey" userId="a5ef71d5-5e7c-4f18-a94a-742bbbd8ed0d" providerId="ADAL" clId="{1AF2951A-B4F7-476C-B76B-3FCB0B29E105}" dt="2023-04-04T08:07:49.021" v="217" actId="164"/>
          <ac:picMkLst>
            <pc:docMk/>
            <pc:sldMk cId="3150881883" sldId="256"/>
            <ac:picMk id="12" creationId="{6A2601DD-06E6-48D6-1763-C9C5985E8DBF}"/>
          </ac:picMkLst>
        </pc:picChg>
        <pc:picChg chg="add mod">
          <ac:chgData name="Habergham-Mawson, Stacey" userId="a5ef71d5-5e7c-4f18-a94a-742bbbd8ed0d" providerId="ADAL" clId="{1AF2951A-B4F7-476C-B76B-3FCB0B29E105}" dt="2023-04-04T08:07:49.021" v="217" actId="164"/>
          <ac:picMkLst>
            <pc:docMk/>
            <pc:sldMk cId="3150881883" sldId="256"/>
            <ac:picMk id="14" creationId="{9897A5AE-8E0F-8850-0773-FBFEBCB34C60}"/>
          </ac:picMkLst>
        </pc:picChg>
        <pc:picChg chg="add mod">
          <ac:chgData name="Habergham-Mawson, Stacey" userId="a5ef71d5-5e7c-4f18-a94a-742bbbd8ed0d" providerId="ADAL" clId="{1AF2951A-B4F7-476C-B76B-3FCB0B29E105}" dt="2023-04-04T08:07:49.021" v="217" actId="164"/>
          <ac:picMkLst>
            <pc:docMk/>
            <pc:sldMk cId="3150881883" sldId="256"/>
            <ac:picMk id="15" creationId="{7A8BA227-E845-7D10-EBF2-581666E2910B}"/>
          </ac:picMkLst>
        </pc:picChg>
      </pc:sldChg>
      <pc:sldChg chg="addSp delSp modSp mod">
        <pc:chgData name="Habergham-Mawson, Stacey" userId="a5ef71d5-5e7c-4f18-a94a-742bbbd8ed0d" providerId="ADAL" clId="{1AF2951A-B4F7-476C-B76B-3FCB0B29E105}" dt="2023-04-04T14:21:39.046" v="804" actId="20577"/>
        <pc:sldMkLst>
          <pc:docMk/>
          <pc:sldMk cId="75464744" sldId="271"/>
        </pc:sldMkLst>
        <pc:spChg chg="mod">
          <ac:chgData name="Habergham-Mawson, Stacey" userId="a5ef71d5-5e7c-4f18-a94a-742bbbd8ed0d" providerId="ADAL" clId="{1AF2951A-B4F7-476C-B76B-3FCB0B29E105}" dt="2023-04-04T09:38:26.550" v="310" actId="20577"/>
          <ac:spMkLst>
            <pc:docMk/>
            <pc:sldMk cId="75464744" sldId="271"/>
            <ac:spMk id="2" creationId="{7DF9E438-2F17-4D9B-B5B7-8C7C69BD35AB}"/>
          </ac:spMkLst>
        </pc:spChg>
        <pc:spChg chg="del mod topLvl">
          <ac:chgData name="Habergham-Mawson, Stacey" userId="a5ef71d5-5e7c-4f18-a94a-742bbbd8ed0d" providerId="ADAL" clId="{1AF2951A-B4F7-476C-B76B-3FCB0B29E105}" dt="2023-04-04T08:16:36.172" v="259" actId="478"/>
          <ac:spMkLst>
            <pc:docMk/>
            <pc:sldMk cId="75464744" sldId="271"/>
            <ac:spMk id="10" creationId="{DA60F8E0-CE7F-7245-BA6C-C114E63508A7}"/>
          </ac:spMkLst>
        </pc:spChg>
        <pc:spChg chg="mod">
          <ac:chgData name="Habergham-Mawson, Stacey" userId="a5ef71d5-5e7c-4f18-a94a-742bbbd8ed0d" providerId="ADAL" clId="{1AF2951A-B4F7-476C-B76B-3FCB0B29E105}" dt="2023-04-04T14:21:39.046" v="804" actId="20577"/>
          <ac:spMkLst>
            <pc:docMk/>
            <pc:sldMk cId="75464744" sldId="271"/>
            <ac:spMk id="11" creationId="{438596E2-1D74-41F0-8ADB-CE5F1E214126}"/>
          </ac:spMkLst>
        </pc:spChg>
        <pc:spChg chg="del mod topLvl">
          <ac:chgData name="Habergham-Mawson, Stacey" userId="a5ef71d5-5e7c-4f18-a94a-742bbbd8ed0d" providerId="ADAL" clId="{1AF2951A-B4F7-476C-B76B-3FCB0B29E105}" dt="2023-04-04T08:16:37.429" v="260" actId="478"/>
          <ac:spMkLst>
            <pc:docMk/>
            <pc:sldMk cId="75464744" sldId="271"/>
            <ac:spMk id="12" creationId="{E1CB43C8-F292-BD66-8BD1-F43FD613096D}"/>
          </ac:spMkLst>
        </pc:spChg>
        <pc:grpChg chg="add del mod">
          <ac:chgData name="Habergham-Mawson, Stacey" userId="a5ef71d5-5e7c-4f18-a94a-742bbbd8ed0d" providerId="ADAL" clId="{1AF2951A-B4F7-476C-B76B-3FCB0B29E105}" dt="2023-04-04T08:15:11.739" v="228" actId="165"/>
          <ac:grpSpMkLst>
            <pc:docMk/>
            <pc:sldMk cId="75464744" sldId="271"/>
            <ac:grpSpMk id="8" creationId="{88134AB3-9595-4F75-8BB4-074ACE3195DB}"/>
          </ac:grpSpMkLst>
        </pc:grpChg>
        <pc:grpChg chg="add del mod">
          <ac:chgData name="Habergham-Mawson, Stacey" userId="a5ef71d5-5e7c-4f18-a94a-742bbbd8ed0d" providerId="ADAL" clId="{1AF2951A-B4F7-476C-B76B-3FCB0B29E105}" dt="2023-04-04T09:37:01.982" v="274" actId="165"/>
          <ac:grpSpMkLst>
            <pc:docMk/>
            <pc:sldMk cId="75464744" sldId="271"/>
            <ac:grpSpMk id="17" creationId="{06A48EDD-04EA-1D27-BAC7-B1387E42DBF9}"/>
          </ac:grpSpMkLst>
        </pc:grpChg>
        <pc:grpChg chg="add mod">
          <ac:chgData name="Habergham-Mawson, Stacey" userId="a5ef71d5-5e7c-4f18-a94a-742bbbd8ed0d" providerId="ADAL" clId="{1AF2951A-B4F7-476C-B76B-3FCB0B29E105}" dt="2023-04-04T09:37:19.324" v="279" actId="164"/>
          <ac:grpSpMkLst>
            <pc:docMk/>
            <pc:sldMk cId="75464744" sldId="271"/>
            <ac:grpSpMk id="18" creationId="{CE7E3F2E-B039-E975-0490-58DBFBDB9A78}"/>
          </ac:grpSpMkLst>
        </pc:grpChg>
        <pc:picChg chg="add del mod">
          <ac:chgData name="Habergham-Mawson, Stacey" userId="a5ef71d5-5e7c-4f18-a94a-742bbbd8ed0d" providerId="ADAL" clId="{1AF2951A-B4F7-476C-B76B-3FCB0B29E105}" dt="2023-04-04T08:05:00.561" v="172" actId="21"/>
          <ac:picMkLst>
            <pc:docMk/>
            <pc:sldMk cId="75464744" sldId="271"/>
            <ac:picMk id="6" creationId="{624A928E-C6AA-95E3-8F9B-FB83F3D04D87}"/>
          </ac:picMkLst>
        </pc:picChg>
        <pc:picChg chg="del">
          <ac:chgData name="Habergham-Mawson, Stacey" userId="a5ef71d5-5e7c-4f18-a94a-742bbbd8ed0d" providerId="ADAL" clId="{1AF2951A-B4F7-476C-B76B-3FCB0B29E105}" dt="2023-04-04T08:16:53.557" v="266" actId="478"/>
          <ac:picMkLst>
            <pc:docMk/>
            <pc:sldMk cId="75464744" sldId="271"/>
            <ac:picMk id="7" creationId="{99C1E8B7-8475-479D-922E-898042E6A69F}"/>
          </ac:picMkLst>
        </pc:picChg>
        <pc:picChg chg="mod topLvl modCrop">
          <ac:chgData name="Habergham-Mawson, Stacey" userId="a5ef71d5-5e7c-4f18-a94a-742bbbd8ed0d" providerId="ADAL" clId="{1AF2951A-B4F7-476C-B76B-3FCB0B29E105}" dt="2023-04-04T09:37:19.324" v="279" actId="164"/>
          <ac:picMkLst>
            <pc:docMk/>
            <pc:sldMk cId="75464744" sldId="271"/>
            <ac:picMk id="9" creationId="{F54C421C-1F3F-EBFD-7078-1F3BD9DC87AC}"/>
          </ac:picMkLst>
        </pc:picChg>
        <pc:picChg chg="mod topLvl">
          <ac:chgData name="Habergham-Mawson, Stacey" userId="a5ef71d5-5e7c-4f18-a94a-742bbbd8ed0d" providerId="ADAL" clId="{1AF2951A-B4F7-476C-B76B-3FCB0B29E105}" dt="2023-04-04T09:37:19.324" v="279" actId="164"/>
          <ac:picMkLst>
            <pc:docMk/>
            <pc:sldMk cId="75464744" sldId="271"/>
            <ac:picMk id="13" creationId="{7E2CFE50-C009-6BBC-2015-35A26A81FCE0}"/>
          </ac:picMkLst>
        </pc:picChg>
        <pc:picChg chg="mod topLvl">
          <ac:chgData name="Habergham-Mawson, Stacey" userId="a5ef71d5-5e7c-4f18-a94a-742bbbd8ed0d" providerId="ADAL" clId="{1AF2951A-B4F7-476C-B76B-3FCB0B29E105}" dt="2023-04-04T09:37:19.324" v="279" actId="164"/>
          <ac:picMkLst>
            <pc:docMk/>
            <pc:sldMk cId="75464744" sldId="271"/>
            <ac:picMk id="14" creationId="{9A20AF64-9CE5-28E6-6389-11ACAB203420}"/>
          </ac:picMkLst>
        </pc:picChg>
        <pc:picChg chg="mod topLvl">
          <ac:chgData name="Habergham-Mawson, Stacey" userId="a5ef71d5-5e7c-4f18-a94a-742bbbd8ed0d" providerId="ADAL" clId="{1AF2951A-B4F7-476C-B76B-3FCB0B29E105}" dt="2023-04-04T09:37:19.324" v="279" actId="164"/>
          <ac:picMkLst>
            <pc:docMk/>
            <pc:sldMk cId="75464744" sldId="271"/>
            <ac:picMk id="15" creationId="{51708079-4426-2490-38D7-2D34B32EDD3C}"/>
          </ac:picMkLst>
        </pc:picChg>
        <pc:picChg chg="mod topLvl">
          <ac:chgData name="Habergham-Mawson, Stacey" userId="a5ef71d5-5e7c-4f18-a94a-742bbbd8ed0d" providerId="ADAL" clId="{1AF2951A-B4F7-476C-B76B-3FCB0B29E105}" dt="2023-04-04T09:37:19.324" v="279" actId="164"/>
          <ac:picMkLst>
            <pc:docMk/>
            <pc:sldMk cId="75464744" sldId="271"/>
            <ac:picMk id="16" creationId="{F85AEEE5-1DD6-7C9C-4D08-C25B1F8333C1}"/>
          </ac:picMkLst>
        </pc:picChg>
        <pc:picChg chg="add mod">
          <ac:chgData name="Habergham-Mawson, Stacey" userId="a5ef71d5-5e7c-4f18-a94a-742bbbd8ed0d" providerId="ADAL" clId="{1AF2951A-B4F7-476C-B76B-3FCB0B29E105}" dt="2023-04-04T14:14:33.301" v="319" actId="14826"/>
          <ac:picMkLst>
            <pc:docMk/>
            <pc:sldMk cId="75464744" sldId="271"/>
            <ac:picMk id="20" creationId="{F12641DA-9629-A523-41E2-A50F11454E5C}"/>
          </ac:picMkLst>
        </pc:picChg>
      </pc:sldChg>
      <pc:sldChg chg="addSp delSp modSp mod">
        <pc:chgData name="Habergham-Mawson, Stacey" userId="a5ef71d5-5e7c-4f18-a94a-742bbbd8ed0d" providerId="ADAL" clId="{1AF2951A-B4F7-476C-B76B-3FCB0B29E105}" dt="2023-04-11T12:35:32.884" v="2217" actId="1076"/>
        <pc:sldMkLst>
          <pc:docMk/>
          <pc:sldMk cId="2172394897" sldId="282"/>
        </pc:sldMkLst>
        <pc:spChg chg="add del mod">
          <ac:chgData name="Habergham-Mawson, Stacey" userId="a5ef71d5-5e7c-4f18-a94a-742bbbd8ed0d" providerId="ADAL" clId="{1AF2951A-B4F7-476C-B76B-3FCB0B29E105}" dt="2023-04-04T14:20:41.137" v="792" actId="478"/>
          <ac:spMkLst>
            <pc:docMk/>
            <pc:sldMk cId="2172394897" sldId="282"/>
            <ac:spMk id="3" creationId="{E570869D-5EBB-C087-7DE8-5DB85545ED94}"/>
          </ac:spMkLst>
        </pc:spChg>
        <pc:spChg chg="mod">
          <ac:chgData name="Habergham-Mawson, Stacey" userId="a5ef71d5-5e7c-4f18-a94a-742bbbd8ed0d" providerId="ADAL" clId="{1AF2951A-B4F7-476C-B76B-3FCB0B29E105}" dt="2023-04-11T12:35:32.884" v="2217" actId="1076"/>
          <ac:spMkLst>
            <pc:docMk/>
            <pc:sldMk cId="2172394897" sldId="282"/>
            <ac:spMk id="11" creationId="{438596E2-1D74-41F0-8ADB-CE5F1E214126}"/>
          </ac:spMkLst>
        </pc:spChg>
        <pc:picChg chg="mod">
          <ac:chgData name="Habergham-Mawson, Stacey" userId="a5ef71d5-5e7c-4f18-a94a-742bbbd8ed0d" providerId="ADAL" clId="{1AF2951A-B4F7-476C-B76B-3FCB0B29E105}" dt="2023-04-11T12:35:30.251" v="2213" actId="1076"/>
          <ac:picMkLst>
            <pc:docMk/>
            <pc:sldMk cId="2172394897" sldId="282"/>
            <ac:picMk id="7" creationId="{99C1E8B7-8475-479D-922E-898042E6A69F}"/>
          </ac:picMkLst>
        </pc:picChg>
      </pc:sldChg>
      <pc:sldChg chg="addSp delSp modSp mod delAnim modAnim modNotesTx">
        <pc:chgData name="Habergham-Mawson, Stacey" userId="a5ef71d5-5e7c-4f18-a94a-742bbbd8ed0d" providerId="ADAL" clId="{1AF2951A-B4F7-476C-B76B-3FCB0B29E105}" dt="2023-04-11T10:45:07.447" v="1471" actId="1076"/>
        <pc:sldMkLst>
          <pc:docMk/>
          <pc:sldMk cId="118939044" sldId="283"/>
        </pc:sldMkLst>
        <pc:picChg chg="add mod">
          <ac:chgData name="Habergham-Mawson, Stacey" userId="a5ef71d5-5e7c-4f18-a94a-742bbbd8ed0d" providerId="ADAL" clId="{1AF2951A-B4F7-476C-B76B-3FCB0B29E105}" dt="2023-04-11T10:45:07.447" v="1471" actId="1076"/>
          <ac:picMkLst>
            <pc:docMk/>
            <pc:sldMk cId="118939044" sldId="283"/>
            <ac:picMk id="2" creationId="{1196D194-1E5C-B5E7-6520-4F53E6FC8774}"/>
          </ac:picMkLst>
        </pc:picChg>
        <pc:picChg chg="del">
          <ac:chgData name="Habergham-Mawson, Stacey" userId="a5ef71d5-5e7c-4f18-a94a-742bbbd8ed0d" providerId="ADAL" clId="{1AF2951A-B4F7-476C-B76B-3FCB0B29E105}" dt="2023-04-11T10:42:56.345" v="1297" actId="478"/>
          <ac:picMkLst>
            <pc:docMk/>
            <pc:sldMk cId="118939044" sldId="283"/>
            <ac:picMk id="8" creationId="{528BEBDC-B782-82C8-A511-1456652D7CCE}"/>
          </ac:picMkLst>
        </pc:picChg>
      </pc:sldChg>
      <pc:sldChg chg="modSp mod ord delCm">
        <pc:chgData name="Habergham-Mawson, Stacey" userId="a5ef71d5-5e7c-4f18-a94a-742bbbd8ed0d" providerId="ADAL" clId="{1AF2951A-B4F7-476C-B76B-3FCB0B29E105}" dt="2023-04-24T14:45:00.302" v="8793"/>
        <pc:sldMkLst>
          <pc:docMk/>
          <pc:sldMk cId="2389422349" sldId="285"/>
        </pc:sldMkLst>
        <pc:spChg chg="mod">
          <ac:chgData name="Habergham-Mawson, Stacey" userId="a5ef71d5-5e7c-4f18-a94a-742bbbd8ed0d" providerId="ADAL" clId="{1AF2951A-B4F7-476C-B76B-3FCB0B29E105}" dt="2023-04-11T12:36:09.726" v="2238" actId="20577"/>
          <ac:spMkLst>
            <pc:docMk/>
            <pc:sldMk cId="2389422349" sldId="285"/>
            <ac:spMk id="2" creationId="{7DF9E438-2F17-4D9B-B5B7-8C7C69BD35AB}"/>
          </ac:spMkLst>
        </pc:spChg>
        <pc:spChg chg="mod">
          <ac:chgData name="Habergham-Mawson, Stacey" userId="a5ef71d5-5e7c-4f18-a94a-742bbbd8ed0d" providerId="ADAL" clId="{1AF2951A-B4F7-476C-B76B-3FCB0B29E105}" dt="2023-04-17T08:27:11.598" v="8087" actId="1076"/>
          <ac:spMkLst>
            <pc:docMk/>
            <pc:sldMk cId="2389422349" sldId="285"/>
            <ac:spMk id="11" creationId="{438596E2-1D74-41F0-8ADB-CE5F1E214126}"/>
          </ac:spMkLst>
        </pc:spChg>
        <pc:picChg chg="mod">
          <ac:chgData name="Habergham-Mawson, Stacey" userId="a5ef71d5-5e7c-4f18-a94a-742bbbd8ed0d" providerId="ADAL" clId="{1AF2951A-B4F7-476C-B76B-3FCB0B29E105}" dt="2023-04-17T08:25:45.399" v="7981" actId="1076"/>
          <ac:picMkLst>
            <pc:docMk/>
            <pc:sldMk cId="2389422349" sldId="285"/>
            <ac:picMk id="9" creationId="{76DFBD0C-0EF4-2A2E-837F-049B467DE067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Habergham-Mawson, Stacey" userId="a5ef71d5-5e7c-4f18-a94a-742bbbd8ed0d" providerId="ADAL" clId="{1AF2951A-B4F7-476C-B76B-3FCB0B29E105}" dt="2023-04-24T14:45:00.302" v="8793"/>
              <pc2:cmMkLst xmlns:pc2="http://schemas.microsoft.com/office/powerpoint/2019/9/main/command">
                <pc:docMk/>
                <pc:sldMk cId="2389422349" sldId="285"/>
                <pc2:cmMk id="{D19016A0-CDF9-41DE-9705-40EB4CB6A0C3}"/>
              </pc2:cmMkLst>
            </pc226:cmChg>
          </p:ext>
        </pc:extLst>
      </pc:sldChg>
      <pc:sldChg chg="del ord">
        <pc:chgData name="Habergham-Mawson, Stacey" userId="a5ef71d5-5e7c-4f18-a94a-742bbbd8ed0d" providerId="ADAL" clId="{1AF2951A-B4F7-476C-B76B-3FCB0B29E105}" dt="2023-04-11T12:47:52.568" v="3297" actId="47"/>
        <pc:sldMkLst>
          <pc:docMk/>
          <pc:sldMk cId="1555839115" sldId="286"/>
        </pc:sldMkLst>
      </pc:sldChg>
      <pc:sldChg chg="del ord">
        <pc:chgData name="Habergham-Mawson, Stacey" userId="a5ef71d5-5e7c-4f18-a94a-742bbbd8ed0d" providerId="ADAL" clId="{1AF2951A-B4F7-476C-B76B-3FCB0B29E105}" dt="2023-04-11T12:47:53.336" v="3298" actId="47"/>
        <pc:sldMkLst>
          <pc:docMk/>
          <pc:sldMk cId="3663585745" sldId="287"/>
        </pc:sldMkLst>
      </pc:sldChg>
      <pc:sldChg chg="del ord">
        <pc:chgData name="Habergham-Mawson, Stacey" userId="a5ef71d5-5e7c-4f18-a94a-742bbbd8ed0d" providerId="ADAL" clId="{1AF2951A-B4F7-476C-B76B-3FCB0B29E105}" dt="2023-04-11T12:47:54.044" v="3299" actId="47"/>
        <pc:sldMkLst>
          <pc:docMk/>
          <pc:sldMk cId="730113732" sldId="288"/>
        </pc:sldMkLst>
      </pc:sldChg>
      <pc:sldChg chg="del ord">
        <pc:chgData name="Habergham-Mawson, Stacey" userId="a5ef71d5-5e7c-4f18-a94a-742bbbd8ed0d" providerId="ADAL" clId="{1AF2951A-B4F7-476C-B76B-3FCB0B29E105}" dt="2023-04-11T12:47:54.672" v="3303" actId="47"/>
        <pc:sldMkLst>
          <pc:docMk/>
          <pc:sldMk cId="4189953146" sldId="289"/>
        </pc:sldMkLst>
      </pc:sldChg>
      <pc:sldChg chg="del ord">
        <pc:chgData name="Habergham-Mawson, Stacey" userId="a5ef71d5-5e7c-4f18-a94a-742bbbd8ed0d" providerId="ADAL" clId="{1AF2951A-B4F7-476C-B76B-3FCB0B29E105}" dt="2023-04-11T12:47:57.838" v="3308" actId="47"/>
        <pc:sldMkLst>
          <pc:docMk/>
          <pc:sldMk cId="3530419323" sldId="290"/>
        </pc:sldMkLst>
      </pc:sldChg>
      <pc:sldChg chg="delSp modSp mod delCm modCm modNotesTx">
        <pc:chgData name="Habergham-Mawson, Stacey" userId="a5ef71d5-5e7c-4f18-a94a-742bbbd8ed0d" providerId="ADAL" clId="{1AF2951A-B4F7-476C-B76B-3FCB0B29E105}" dt="2023-04-24T14:45:07.542" v="8794"/>
        <pc:sldMkLst>
          <pc:docMk/>
          <pc:sldMk cId="30820082" sldId="291"/>
        </pc:sldMkLst>
        <pc:spChg chg="mod">
          <ac:chgData name="Habergham-Mawson, Stacey" userId="a5ef71d5-5e7c-4f18-a94a-742bbbd8ed0d" providerId="ADAL" clId="{1AF2951A-B4F7-476C-B76B-3FCB0B29E105}" dt="2023-04-12T11:35:59.998" v="7290" actId="20577"/>
          <ac:spMkLst>
            <pc:docMk/>
            <pc:sldMk cId="30820082" sldId="291"/>
            <ac:spMk id="6" creationId="{6E51328A-7176-7824-2F60-B0243E50DF8F}"/>
          </ac:spMkLst>
        </pc:spChg>
        <pc:spChg chg="mod">
          <ac:chgData name="Habergham-Mawson, Stacey" userId="a5ef71d5-5e7c-4f18-a94a-742bbbd8ed0d" providerId="ADAL" clId="{1AF2951A-B4F7-476C-B76B-3FCB0B29E105}" dt="2023-04-17T08:27:34.294" v="8114" actId="20577"/>
          <ac:spMkLst>
            <pc:docMk/>
            <pc:sldMk cId="30820082" sldId="291"/>
            <ac:spMk id="8" creationId="{42D96D26-F481-20D1-5D3A-BE654A6EF888}"/>
          </ac:spMkLst>
        </pc:spChg>
        <pc:picChg chg="del">
          <ac:chgData name="Habergham-Mawson, Stacey" userId="a5ef71d5-5e7c-4f18-a94a-742bbbd8ed0d" providerId="ADAL" clId="{1AF2951A-B4F7-476C-B76B-3FCB0B29E105}" dt="2023-04-11T12:50:49.254" v="3608" actId="478"/>
          <ac:picMkLst>
            <pc:docMk/>
            <pc:sldMk cId="30820082" sldId="291"/>
            <ac:picMk id="2" creationId="{D0580E8C-EAE2-7941-F7A3-F859E5EFE8AA}"/>
          </ac:picMkLst>
        </pc:picChg>
        <pc:picChg chg="del">
          <ac:chgData name="Habergham-Mawson, Stacey" userId="a5ef71d5-5e7c-4f18-a94a-742bbbd8ed0d" providerId="ADAL" clId="{1AF2951A-B4F7-476C-B76B-3FCB0B29E105}" dt="2023-04-11T12:50:49.627" v="3609" actId="478"/>
          <ac:picMkLst>
            <pc:docMk/>
            <pc:sldMk cId="30820082" sldId="291"/>
            <ac:picMk id="7" creationId="{32D0747E-59BD-618B-6592-CD2FB77E094E}"/>
          </ac:picMkLst>
        </pc:picChg>
        <pc:picChg chg="del">
          <ac:chgData name="Habergham-Mawson, Stacey" userId="a5ef71d5-5e7c-4f18-a94a-742bbbd8ed0d" providerId="ADAL" clId="{1AF2951A-B4F7-476C-B76B-3FCB0B29E105}" dt="2023-04-11T12:50:50.445" v="3610" actId="478"/>
          <ac:picMkLst>
            <pc:docMk/>
            <pc:sldMk cId="30820082" sldId="291"/>
            <ac:picMk id="9" creationId="{E2D64505-7F7E-47F5-7910-B979E64BDDFC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Habergham-Mawson, Stacey" userId="a5ef71d5-5e7c-4f18-a94a-742bbbd8ed0d" providerId="ADAL" clId="{1AF2951A-B4F7-476C-B76B-3FCB0B29E105}" dt="2023-04-24T14:45:07.542" v="8794"/>
              <pc2:cmMkLst xmlns:pc2="http://schemas.microsoft.com/office/powerpoint/2019/9/main/command">
                <pc:docMk/>
                <pc:sldMk cId="30820082" sldId="291"/>
                <pc2:cmMk id="{7F0667BE-4B1E-4512-848C-C599CAFD67E1}"/>
              </pc2:cmMkLst>
              <pc226:cmRplyChg chg="add">
                <pc226:chgData name="Habergham-Mawson, Stacey" userId="a5ef71d5-5e7c-4f18-a94a-742bbbd8ed0d" providerId="ADAL" clId="{1AF2951A-B4F7-476C-B76B-3FCB0B29E105}" dt="2023-04-17T08:26:20.718" v="7985"/>
                <pc2:cmRplyMkLst xmlns:pc2="http://schemas.microsoft.com/office/powerpoint/2019/9/main/command">
                  <pc:docMk/>
                  <pc:sldMk cId="30820082" sldId="291"/>
                  <pc2:cmMk id="{7F0667BE-4B1E-4512-848C-C599CAFD67E1}"/>
                  <pc2:cmRplyMk id="{B3D34A8E-EDCB-479A-A6F2-9B8A2D5FBA5E}"/>
                </pc2:cmRplyMkLst>
              </pc226:cmRplyChg>
            </pc226:cmChg>
          </p:ext>
        </pc:extLst>
      </pc:sldChg>
      <pc:sldChg chg="addSp delSp modSp mod modNotesTx">
        <pc:chgData name="Habergham-Mawson, Stacey" userId="a5ef71d5-5e7c-4f18-a94a-742bbbd8ed0d" providerId="ADAL" clId="{1AF2951A-B4F7-476C-B76B-3FCB0B29E105}" dt="2023-04-12T11:44:14.861" v="7588" actId="20577"/>
        <pc:sldMkLst>
          <pc:docMk/>
          <pc:sldMk cId="623256817" sldId="292"/>
        </pc:sldMkLst>
        <pc:spChg chg="add mod">
          <ac:chgData name="Habergham-Mawson, Stacey" userId="a5ef71d5-5e7c-4f18-a94a-742bbbd8ed0d" providerId="ADAL" clId="{1AF2951A-B4F7-476C-B76B-3FCB0B29E105}" dt="2023-04-12T11:42:09.376" v="7371" actId="20577"/>
          <ac:spMkLst>
            <pc:docMk/>
            <pc:sldMk cId="623256817" sldId="292"/>
            <ac:spMk id="2" creationId="{905A1B79-1DC1-6BB6-2EFB-1C96AE417D6E}"/>
          </ac:spMkLst>
        </pc:spChg>
        <pc:spChg chg="del">
          <ac:chgData name="Habergham-Mawson, Stacey" userId="a5ef71d5-5e7c-4f18-a94a-742bbbd8ed0d" providerId="ADAL" clId="{1AF2951A-B4F7-476C-B76B-3FCB0B29E105}" dt="2023-04-11T12:53:52.278" v="4140" actId="478"/>
          <ac:spMkLst>
            <pc:docMk/>
            <pc:sldMk cId="623256817" sldId="292"/>
            <ac:spMk id="3" creationId="{5E657C50-A4A9-8152-DC56-B544B32D5B2F}"/>
          </ac:spMkLst>
        </pc:spChg>
        <pc:spChg chg="del mod">
          <ac:chgData name="Habergham-Mawson, Stacey" userId="a5ef71d5-5e7c-4f18-a94a-742bbbd8ed0d" providerId="ADAL" clId="{1AF2951A-B4F7-476C-B76B-3FCB0B29E105}" dt="2023-04-11T12:53:51.113" v="4139" actId="478"/>
          <ac:spMkLst>
            <pc:docMk/>
            <pc:sldMk cId="623256817" sldId="292"/>
            <ac:spMk id="4" creationId="{6FF92D03-03B6-384E-13D9-40C945223166}"/>
          </ac:spMkLst>
        </pc:spChg>
        <pc:spChg chg="del">
          <ac:chgData name="Habergham-Mawson, Stacey" userId="a5ef71d5-5e7c-4f18-a94a-742bbbd8ed0d" providerId="ADAL" clId="{1AF2951A-B4F7-476C-B76B-3FCB0B29E105}" dt="2023-04-11T12:53:53.213" v="4141" actId="478"/>
          <ac:spMkLst>
            <pc:docMk/>
            <pc:sldMk cId="623256817" sldId="292"/>
            <ac:spMk id="5" creationId="{1EAA996F-57EF-BDCF-1462-A28D350038D8}"/>
          </ac:spMkLst>
        </pc:spChg>
        <pc:spChg chg="mod">
          <ac:chgData name="Habergham-Mawson, Stacey" userId="a5ef71d5-5e7c-4f18-a94a-742bbbd8ed0d" providerId="ADAL" clId="{1AF2951A-B4F7-476C-B76B-3FCB0B29E105}" dt="2023-04-11T12:53:41.697" v="4132" actId="313"/>
          <ac:spMkLst>
            <pc:docMk/>
            <pc:sldMk cId="623256817" sldId="292"/>
            <ac:spMk id="6" creationId="{6E51328A-7176-7824-2F60-B0243E50DF8F}"/>
          </ac:spMkLst>
        </pc:spChg>
        <pc:spChg chg="del">
          <ac:chgData name="Habergham-Mawson, Stacey" userId="a5ef71d5-5e7c-4f18-a94a-742bbbd8ed0d" providerId="ADAL" clId="{1AF2951A-B4F7-476C-B76B-3FCB0B29E105}" dt="2023-04-11T12:53:49.210" v="4137" actId="478"/>
          <ac:spMkLst>
            <pc:docMk/>
            <pc:sldMk cId="623256817" sldId="292"/>
            <ac:spMk id="26" creationId="{BB931EC7-F616-3C5F-ACCC-82D690170AAD}"/>
          </ac:spMkLst>
        </pc:spChg>
        <pc:grpChg chg="del">
          <ac:chgData name="Habergham-Mawson, Stacey" userId="a5ef71d5-5e7c-4f18-a94a-742bbbd8ed0d" providerId="ADAL" clId="{1AF2951A-B4F7-476C-B76B-3FCB0B29E105}" dt="2023-04-11T12:53:47.174" v="4133" actId="478"/>
          <ac:grpSpMkLst>
            <pc:docMk/>
            <pc:sldMk cId="623256817" sldId="292"/>
            <ac:grpSpMk id="7" creationId="{44F44E34-3485-FA9C-3C4A-20BA235449E6}"/>
          </ac:grpSpMkLst>
        </pc:grpChg>
        <pc:cxnChg chg="mod">
          <ac:chgData name="Habergham-Mawson, Stacey" userId="a5ef71d5-5e7c-4f18-a94a-742bbbd8ed0d" providerId="ADAL" clId="{1AF2951A-B4F7-476C-B76B-3FCB0B29E105}" dt="2023-04-11T12:53:47.174" v="4133" actId="478"/>
          <ac:cxnSpMkLst>
            <pc:docMk/>
            <pc:sldMk cId="623256817" sldId="292"/>
            <ac:cxnSpMk id="9" creationId="{92375EF0-F13F-5EBD-86CD-B04FB5400A2F}"/>
          </ac:cxnSpMkLst>
        </pc:cxnChg>
      </pc:sldChg>
      <pc:sldChg chg="addSp delSp modSp mod modNotesTx">
        <pc:chgData name="Habergham-Mawson, Stacey" userId="a5ef71d5-5e7c-4f18-a94a-742bbbd8ed0d" providerId="ADAL" clId="{1AF2951A-B4F7-476C-B76B-3FCB0B29E105}" dt="2023-04-12T11:46:28.445" v="7857" actId="20577"/>
        <pc:sldMkLst>
          <pc:docMk/>
          <pc:sldMk cId="3391639166" sldId="293"/>
        </pc:sldMkLst>
        <pc:spChg chg="del">
          <ac:chgData name="Habergham-Mawson, Stacey" userId="a5ef71d5-5e7c-4f18-a94a-742bbbd8ed0d" providerId="ADAL" clId="{1AF2951A-B4F7-476C-B76B-3FCB0B29E105}" dt="2023-04-11T13:02:04.698" v="5404" actId="478"/>
          <ac:spMkLst>
            <pc:docMk/>
            <pc:sldMk cId="3391639166" sldId="293"/>
            <ac:spMk id="2" creationId="{43038B5D-80B5-ED35-BE14-CA4A81F72B1F}"/>
          </ac:spMkLst>
        </pc:spChg>
        <pc:spChg chg="mod">
          <ac:chgData name="Habergham-Mawson, Stacey" userId="a5ef71d5-5e7c-4f18-a94a-742bbbd8ed0d" providerId="ADAL" clId="{1AF2951A-B4F7-476C-B76B-3FCB0B29E105}" dt="2023-04-12T11:45:13.206" v="7654" actId="20577"/>
          <ac:spMkLst>
            <pc:docMk/>
            <pc:sldMk cId="3391639166" sldId="293"/>
            <ac:spMk id="4" creationId="{CBE17CE6-F34B-C8DC-38BD-9FB8A0F9F9A8}"/>
          </ac:spMkLst>
        </pc:spChg>
        <pc:spChg chg="add del">
          <ac:chgData name="Habergham-Mawson, Stacey" userId="a5ef71d5-5e7c-4f18-a94a-742bbbd8ed0d" providerId="ADAL" clId="{1AF2951A-B4F7-476C-B76B-3FCB0B29E105}" dt="2023-04-11T13:02:44.510" v="5487" actId="22"/>
          <ac:spMkLst>
            <pc:docMk/>
            <pc:sldMk cId="3391639166" sldId="293"/>
            <ac:spMk id="5" creationId="{A55E7A64-6F2D-F644-1377-2EACFBDFD483}"/>
          </ac:spMkLst>
        </pc:spChg>
        <pc:spChg chg="mod">
          <ac:chgData name="Habergham-Mawson, Stacey" userId="a5ef71d5-5e7c-4f18-a94a-742bbbd8ed0d" providerId="ADAL" clId="{1AF2951A-B4F7-476C-B76B-3FCB0B29E105}" dt="2023-04-11T13:00:16.628" v="5037" actId="20577"/>
          <ac:spMkLst>
            <pc:docMk/>
            <pc:sldMk cId="3391639166" sldId="293"/>
            <ac:spMk id="6" creationId="{6E51328A-7176-7824-2F60-B0243E50DF8F}"/>
          </ac:spMkLst>
        </pc:spChg>
      </pc:sldChg>
      <pc:sldChg chg="modSp mod modNotesTx">
        <pc:chgData name="Habergham-Mawson, Stacey" userId="a5ef71d5-5e7c-4f18-a94a-742bbbd8ed0d" providerId="ADAL" clId="{1AF2951A-B4F7-476C-B76B-3FCB0B29E105}" dt="2023-04-12T11:47:49.725" v="7869" actId="20577"/>
        <pc:sldMkLst>
          <pc:docMk/>
          <pc:sldMk cId="803026509" sldId="294"/>
        </pc:sldMkLst>
        <pc:spChg chg="mod">
          <ac:chgData name="Habergham-Mawson, Stacey" userId="a5ef71d5-5e7c-4f18-a94a-742bbbd8ed0d" providerId="ADAL" clId="{1AF2951A-B4F7-476C-B76B-3FCB0B29E105}" dt="2023-04-12T11:47:49.725" v="7869" actId="20577"/>
          <ac:spMkLst>
            <pc:docMk/>
            <pc:sldMk cId="803026509" sldId="294"/>
            <ac:spMk id="4" creationId="{CBE17CE6-F34B-C8DC-38BD-9FB8A0F9F9A8}"/>
          </ac:spMkLst>
        </pc:spChg>
        <pc:spChg chg="mod">
          <ac:chgData name="Habergham-Mawson, Stacey" userId="a5ef71d5-5e7c-4f18-a94a-742bbbd8ed0d" providerId="ADAL" clId="{1AF2951A-B4F7-476C-B76B-3FCB0B29E105}" dt="2023-04-12T11:47:41.632" v="7863" actId="20577"/>
          <ac:spMkLst>
            <pc:docMk/>
            <pc:sldMk cId="803026509" sldId="294"/>
            <ac:spMk id="6" creationId="{6E51328A-7176-7824-2F60-B0243E50DF8F}"/>
          </ac:spMkLst>
        </pc:spChg>
      </pc:sldChg>
      <pc:sldChg chg="del ord">
        <pc:chgData name="Habergham-Mawson, Stacey" userId="a5ef71d5-5e7c-4f18-a94a-742bbbd8ed0d" providerId="ADAL" clId="{1AF2951A-B4F7-476C-B76B-3FCB0B29E105}" dt="2023-04-11T12:47:55.308" v="3304" actId="47"/>
        <pc:sldMkLst>
          <pc:docMk/>
          <pc:sldMk cId="4220539440" sldId="295"/>
        </pc:sldMkLst>
      </pc:sldChg>
      <pc:sldChg chg="del ord">
        <pc:chgData name="Habergham-Mawson, Stacey" userId="a5ef71d5-5e7c-4f18-a94a-742bbbd8ed0d" providerId="ADAL" clId="{1AF2951A-B4F7-476C-B76B-3FCB0B29E105}" dt="2023-04-11T12:47:55.935" v="3305" actId="47"/>
        <pc:sldMkLst>
          <pc:docMk/>
          <pc:sldMk cId="2664696043" sldId="296"/>
        </pc:sldMkLst>
      </pc:sldChg>
      <pc:sldChg chg="del ord">
        <pc:chgData name="Habergham-Mawson, Stacey" userId="a5ef71d5-5e7c-4f18-a94a-742bbbd8ed0d" providerId="ADAL" clId="{1AF2951A-B4F7-476C-B76B-3FCB0B29E105}" dt="2023-04-11T12:47:57.394" v="3307" actId="47"/>
        <pc:sldMkLst>
          <pc:docMk/>
          <pc:sldMk cId="112681549" sldId="297"/>
        </pc:sldMkLst>
      </pc:sldChg>
      <pc:sldChg chg="del ord">
        <pc:chgData name="Habergham-Mawson, Stacey" userId="a5ef71d5-5e7c-4f18-a94a-742bbbd8ed0d" providerId="ADAL" clId="{1AF2951A-B4F7-476C-B76B-3FCB0B29E105}" dt="2023-04-11T12:47:56.612" v="3306" actId="47"/>
        <pc:sldMkLst>
          <pc:docMk/>
          <pc:sldMk cId="3318560053" sldId="300"/>
        </pc:sldMkLst>
      </pc:sldChg>
      <pc:sldChg chg="new del">
        <pc:chgData name="Habergham-Mawson, Stacey" userId="a5ef71d5-5e7c-4f18-a94a-742bbbd8ed0d" providerId="ADAL" clId="{1AF2951A-B4F7-476C-B76B-3FCB0B29E105}" dt="2023-04-11T10:45:52.084" v="1480" actId="47"/>
        <pc:sldMkLst>
          <pc:docMk/>
          <pc:sldMk cId="1479517425" sldId="301"/>
        </pc:sldMkLst>
      </pc:sldChg>
      <pc:sldChg chg="addSp delSp modSp add mod setBg delAnim modNotesTx">
        <pc:chgData name="Habergham-Mawson, Stacey" userId="a5ef71d5-5e7c-4f18-a94a-742bbbd8ed0d" providerId="ADAL" clId="{1AF2951A-B4F7-476C-B76B-3FCB0B29E105}" dt="2023-04-24T10:56:54.017" v="8498" actId="1076"/>
        <pc:sldMkLst>
          <pc:docMk/>
          <pc:sldMk cId="155271315" sldId="302"/>
        </pc:sldMkLst>
        <pc:spChg chg="add mod">
          <ac:chgData name="Habergham-Mawson, Stacey" userId="a5ef71d5-5e7c-4f18-a94a-742bbbd8ed0d" providerId="ADAL" clId="{1AF2951A-B4F7-476C-B76B-3FCB0B29E105}" dt="2023-04-11T10:46:26.797" v="1504" actId="20577"/>
          <ac:spMkLst>
            <pc:docMk/>
            <pc:sldMk cId="155271315" sldId="302"/>
            <ac:spMk id="3" creationId="{D8A8C2D7-4E3A-CE15-1F45-2C73934C81C7}"/>
          </ac:spMkLst>
        </pc:spChg>
        <pc:spChg chg="add mod">
          <ac:chgData name="Habergham-Mawson, Stacey" userId="a5ef71d5-5e7c-4f18-a94a-742bbbd8ed0d" providerId="ADAL" clId="{1AF2951A-B4F7-476C-B76B-3FCB0B29E105}" dt="2023-04-24T10:56:54.017" v="8498" actId="1076"/>
          <ac:spMkLst>
            <pc:docMk/>
            <pc:sldMk cId="155271315" sldId="302"/>
            <ac:spMk id="6" creationId="{E51CC849-4F8D-C99A-D518-6162F7423EC7}"/>
          </ac:spMkLst>
        </pc:spChg>
        <pc:spChg chg="add del mod">
          <ac:chgData name="Habergham-Mawson, Stacey" userId="a5ef71d5-5e7c-4f18-a94a-742bbbd8ed0d" providerId="ADAL" clId="{1AF2951A-B4F7-476C-B76B-3FCB0B29E105}" dt="2023-04-11T10:47:34.038" v="1520" actId="478"/>
          <ac:spMkLst>
            <pc:docMk/>
            <pc:sldMk cId="155271315" sldId="302"/>
            <ac:spMk id="9" creationId="{A85F3FF1-80E2-2AE2-AD8A-C4085AF7EA7C}"/>
          </ac:spMkLst>
        </pc:spChg>
        <pc:picChg chg="del">
          <ac:chgData name="Habergham-Mawson, Stacey" userId="a5ef71d5-5e7c-4f18-a94a-742bbbd8ed0d" providerId="ADAL" clId="{1AF2951A-B4F7-476C-B76B-3FCB0B29E105}" dt="2023-04-11T10:46:15.543" v="1488" actId="478"/>
          <ac:picMkLst>
            <pc:docMk/>
            <pc:sldMk cId="155271315" sldId="302"/>
            <ac:picMk id="2" creationId="{1196D194-1E5C-B5E7-6520-4F53E6FC8774}"/>
          </ac:picMkLst>
        </pc:picChg>
        <pc:picChg chg="add mod">
          <ac:chgData name="Habergham-Mawson, Stacey" userId="a5ef71d5-5e7c-4f18-a94a-742bbbd8ed0d" providerId="ADAL" clId="{1AF2951A-B4F7-476C-B76B-3FCB0B29E105}" dt="2023-04-24T10:55:08.749" v="8306" actId="14100"/>
          <ac:picMkLst>
            <pc:docMk/>
            <pc:sldMk cId="155271315" sldId="302"/>
            <ac:picMk id="8" creationId="{812FED17-63D8-7362-FA0A-E8E13F2BDF79}"/>
          </ac:picMkLst>
        </pc:picChg>
      </pc:sldChg>
      <pc:sldChg chg="addSp delSp modSp add mod setBg modNotesTx">
        <pc:chgData name="Habergham-Mawson, Stacey" userId="a5ef71d5-5e7c-4f18-a94a-742bbbd8ed0d" providerId="ADAL" clId="{1AF2951A-B4F7-476C-B76B-3FCB0B29E105}" dt="2023-04-12T11:35:19.843" v="7239" actId="1076"/>
        <pc:sldMkLst>
          <pc:docMk/>
          <pc:sldMk cId="3758561004" sldId="303"/>
        </pc:sldMkLst>
        <pc:spChg chg="mod">
          <ac:chgData name="Habergham-Mawson, Stacey" userId="a5ef71d5-5e7c-4f18-a94a-742bbbd8ed0d" providerId="ADAL" clId="{1AF2951A-B4F7-476C-B76B-3FCB0B29E105}" dt="2023-04-11T12:40:34.505" v="2620" actId="20577"/>
          <ac:spMkLst>
            <pc:docMk/>
            <pc:sldMk cId="3758561004" sldId="303"/>
            <ac:spMk id="3" creationId="{D8A8C2D7-4E3A-CE15-1F45-2C73934C81C7}"/>
          </ac:spMkLst>
        </pc:spChg>
        <pc:spChg chg="mod">
          <ac:chgData name="Habergham-Mawson, Stacey" userId="a5ef71d5-5e7c-4f18-a94a-742bbbd8ed0d" providerId="ADAL" clId="{1AF2951A-B4F7-476C-B76B-3FCB0B29E105}" dt="2023-04-11T12:47:35.941" v="3291" actId="20577"/>
          <ac:spMkLst>
            <pc:docMk/>
            <pc:sldMk cId="3758561004" sldId="303"/>
            <ac:spMk id="6" creationId="{E51CC849-4F8D-C99A-D518-6162F7423EC7}"/>
          </ac:spMkLst>
        </pc:spChg>
        <pc:picChg chg="add mod">
          <ac:chgData name="Habergham-Mawson, Stacey" userId="a5ef71d5-5e7c-4f18-a94a-742bbbd8ed0d" providerId="ADAL" clId="{1AF2951A-B4F7-476C-B76B-3FCB0B29E105}" dt="2023-04-12T11:35:19.843" v="7239" actId="1076"/>
          <ac:picMkLst>
            <pc:docMk/>
            <pc:sldMk cId="3758561004" sldId="303"/>
            <ac:picMk id="2" creationId="{0D66E5EC-E919-315B-7C77-E49813523A60}"/>
          </ac:picMkLst>
        </pc:picChg>
        <pc:picChg chg="del">
          <ac:chgData name="Habergham-Mawson, Stacey" userId="a5ef71d5-5e7c-4f18-a94a-742bbbd8ed0d" providerId="ADAL" clId="{1AF2951A-B4F7-476C-B76B-3FCB0B29E105}" dt="2023-04-11T12:40:04.355" v="2599" actId="478"/>
          <ac:picMkLst>
            <pc:docMk/>
            <pc:sldMk cId="3758561004" sldId="303"/>
            <ac:picMk id="8" creationId="{812FED17-63D8-7362-FA0A-E8E13F2BDF79}"/>
          </ac:picMkLst>
        </pc:picChg>
      </pc:sldChg>
      <pc:sldChg chg="addSp delSp modSp add mod setBg">
        <pc:chgData name="Habergham-Mawson, Stacey" userId="a5ef71d5-5e7c-4f18-a94a-742bbbd8ed0d" providerId="ADAL" clId="{1AF2951A-B4F7-476C-B76B-3FCB0B29E105}" dt="2023-04-12T11:48:47.920" v="7873" actId="20577"/>
        <pc:sldMkLst>
          <pc:docMk/>
          <pc:sldMk cId="1623184506" sldId="304"/>
        </pc:sldMkLst>
        <pc:spChg chg="add mod">
          <ac:chgData name="Habergham-Mawson, Stacey" userId="a5ef71d5-5e7c-4f18-a94a-742bbbd8ed0d" providerId="ADAL" clId="{1AF2951A-B4F7-476C-B76B-3FCB0B29E105}" dt="2023-04-11T13:13:14.570" v="6457" actId="1076"/>
          <ac:spMkLst>
            <pc:docMk/>
            <pc:sldMk cId="1623184506" sldId="304"/>
            <ac:spMk id="3" creationId="{00B1EEB8-7258-0309-7FE4-B83D3D4DCC15}"/>
          </ac:spMkLst>
        </pc:spChg>
        <pc:spChg chg="mod">
          <ac:chgData name="Habergham-Mawson, Stacey" userId="a5ef71d5-5e7c-4f18-a94a-742bbbd8ed0d" providerId="ADAL" clId="{1AF2951A-B4F7-476C-B76B-3FCB0B29E105}" dt="2023-04-12T11:48:47.920" v="7873" actId="20577"/>
          <ac:spMkLst>
            <pc:docMk/>
            <pc:sldMk cId="1623184506" sldId="304"/>
            <ac:spMk id="4" creationId="{CBE17CE6-F34B-C8DC-38BD-9FB8A0F9F9A8}"/>
          </ac:spMkLst>
        </pc:spChg>
        <pc:spChg chg="add mod">
          <ac:chgData name="Habergham-Mawson, Stacey" userId="a5ef71d5-5e7c-4f18-a94a-742bbbd8ed0d" providerId="ADAL" clId="{1AF2951A-B4F7-476C-B76B-3FCB0B29E105}" dt="2023-04-11T13:13:14.570" v="6457" actId="1076"/>
          <ac:spMkLst>
            <pc:docMk/>
            <pc:sldMk cId="1623184506" sldId="304"/>
            <ac:spMk id="5" creationId="{B063AD4D-D5C9-6A51-66C1-434956E31055}"/>
          </ac:spMkLst>
        </pc:spChg>
        <pc:spChg chg="mod">
          <ac:chgData name="Habergham-Mawson, Stacey" userId="a5ef71d5-5e7c-4f18-a94a-742bbbd8ed0d" providerId="ADAL" clId="{1AF2951A-B4F7-476C-B76B-3FCB0B29E105}" dt="2023-04-11T13:07:56.366" v="6030" actId="20577"/>
          <ac:spMkLst>
            <pc:docMk/>
            <pc:sldMk cId="1623184506" sldId="304"/>
            <ac:spMk id="6" creationId="{6E51328A-7176-7824-2F60-B0243E50DF8F}"/>
          </ac:spMkLst>
        </pc:spChg>
        <pc:graphicFrameChg chg="add del mod">
          <ac:chgData name="Habergham-Mawson, Stacey" userId="a5ef71d5-5e7c-4f18-a94a-742bbbd8ed0d" providerId="ADAL" clId="{1AF2951A-B4F7-476C-B76B-3FCB0B29E105}" dt="2023-04-11T13:08:37.740" v="6040" actId="478"/>
          <ac:graphicFrameMkLst>
            <pc:docMk/>
            <pc:sldMk cId="1623184506" sldId="304"/>
            <ac:graphicFrameMk id="2" creationId="{18AE8D7E-D5A1-7EDB-98EC-D66AFB261EE4}"/>
          </ac:graphicFrameMkLst>
        </pc:graphicFrameChg>
        <pc:graphicFrameChg chg="add mod">
          <ac:chgData name="Habergham-Mawson, Stacey" userId="a5ef71d5-5e7c-4f18-a94a-742bbbd8ed0d" providerId="ADAL" clId="{1AF2951A-B4F7-476C-B76B-3FCB0B29E105}" dt="2023-04-11T13:13:14.570" v="6457" actId="1076"/>
          <ac:graphicFrameMkLst>
            <pc:docMk/>
            <pc:sldMk cId="1623184506" sldId="304"/>
            <ac:graphicFrameMk id="7" creationId="{2163B7AF-F588-F8DD-26A9-E1485E5B1D7C}"/>
          </ac:graphicFrameMkLst>
        </pc:graphicFrameChg>
      </pc:sldChg>
      <pc:sldChg chg="new del">
        <pc:chgData name="Habergham-Mawson, Stacey" userId="a5ef71d5-5e7c-4f18-a94a-742bbbd8ed0d" providerId="ADAL" clId="{1AF2951A-B4F7-476C-B76B-3FCB0B29E105}" dt="2023-04-11T13:13:31.758" v="6466" actId="47"/>
        <pc:sldMkLst>
          <pc:docMk/>
          <pc:sldMk cId="2012163731" sldId="305"/>
        </pc:sldMkLst>
      </pc:sldChg>
      <pc:sldChg chg="addSp delSp modSp add del mod setBg">
        <pc:chgData name="Habergham-Mawson, Stacey" userId="a5ef71d5-5e7c-4f18-a94a-742bbbd8ed0d" providerId="ADAL" clId="{1AF2951A-B4F7-476C-B76B-3FCB0B29E105}" dt="2023-04-24T10:34:32.131" v="8223" actId="47"/>
        <pc:sldMkLst>
          <pc:docMk/>
          <pc:sldMk cId="1217891786" sldId="306"/>
        </pc:sldMkLst>
        <pc:spChg chg="add mod">
          <ac:chgData name="Habergham-Mawson, Stacey" userId="a5ef71d5-5e7c-4f18-a94a-742bbbd8ed0d" providerId="ADAL" clId="{1AF2951A-B4F7-476C-B76B-3FCB0B29E105}" dt="2023-04-11T13:15:33.130" v="6547" actId="1076"/>
          <ac:spMkLst>
            <pc:docMk/>
            <pc:sldMk cId="1217891786" sldId="306"/>
            <ac:spMk id="2" creationId="{D05F1CC2-D50E-44E6-12A8-626C40525C96}"/>
          </ac:spMkLst>
        </pc:spChg>
        <pc:spChg chg="del">
          <ac:chgData name="Habergham-Mawson, Stacey" userId="a5ef71d5-5e7c-4f18-a94a-742bbbd8ed0d" providerId="ADAL" clId="{1AF2951A-B4F7-476C-B76B-3FCB0B29E105}" dt="2023-04-11T13:14:59.795" v="6525" actId="478"/>
          <ac:spMkLst>
            <pc:docMk/>
            <pc:sldMk cId="1217891786" sldId="306"/>
            <ac:spMk id="3" creationId="{00B1EEB8-7258-0309-7FE4-B83D3D4DCC15}"/>
          </ac:spMkLst>
        </pc:spChg>
        <pc:spChg chg="mod">
          <ac:chgData name="Habergham-Mawson, Stacey" userId="a5ef71d5-5e7c-4f18-a94a-742bbbd8ed0d" providerId="ADAL" clId="{1AF2951A-B4F7-476C-B76B-3FCB0B29E105}" dt="2023-04-11T13:14:54.835" v="6523" actId="20577"/>
          <ac:spMkLst>
            <pc:docMk/>
            <pc:sldMk cId="1217891786" sldId="306"/>
            <ac:spMk id="4" creationId="{CBE17CE6-F34B-C8DC-38BD-9FB8A0F9F9A8}"/>
          </ac:spMkLst>
        </pc:spChg>
        <pc:spChg chg="add">
          <ac:chgData name="Habergham-Mawson, Stacey" userId="a5ef71d5-5e7c-4f18-a94a-742bbbd8ed0d" providerId="ADAL" clId="{1AF2951A-B4F7-476C-B76B-3FCB0B29E105}" dt="2023-04-24T10:33:35.554" v="8125" actId="22"/>
          <ac:spMkLst>
            <pc:docMk/>
            <pc:sldMk cId="1217891786" sldId="306"/>
            <ac:spMk id="5" creationId="{2F167368-A073-ED7C-B57E-88D1C28B4B92}"/>
          </ac:spMkLst>
        </pc:spChg>
        <pc:spChg chg="del mod">
          <ac:chgData name="Habergham-Mawson, Stacey" userId="a5ef71d5-5e7c-4f18-a94a-742bbbd8ed0d" providerId="ADAL" clId="{1AF2951A-B4F7-476C-B76B-3FCB0B29E105}" dt="2023-04-11T13:15:01.409" v="6530" actId="478"/>
          <ac:spMkLst>
            <pc:docMk/>
            <pc:sldMk cId="1217891786" sldId="306"/>
            <ac:spMk id="5" creationId="{B063AD4D-D5C9-6A51-66C1-434956E31055}"/>
          </ac:spMkLst>
        </pc:spChg>
        <pc:spChg chg="mod">
          <ac:chgData name="Habergham-Mawson, Stacey" userId="a5ef71d5-5e7c-4f18-a94a-742bbbd8ed0d" providerId="ADAL" clId="{1AF2951A-B4F7-476C-B76B-3FCB0B29E105}" dt="2023-04-11T13:14:07.426" v="6496" actId="20577"/>
          <ac:spMkLst>
            <pc:docMk/>
            <pc:sldMk cId="1217891786" sldId="306"/>
            <ac:spMk id="6" creationId="{6E51328A-7176-7824-2F60-B0243E50DF8F}"/>
          </ac:spMkLst>
        </pc:spChg>
        <pc:graphicFrameChg chg="del">
          <ac:chgData name="Habergham-Mawson, Stacey" userId="a5ef71d5-5e7c-4f18-a94a-742bbbd8ed0d" providerId="ADAL" clId="{1AF2951A-B4F7-476C-B76B-3FCB0B29E105}" dt="2023-04-11T13:14:58.822" v="6524" actId="478"/>
          <ac:graphicFrameMkLst>
            <pc:docMk/>
            <pc:sldMk cId="1217891786" sldId="306"/>
            <ac:graphicFrameMk id="7" creationId="{2163B7AF-F588-F8DD-26A9-E1485E5B1D7C}"/>
          </ac:graphicFrameMkLst>
        </pc:graphicFrameChg>
        <pc:picChg chg="add mod">
          <ac:chgData name="Habergham-Mawson, Stacey" userId="a5ef71d5-5e7c-4f18-a94a-742bbbd8ed0d" providerId="ADAL" clId="{1AF2951A-B4F7-476C-B76B-3FCB0B29E105}" dt="2023-04-11T13:15:29.897" v="6546" actId="1076"/>
          <ac:picMkLst>
            <pc:docMk/>
            <pc:sldMk cId="1217891786" sldId="306"/>
            <ac:picMk id="8" creationId="{0C862FCB-D753-F3D1-8BF4-E50A935DA200}"/>
          </ac:picMkLst>
        </pc:picChg>
      </pc:sldChg>
      <pc:sldChg chg="addSp delSp modSp add del mod setBg modAnim">
        <pc:chgData name="Habergham-Mawson, Stacey" userId="a5ef71d5-5e7c-4f18-a94a-742bbbd8ed0d" providerId="ADAL" clId="{1AF2951A-B4F7-476C-B76B-3FCB0B29E105}" dt="2023-04-24T10:34:33.439" v="8227" actId="47"/>
        <pc:sldMkLst>
          <pc:docMk/>
          <pc:sldMk cId="3436776506" sldId="307"/>
        </pc:sldMkLst>
        <pc:spChg chg="mod">
          <ac:chgData name="Habergham-Mawson, Stacey" userId="a5ef71d5-5e7c-4f18-a94a-742bbbd8ed0d" providerId="ADAL" clId="{1AF2951A-B4F7-476C-B76B-3FCB0B29E105}" dt="2023-04-11T13:21:02.351" v="6863" actId="1076"/>
          <ac:spMkLst>
            <pc:docMk/>
            <pc:sldMk cId="3436776506" sldId="307"/>
            <ac:spMk id="2" creationId="{D05F1CC2-D50E-44E6-12A8-626C40525C96}"/>
          </ac:spMkLst>
        </pc:spChg>
        <pc:spChg chg="mod">
          <ac:chgData name="Habergham-Mawson, Stacey" userId="a5ef71d5-5e7c-4f18-a94a-742bbbd8ed0d" providerId="ADAL" clId="{1AF2951A-B4F7-476C-B76B-3FCB0B29E105}" dt="2023-04-11T13:19:13.299" v="6808" actId="1076"/>
          <ac:spMkLst>
            <pc:docMk/>
            <pc:sldMk cId="3436776506" sldId="307"/>
            <ac:spMk id="4" creationId="{CBE17CE6-F34B-C8DC-38BD-9FB8A0F9F9A8}"/>
          </ac:spMkLst>
        </pc:spChg>
        <pc:spChg chg="mod">
          <ac:chgData name="Habergham-Mawson, Stacey" userId="a5ef71d5-5e7c-4f18-a94a-742bbbd8ed0d" providerId="ADAL" clId="{1AF2951A-B4F7-476C-B76B-3FCB0B29E105}" dt="2023-04-11T13:15:53.554" v="6574" actId="20577"/>
          <ac:spMkLst>
            <pc:docMk/>
            <pc:sldMk cId="3436776506" sldId="307"/>
            <ac:spMk id="6" creationId="{6E51328A-7176-7824-2F60-B0243E50DF8F}"/>
          </ac:spMkLst>
        </pc:spChg>
        <pc:picChg chg="add mod">
          <ac:chgData name="Habergham-Mawson, Stacey" userId="a5ef71d5-5e7c-4f18-a94a-742bbbd8ed0d" providerId="ADAL" clId="{1AF2951A-B4F7-476C-B76B-3FCB0B29E105}" dt="2023-04-11T13:21:02.351" v="6863" actId="1076"/>
          <ac:picMkLst>
            <pc:docMk/>
            <pc:sldMk cId="3436776506" sldId="307"/>
            <ac:picMk id="3" creationId="{E6891623-855D-A6E3-FCFC-18A5CE83E96B}"/>
          </ac:picMkLst>
        </pc:picChg>
        <pc:picChg chg="del">
          <ac:chgData name="Habergham-Mawson, Stacey" userId="a5ef71d5-5e7c-4f18-a94a-742bbbd8ed0d" providerId="ADAL" clId="{1AF2951A-B4F7-476C-B76B-3FCB0B29E105}" dt="2023-04-11T13:16:11.599" v="6582" actId="478"/>
          <ac:picMkLst>
            <pc:docMk/>
            <pc:sldMk cId="3436776506" sldId="307"/>
            <ac:picMk id="8" creationId="{0C862FCB-D753-F3D1-8BF4-E50A935DA200}"/>
          </ac:picMkLst>
        </pc:picChg>
      </pc:sldChg>
      <pc:sldChg chg="addSp delSp modSp add del mod setBg delAnim modAnim">
        <pc:chgData name="Habergham-Mawson, Stacey" userId="a5ef71d5-5e7c-4f18-a94a-742bbbd8ed0d" providerId="ADAL" clId="{1AF2951A-B4F7-476C-B76B-3FCB0B29E105}" dt="2023-04-24T10:34:35.075" v="8228" actId="47"/>
        <pc:sldMkLst>
          <pc:docMk/>
          <pc:sldMk cId="721651450" sldId="308"/>
        </pc:sldMkLst>
        <pc:spChg chg="mod">
          <ac:chgData name="Habergham-Mawson, Stacey" userId="a5ef71d5-5e7c-4f18-a94a-742bbbd8ed0d" providerId="ADAL" clId="{1AF2951A-B4F7-476C-B76B-3FCB0B29E105}" dt="2023-04-11T13:18:51.976" v="6796" actId="1076"/>
          <ac:spMkLst>
            <pc:docMk/>
            <pc:sldMk cId="721651450" sldId="308"/>
            <ac:spMk id="2" creationId="{D05F1CC2-D50E-44E6-12A8-626C40525C96}"/>
          </ac:spMkLst>
        </pc:spChg>
        <pc:spChg chg="mod">
          <ac:chgData name="Habergham-Mawson, Stacey" userId="a5ef71d5-5e7c-4f18-a94a-742bbbd8ed0d" providerId="ADAL" clId="{1AF2951A-B4F7-476C-B76B-3FCB0B29E105}" dt="2023-04-12T11:49:15.133" v="7895" actId="20577"/>
          <ac:spMkLst>
            <pc:docMk/>
            <pc:sldMk cId="721651450" sldId="308"/>
            <ac:spMk id="4" creationId="{CBE17CE6-F34B-C8DC-38BD-9FB8A0F9F9A8}"/>
          </ac:spMkLst>
        </pc:spChg>
        <pc:spChg chg="mod">
          <ac:chgData name="Habergham-Mawson, Stacey" userId="a5ef71d5-5e7c-4f18-a94a-742bbbd8ed0d" providerId="ADAL" clId="{1AF2951A-B4F7-476C-B76B-3FCB0B29E105}" dt="2023-04-11T13:16:51.610" v="6608" actId="20577"/>
          <ac:spMkLst>
            <pc:docMk/>
            <pc:sldMk cId="721651450" sldId="308"/>
            <ac:spMk id="6" creationId="{6E51328A-7176-7824-2F60-B0243E50DF8F}"/>
          </ac:spMkLst>
        </pc:spChg>
        <pc:picChg chg="del">
          <ac:chgData name="Habergham-Mawson, Stacey" userId="a5ef71d5-5e7c-4f18-a94a-742bbbd8ed0d" providerId="ADAL" clId="{1AF2951A-B4F7-476C-B76B-3FCB0B29E105}" dt="2023-04-11T13:18:25.659" v="6780" actId="478"/>
          <ac:picMkLst>
            <pc:docMk/>
            <pc:sldMk cId="721651450" sldId="308"/>
            <ac:picMk id="3" creationId="{E6891623-855D-A6E3-FCFC-18A5CE83E96B}"/>
          </ac:picMkLst>
        </pc:picChg>
        <pc:picChg chg="add mod">
          <ac:chgData name="Habergham-Mawson, Stacey" userId="a5ef71d5-5e7c-4f18-a94a-742bbbd8ed0d" providerId="ADAL" clId="{1AF2951A-B4F7-476C-B76B-3FCB0B29E105}" dt="2023-04-11T13:18:32.817" v="6782" actId="1076"/>
          <ac:picMkLst>
            <pc:docMk/>
            <pc:sldMk cId="721651450" sldId="308"/>
            <ac:picMk id="5" creationId="{8E7EF294-37DF-CBFD-8480-28E20E0E3513}"/>
          </ac:picMkLst>
        </pc:picChg>
      </pc:sldChg>
      <pc:sldChg chg="addSp delSp modSp add del mod setBg modAnim">
        <pc:chgData name="Habergham-Mawson, Stacey" userId="a5ef71d5-5e7c-4f18-a94a-742bbbd8ed0d" providerId="ADAL" clId="{1AF2951A-B4F7-476C-B76B-3FCB0B29E105}" dt="2023-04-24T10:34:36.866" v="8229" actId="47"/>
        <pc:sldMkLst>
          <pc:docMk/>
          <pc:sldMk cId="1341495859" sldId="309"/>
        </pc:sldMkLst>
        <pc:spChg chg="mod">
          <ac:chgData name="Habergham-Mawson, Stacey" userId="a5ef71d5-5e7c-4f18-a94a-742bbbd8ed0d" providerId="ADAL" clId="{1AF2951A-B4F7-476C-B76B-3FCB0B29E105}" dt="2023-04-12T11:49:36.372" v="7917" actId="20577"/>
          <ac:spMkLst>
            <pc:docMk/>
            <pc:sldMk cId="1341495859" sldId="309"/>
            <ac:spMk id="4" creationId="{CBE17CE6-F34B-C8DC-38BD-9FB8A0F9F9A8}"/>
          </ac:spMkLst>
        </pc:spChg>
        <pc:spChg chg="mod">
          <ac:chgData name="Habergham-Mawson, Stacey" userId="a5ef71d5-5e7c-4f18-a94a-742bbbd8ed0d" providerId="ADAL" clId="{1AF2951A-B4F7-476C-B76B-3FCB0B29E105}" dt="2023-04-11T13:19:44.509" v="6826" actId="20577"/>
          <ac:spMkLst>
            <pc:docMk/>
            <pc:sldMk cId="1341495859" sldId="309"/>
            <ac:spMk id="6" creationId="{6E51328A-7176-7824-2F60-B0243E50DF8F}"/>
          </ac:spMkLst>
        </pc:spChg>
        <pc:picChg chg="add mod">
          <ac:chgData name="Habergham-Mawson, Stacey" userId="a5ef71d5-5e7c-4f18-a94a-742bbbd8ed0d" providerId="ADAL" clId="{1AF2951A-B4F7-476C-B76B-3FCB0B29E105}" dt="2023-04-11T13:20:25.191" v="6847" actId="1076"/>
          <ac:picMkLst>
            <pc:docMk/>
            <pc:sldMk cId="1341495859" sldId="309"/>
            <ac:picMk id="3" creationId="{27808F53-C4BC-7EBB-BF11-6BC71C87A1AD}"/>
          </ac:picMkLst>
        </pc:picChg>
        <pc:picChg chg="del">
          <ac:chgData name="Habergham-Mawson, Stacey" userId="a5ef71d5-5e7c-4f18-a94a-742bbbd8ed0d" providerId="ADAL" clId="{1AF2951A-B4F7-476C-B76B-3FCB0B29E105}" dt="2023-04-11T13:20:13.755" v="6843" actId="478"/>
          <ac:picMkLst>
            <pc:docMk/>
            <pc:sldMk cId="1341495859" sldId="309"/>
            <ac:picMk id="5" creationId="{8E7EF294-37DF-CBFD-8480-28E20E0E3513}"/>
          </ac:picMkLst>
        </pc:picChg>
        <pc:picChg chg="add mod">
          <ac:chgData name="Habergham-Mawson, Stacey" userId="a5ef71d5-5e7c-4f18-a94a-742bbbd8ed0d" providerId="ADAL" clId="{1AF2951A-B4F7-476C-B76B-3FCB0B29E105}" dt="2023-04-11T13:20:31.259" v="6853" actId="1076"/>
          <ac:picMkLst>
            <pc:docMk/>
            <pc:sldMk cId="1341495859" sldId="309"/>
            <ac:picMk id="7" creationId="{8728ED4F-46D0-FC63-0314-307D6B204DA4}"/>
          </ac:picMkLst>
        </pc:picChg>
      </pc:sldChg>
      <pc:sldChg chg="addSp delSp modSp add del mod setBg modAnim">
        <pc:chgData name="Habergham-Mawson, Stacey" userId="a5ef71d5-5e7c-4f18-a94a-742bbbd8ed0d" providerId="ADAL" clId="{1AF2951A-B4F7-476C-B76B-3FCB0B29E105}" dt="2023-04-24T11:32:32.215" v="8787" actId="47"/>
        <pc:sldMkLst>
          <pc:docMk/>
          <pc:sldMk cId="2213100968" sldId="310"/>
        </pc:sldMkLst>
        <pc:spChg chg="del">
          <ac:chgData name="Habergham-Mawson, Stacey" userId="a5ef71d5-5e7c-4f18-a94a-742bbbd8ed0d" providerId="ADAL" clId="{1AF2951A-B4F7-476C-B76B-3FCB0B29E105}" dt="2023-04-11T13:24:09.914" v="6898" actId="478"/>
          <ac:spMkLst>
            <pc:docMk/>
            <pc:sldMk cId="2213100968" sldId="310"/>
            <ac:spMk id="2" creationId="{D05F1CC2-D50E-44E6-12A8-626C40525C96}"/>
          </ac:spMkLst>
        </pc:spChg>
        <pc:spChg chg="mod">
          <ac:chgData name="Habergham-Mawson, Stacey" userId="a5ef71d5-5e7c-4f18-a94a-742bbbd8ed0d" providerId="ADAL" clId="{1AF2951A-B4F7-476C-B76B-3FCB0B29E105}" dt="2023-04-11T13:26:43.180" v="7235" actId="1076"/>
          <ac:spMkLst>
            <pc:docMk/>
            <pc:sldMk cId="2213100968" sldId="310"/>
            <ac:spMk id="4" creationId="{CBE17CE6-F34B-C8DC-38BD-9FB8A0F9F9A8}"/>
          </ac:spMkLst>
        </pc:spChg>
        <pc:spChg chg="mod">
          <ac:chgData name="Habergham-Mawson, Stacey" userId="a5ef71d5-5e7c-4f18-a94a-742bbbd8ed0d" providerId="ADAL" clId="{1AF2951A-B4F7-476C-B76B-3FCB0B29E105}" dt="2023-04-11T13:24:04.477" v="6893" actId="20577"/>
          <ac:spMkLst>
            <pc:docMk/>
            <pc:sldMk cId="2213100968" sldId="310"/>
            <ac:spMk id="6" creationId="{6E51328A-7176-7824-2F60-B0243E50DF8F}"/>
          </ac:spMkLst>
        </pc:spChg>
        <pc:spChg chg="add del mod">
          <ac:chgData name="Habergham-Mawson, Stacey" userId="a5ef71d5-5e7c-4f18-a94a-742bbbd8ed0d" providerId="ADAL" clId="{1AF2951A-B4F7-476C-B76B-3FCB0B29E105}" dt="2023-04-11T13:26:30.214" v="7228" actId="478"/>
          <ac:spMkLst>
            <pc:docMk/>
            <pc:sldMk cId="2213100968" sldId="310"/>
            <ac:spMk id="9" creationId="{51878547-D71D-37C6-80CB-B6B1AE2A9084}"/>
          </ac:spMkLst>
        </pc:spChg>
        <pc:picChg chg="del">
          <ac:chgData name="Habergham-Mawson, Stacey" userId="a5ef71d5-5e7c-4f18-a94a-742bbbd8ed0d" providerId="ADAL" clId="{1AF2951A-B4F7-476C-B76B-3FCB0B29E105}" dt="2023-04-11T13:24:06.914" v="6894" actId="478"/>
          <ac:picMkLst>
            <pc:docMk/>
            <pc:sldMk cId="2213100968" sldId="310"/>
            <ac:picMk id="3" creationId="{27808F53-C4BC-7EBB-BF11-6BC71C87A1AD}"/>
          </ac:picMkLst>
        </pc:picChg>
        <pc:picChg chg="del">
          <ac:chgData name="Habergham-Mawson, Stacey" userId="a5ef71d5-5e7c-4f18-a94a-742bbbd8ed0d" providerId="ADAL" clId="{1AF2951A-B4F7-476C-B76B-3FCB0B29E105}" dt="2023-04-11T13:24:10.754" v="6899" actId="478"/>
          <ac:picMkLst>
            <pc:docMk/>
            <pc:sldMk cId="2213100968" sldId="310"/>
            <ac:picMk id="7" creationId="{8728ED4F-46D0-FC63-0314-307D6B204DA4}"/>
          </ac:picMkLst>
        </pc:picChg>
        <pc:picChg chg="add mod">
          <ac:chgData name="Habergham-Mawson, Stacey" userId="a5ef71d5-5e7c-4f18-a94a-742bbbd8ed0d" providerId="ADAL" clId="{1AF2951A-B4F7-476C-B76B-3FCB0B29E105}" dt="2023-04-11T13:26:40.680" v="7234" actId="1076"/>
          <ac:picMkLst>
            <pc:docMk/>
            <pc:sldMk cId="2213100968" sldId="310"/>
            <ac:picMk id="8" creationId="{0A002FFD-3714-6C20-FA50-8A281CE47CD6}"/>
          </ac:picMkLst>
        </pc:picChg>
      </pc:sldChg>
      <pc:sldChg chg="addSp delSp modSp new mod ord setBg modAnim modNotesTx">
        <pc:chgData name="Habergham-Mawson, Stacey" userId="a5ef71d5-5e7c-4f18-a94a-742bbbd8ed0d" providerId="ADAL" clId="{1AF2951A-B4F7-476C-B76B-3FCB0B29E105}" dt="2023-04-24T10:47:49.067" v="8274" actId="20577"/>
        <pc:sldMkLst>
          <pc:docMk/>
          <pc:sldMk cId="1091978796" sldId="311"/>
        </pc:sldMkLst>
        <pc:spChg chg="del mod">
          <ac:chgData name="Habergham-Mawson, Stacey" userId="a5ef71d5-5e7c-4f18-a94a-742bbbd8ed0d" providerId="ADAL" clId="{1AF2951A-B4F7-476C-B76B-3FCB0B29E105}" dt="2023-04-24T10:33:58.622" v="8138" actId="478"/>
          <ac:spMkLst>
            <pc:docMk/>
            <pc:sldMk cId="1091978796" sldId="311"/>
            <ac:spMk id="2" creationId="{86EE77D6-3202-C52C-305F-1B299906A10B}"/>
          </ac:spMkLst>
        </pc:spChg>
        <pc:spChg chg="mod">
          <ac:chgData name="Habergham-Mawson, Stacey" userId="a5ef71d5-5e7c-4f18-a94a-742bbbd8ed0d" providerId="ADAL" clId="{1AF2951A-B4F7-476C-B76B-3FCB0B29E105}" dt="2023-04-24T10:35:52.879" v="8240" actId="1076"/>
          <ac:spMkLst>
            <pc:docMk/>
            <pc:sldMk cId="1091978796" sldId="311"/>
            <ac:spMk id="3" creationId="{937F028F-82AB-BBC6-FD38-F77CD733D5CF}"/>
          </ac:spMkLst>
        </pc:spChg>
        <pc:spChg chg="add mod">
          <ac:chgData name="Habergham-Mawson, Stacey" userId="a5ef71d5-5e7c-4f18-a94a-742bbbd8ed0d" providerId="ADAL" clId="{1AF2951A-B4F7-476C-B76B-3FCB0B29E105}" dt="2023-04-24T10:33:54.952" v="8133"/>
          <ac:spMkLst>
            <pc:docMk/>
            <pc:sldMk cId="1091978796" sldId="311"/>
            <ac:spMk id="4" creationId="{3847CA4C-82E7-0749-81AB-B9D93D914BA2}"/>
          </ac:spMkLst>
        </pc:spChg>
        <pc:picChg chg="add mod">
          <ac:chgData name="Habergham-Mawson, Stacey" userId="a5ef71d5-5e7c-4f18-a94a-742bbbd8ed0d" providerId="ADAL" clId="{1AF2951A-B4F7-476C-B76B-3FCB0B29E105}" dt="2023-04-24T10:36:00.767" v="8247" actId="1076"/>
          <ac:picMkLst>
            <pc:docMk/>
            <pc:sldMk cId="1091978796" sldId="311"/>
            <ac:picMk id="5" creationId="{A92860DB-6E98-A683-DF9E-6E223A2C9C60}"/>
          </ac:picMkLst>
        </pc:picChg>
      </pc:sldChg>
      <pc:sldChg chg="new del">
        <pc:chgData name="Habergham-Mawson, Stacey" userId="a5ef71d5-5e7c-4f18-a94a-742bbbd8ed0d" providerId="ADAL" clId="{1AF2951A-B4F7-476C-B76B-3FCB0B29E105}" dt="2023-04-24T11:00:23.698" v="8504" actId="47"/>
        <pc:sldMkLst>
          <pc:docMk/>
          <pc:sldMk cId="499793686" sldId="312"/>
        </pc:sldMkLst>
      </pc:sldChg>
      <pc:sldChg chg="modSp add mod ord setBg">
        <pc:chgData name="Habergham-Mawson, Stacey" userId="a5ef71d5-5e7c-4f18-a94a-742bbbd8ed0d" providerId="ADAL" clId="{1AF2951A-B4F7-476C-B76B-3FCB0B29E105}" dt="2023-04-24T11:32:05.492" v="8783" actId="20578"/>
        <pc:sldMkLst>
          <pc:docMk/>
          <pc:sldMk cId="3152911948" sldId="313"/>
        </pc:sldMkLst>
        <pc:spChg chg="mod">
          <ac:chgData name="Habergham-Mawson, Stacey" userId="a5ef71d5-5e7c-4f18-a94a-742bbbd8ed0d" providerId="ADAL" clId="{1AF2951A-B4F7-476C-B76B-3FCB0B29E105}" dt="2023-04-24T11:02:52.001" v="8520" actId="20577"/>
          <ac:spMkLst>
            <pc:docMk/>
            <pc:sldMk cId="3152911948" sldId="313"/>
            <ac:spMk id="3" creationId="{D8A8C2D7-4E3A-CE15-1F45-2C73934C81C7}"/>
          </ac:spMkLst>
        </pc:spChg>
        <pc:spChg chg="mod">
          <ac:chgData name="Habergham-Mawson, Stacey" userId="a5ef71d5-5e7c-4f18-a94a-742bbbd8ed0d" providerId="ADAL" clId="{1AF2951A-B4F7-476C-B76B-3FCB0B29E105}" dt="2023-04-24T11:31:44.921" v="8779" actId="1076"/>
          <ac:spMkLst>
            <pc:docMk/>
            <pc:sldMk cId="3152911948" sldId="313"/>
            <ac:spMk id="6" creationId="{E51CC849-4F8D-C99A-D518-6162F7423EC7}"/>
          </ac:spMkLst>
        </pc:spChg>
        <pc:picChg chg="mod">
          <ac:chgData name="Habergham-Mawson, Stacey" userId="a5ef71d5-5e7c-4f18-a94a-742bbbd8ed0d" providerId="ADAL" clId="{1AF2951A-B4F7-476C-B76B-3FCB0B29E105}" dt="2023-04-24T11:31:38.725" v="8773" actId="1076"/>
          <ac:picMkLst>
            <pc:docMk/>
            <pc:sldMk cId="3152911948" sldId="313"/>
            <ac:picMk id="2" creationId="{0D66E5EC-E919-315B-7C77-E49813523A60}"/>
          </ac:picMkLst>
        </pc:pic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Nick\Desktop\1975%20to%202008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5291022039330515E-2"/>
          <c:y val="2.5010326578030206E-2"/>
          <c:w val="0.92052869180826058"/>
          <c:h val="0.90100309863311445"/>
        </c:manualLayout>
      </c:layout>
      <c:scatterChart>
        <c:scatterStyle val="smoothMarker"/>
        <c:varyColors val="0"/>
        <c:ser>
          <c:idx val="0"/>
          <c:order val="0"/>
          <c:tx>
            <c:strRef>
              <c:f>ssn_2_97501100812_2_44!$B$1</c:f>
              <c:strCache>
                <c:ptCount val="1"/>
                <c:pt idx="0">
                  <c:v>Sun Spots</c:v>
                </c:pt>
              </c:strCache>
            </c:strRef>
          </c:tx>
          <c:marker>
            <c:symbol val="none"/>
          </c:marker>
          <c:xVal>
            <c:numRef>
              <c:f>ssn_2_97501100812_2_44!$A$2:$A$409</c:f>
              <c:numCache>
                <c:formatCode>General</c:formatCode>
                <c:ptCount val="408"/>
                <c:pt idx="0">
                  <c:v>1975.0419999999999</c:v>
                </c:pt>
                <c:pt idx="1">
                  <c:v>1975.1209999999999</c:v>
                </c:pt>
                <c:pt idx="2">
                  <c:v>1975.203</c:v>
                </c:pt>
                <c:pt idx="3">
                  <c:v>1975.2850000000001</c:v>
                </c:pt>
                <c:pt idx="4">
                  <c:v>1975.37</c:v>
                </c:pt>
                <c:pt idx="5">
                  <c:v>1975.452</c:v>
                </c:pt>
                <c:pt idx="6">
                  <c:v>1975.537</c:v>
                </c:pt>
                <c:pt idx="7">
                  <c:v>1975.6219999999998</c:v>
                </c:pt>
                <c:pt idx="8">
                  <c:v>1975.704</c:v>
                </c:pt>
                <c:pt idx="9">
                  <c:v>1975.789</c:v>
                </c:pt>
                <c:pt idx="10">
                  <c:v>1975.8709999999999</c:v>
                </c:pt>
                <c:pt idx="11">
                  <c:v>1975.9560000000001</c:v>
                </c:pt>
                <c:pt idx="12">
                  <c:v>1976.0409999999999</c:v>
                </c:pt>
                <c:pt idx="13">
                  <c:v>1976.1229999999998</c:v>
                </c:pt>
                <c:pt idx="14">
                  <c:v>1976.2049999999999</c:v>
                </c:pt>
                <c:pt idx="15">
                  <c:v>1976.287</c:v>
                </c:pt>
                <c:pt idx="16">
                  <c:v>1976.3719999999998</c:v>
                </c:pt>
                <c:pt idx="17">
                  <c:v>1976.454</c:v>
                </c:pt>
                <c:pt idx="18">
                  <c:v>1976.539</c:v>
                </c:pt>
                <c:pt idx="19">
                  <c:v>1976.6239999999998</c:v>
                </c:pt>
                <c:pt idx="20">
                  <c:v>1976.7060000000001</c:v>
                </c:pt>
                <c:pt idx="21">
                  <c:v>1976.7909999999999</c:v>
                </c:pt>
                <c:pt idx="22">
                  <c:v>1976.8729999999998</c:v>
                </c:pt>
                <c:pt idx="23">
                  <c:v>1976.9580000000001</c:v>
                </c:pt>
                <c:pt idx="24">
                  <c:v>1977.0429999999999</c:v>
                </c:pt>
                <c:pt idx="25">
                  <c:v>1977.1229999999998</c:v>
                </c:pt>
                <c:pt idx="26">
                  <c:v>1977.2049999999999</c:v>
                </c:pt>
                <c:pt idx="27">
                  <c:v>1977.287</c:v>
                </c:pt>
                <c:pt idx="28">
                  <c:v>1977.3719999999998</c:v>
                </c:pt>
                <c:pt idx="29">
                  <c:v>1977.454</c:v>
                </c:pt>
                <c:pt idx="30">
                  <c:v>1977.539</c:v>
                </c:pt>
                <c:pt idx="31">
                  <c:v>1977.6239999999998</c:v>
                </c:pt>
                <c:pt idx="32">
                  <c:v>1977.7060000000001</c:v>
                </c:pt>
                <c:pt idx="33">
                  <c:v>1977.7909999999999</c:v>
                </c:pt>
                <c:pt idx="34">
                  <c:v>1977.8729999999998</c:v>
                </c:pt>
                <c:pt idx="35">
                  <c:v>1977.9580000000001</c:v>
                </c:pt>
                <c:pt idx="36">
                  <c:v>1978.0419999999999</c:v>
                </c:pt>
                <c:pt idx="37">
                  <c:v>1978.1219999999998</c:v>
                </c:pt>
                <c:pt idx="38">
                  <c:v>1978.204</c:v>
                </c:pt>
                <c:pt idx="39">
                  <c:v>1978.2860000000001</c:v>
                </c:pt>
                <c:pt idx="40">
                  <c:v>1978.3709999999999</c:v>
                </c:pt>
                <c:pt idx="41">
                  <c:v>1978.453</c:v>
                </c:pt>
                <c:pt idx="42">
                  <c:v>1978.538</c:v>
                </c:pt>
                <c:pt idx="43">
                  <c:v>1978.6229999999998</c:v>
                </c:pt>
                <c:pt idx="44">
                  <c:v>1978.7049999999999</c:v>
                </c:pt>
                <c:pt idx="45">
                  <c:v>1978.79</c:v>
                </c:pt>
                <c:pt idx="46">
                  <c:v>1978.8719999999998</c:v>
                </c:pt>
                <c:pt idx="47">
                  <c:v>1978.9570000000001</c:v>
                </c:pt>
                <c:pt idx="48">
                  <c:v>1979.0419999999999</c:v>
                </c:pt>
                <c:pt idx="49">
                  <c:v>1979.1209999999999</c:v>
                </c:pt>
                <c:pt idx="50">
                  <c:v>1979.203</c:v>
                </c:pt>
                <c:pt idx="51">
                  <c:v>1979.2850000000001</c:v>
                </c:pt>
                <c:pt idx="52">
                  <c:v>1979.37</c:v>
                </c:pt>
                <c:pt idx="53">
                  <c:v>1979.452</c:v>
                </c:pt>
                <c:pt idx="54">
                  <c:v>1979.537</c:v>
                </c:pt>
                <c:pt idx="55">
                  <c:v>1979.6219999999998</c:v>
                </c:pt>
                <c:pt idx="56">
                  <c:v>1979.704</c:v>
                </c:pt>
                <c:pt idx="57">
                  <c:v>1979.789</c:v>
                </c:pt>
                <c:pt idx="58">
                  <c:v>1979.8709999999999</c:v>
                </c:pt>
                <c:pt idx="59">
                  <c:v>1979.9560000000001</c:v>
                </c:pt>
                <c:pt idx="60">
                  <c:v>1980.0409999999999</c:v>
                </c:pt>
                <c:pt idx="61">
                  <c:v>1980.1229999999998</c:v>
                </c:pt>
                <c:pt idx="62">
                  <c:v>1980.2049999999999</c:v>
                </c:pt>
                <c:pt idx="63">
                  <c:v>1980.287</c:v>
                </c:pt>
                <c:pt idx="64">
                  <c:v>1980.3719999999998</c:v>
                </c:pt>
                <c:pt idx="65">
                  <c:v>1980.454</c:v>
                </c:pt>
                <c:pt idx="66">
                  <c:v>1980.539</c:v>
                </c:pt>
                <c:pt idx="67">
                  <c:v>1980.6239999999998</c:v>
                </c:pt>
                <c:pt idx="68">
                  <c:v>1980.7060000000001</c:v>
                </c:pt>
                <c:pt idx="69">
                  <c:v>1980.7909999999999</c:v>
                </c:pt>
                <c:pt idx="70">
                  <c:v>1980.8729999999998</c:v>
                </c:pt>
                <c:pt idx="71">
                  <c:v>1980.9580000000001</c:v>
                </c:pt>
                <c:pt idx="72">
                  <c:v>1981.0429999999999</c:v>
                </c:pt>
                <c:pt idx="73">
                  <c:v>1981.1229999999998</c:v>
                </c:pt>
                <c:pt idx="74">
                  <c:v>1981.2049999999999</c:v>
                </c:pt>
                <c:pt idx="75">
                  <c:v>1981.287</c:v>
                </c:pt>
                <c:pt idx="76">
                  <c:v>1981.3719999999998</c:v>
                </c:pt>
                <c:pt idx="77">
                  <c:v>1981.454</c:v>
                </c:pt>
                <c:pt idx="78">
                  <c:v>1981.539</c:v>
                </c:pt>
                <c:pt idx="79">
                  <c:v>1981.6239999999998</c:v>
                </c:pt>
                <c:pt idx="80">
                  <c:v>1981.7060000000001</c:v>
                </c:pt>
                <c:pt idx="81">
                  <c:v>1981.7909999999999</c:v>
                </c:pt>
                <c:pt idx="82">
                  <c:v>1981.8729999999998</c:v>
                </c:pt>
                <c:pt idx="83">
                  <c:v>1981.9580000000001</c:v>
                </c:pt>
                <c:pt idx="84">
                  <c:v>1982.0419999999999</c:v>
                </c:pt>
                <c:pt idx="85">
                  <c:v>1982.1219999999998</c:v>
                </c:pt>
                <c:pt idx="86">
                  <c:v>1982.204</c:v>
                </c:pt>
                <c:pt idx="87">
                  <c:v>1982.2860000000001</c:v>
                </c:pt>
                <c:pt idx="88">
                  <c:v>1982.3709999999999</c:v>
                </c:pt>
                <c:pt idx="89">
                  <c:v>1982.453</c:v>
                </c:pt>
                <c:pt idx="90">
                  <c:v>1982.538</c:v>
                </c:pt>
                <c:pt idx="91">
                  <c:v>1982.6229999999998</c:v>
                </c:pt>
                <c:pt idx="92">
                  <c:v>1982.7049999999999</c:v>
                </c:pt>
                <c:pt idx="93">
                  <c:v>1982.79</c:v>
                </c:pt>
                <c:pt idx="94">
                  <c:v>1982.8719999999998</c:v>
                </c:pt>
                <c:pt idx="95">
                  <c:v>1982.9570000000001</c:v>
                </c:pt>
                <c:pt idx="96">
                  <c:v>1983.0419999999999</c:v>
                </c:pt>
                <c:pt idx="97">
                  <c:v>1983.1209999999999</c:v>
                </c:pt>
                <c:pt idx="98">
                  <c:v>1983.203</c:v>
                </c:pt>
                <c:pt idx="99">
                  <c:v>1983.2850000000001</c:v>
                </c:pt>
                <c:pt idx="100">
                  <c:v>1983.37</c:v>
                </c:pt>
                <c:pt idx="101">
                  <c:v>1983.452</c:v>
                </c:pt>
                <c:pt idx="102">
                  <c:v>1983.537</c:v>
                </c:pt>
                <c:pt idx="103">
                  <c:v>1983.6219999999998</c:v>
                </c:pt>
                <c:pt idx="104">
                  <c:v>1983.704</c:v>
                </c:pt>
                <c:pt idx="105">
                  <c:v>1983.789</c:v>
                </c:pt>
                <c:pt idx="106">
                  <c:v>1983.8709999999999</c:v>
                </c:pt>
                <c:pt idx="107">
                  <c:v>1983.9560000000001</c:v>
                </c:pt>
                <c:pt idx="108">
                  <c:v>1984.0409999999999</c:v>
                </c:pt>
                <c:pt idx="109">
                  <c:v>1984.1229999999998</c:v>
                </c:pt>
                <c:pt idx="110">
                  <c:v>1984.2049999999999</c:v>
                </c:pt>
                <c:pt idx="111">
                  <c:v>1984.287</c:v>
                </c:pt>
                <c:pt idx="112">
                  <c:v>1984.3719999999998</c:v>
                </c:pt>
                <c:pt idx="113">
                  <c:v>1984.454</c:v>
                </c:pt>
                <c:pt idx="114">
                  <c:v>1984.539</c:v>
                </c:pt>
                <c:pt idx="115">
                  <c:v>1984.6239999999998</c:v>
                </c:pt>
                <c:pt idx="116">
                  <c:v>1984.7060000000001</c:v>
                </c:pt>
                <c:pt idx="117">
                  <c:v>1984.7909999999999</c:v>
                </c:pt>
                <c:pt idx="118">
                  <c:v>1984.8729999999998</c:v>
                </c:pt>
                <c:pt idx="119">
                  <c:v>1984.9580000000001</c:v>
                </c:pt>
                <c:pt idx="120">
                  <c:v>1985.0429999999999</c:v>
                </c:pt>
                <c:pt idx="121">
                  <c:v>1985.1229999999998</c:v>
                </c:pt>
                <c:pt idx="122">
                  <c:v>1985.2049999999999</c:v>
                </c:pt>
                <c:pt idx="123">
                  <c:v>1985.287</c:v>
                </c:pt>
                <c:pt idx="124">
                  <c:v>1985.3719999999998</c:v>
                </c:pt>
                <c:pt idx="125">
                  <c:v>1985.454</c:v>
                </c:pt>
                <c:pt idx="126">
                  <c:v>1985.539</c:v>
                </c:pt>
                <c:pt idx="127">
                  <c:v>1985.6239999999998</c:v>
                </c:pt>
                <c:pt idx="128">
                  <c:v>1985.7060000000001</c:v>
                </c:pt>
                <c:pt idx="129">
                  <c:v>1985.7909999999999</c:v>
                </c:pt>
                <c:pt idx="130">
                  <c:v>1985.8729999999998</c:v>
                </c:pt>
                <c:pt idx="131">
                  <c:v>1985.9580000000001</c:v>
                </c:pt>
                <c:pt idx="132">
                  <c:v>1986.0419999999999</c:v>
                </c:pt>
                <c:pt idx="133">
                  <c:v>1986.1219999999998</c:v>
                </c:pt>
                <c:pt idx="134">
                  <c:v>1986.204</c:v>
                </c:pt>
                <c:pt idx="135">
                  <c:v>1986.2860000000001</c:v>
                </c:pt>
                <c:pt idx="136">
                  <c:v>1986.3709999999999</c:v>
                </c:pt>
                <c:pt idx="137">
                  <c:v>1986.453</c:v>
                </c:pt>
                <c:pt idx="138">
                  <c:v>1986.538</c:v>
                </c:pt>
                <c:pt idx="139">
                  <c:v>1986.6229999999998</c:v>
                </c:pt>
                <c:pt idx="140">
                  <c:v>1986.7049999999999</c:v>
                </c:pt>
                <c:pt idx="141">
                  <c:v>1986.79</c:v>
                </c:pt>
                <c:pt idx="142">
                  <c:v>1986.8719999999998</c:v>
                </c:pt>
                <c:pt idx="143">
                  <c:v>1986.9570000000001</c:v>
                </c:pt>
                <c:pt idx="144">
                  <c:v>1987.0419999999999</c:v>
                </c:pt>
                <c:pt idx="145">
                  <c:v>1987.1209999999999</c:v>
                </c:pt>
                <c:pt idx="146">
                  <c:v>1987.203</c:v>
                </c:pt>
                <c:pt idx="147">
                  <c:v>1987.2850000000001</c:v>
                </c:pt>
                <c:pt idx="148">
                  <c:v>1987.37</c:v>
                </c:pt>
                <c:pt idx="149">
                  <c:v>1987.452</c:v>
                </c:pt>
                <c:pt idx="150">
                  <c:v>1987.537</c:v>
                </c:pt>
                <c:pt idx="151">
                  <c:v>1987.6219999999998</c:v>
                </c:pt>
                <c:pt idx="152">
                  <c:v>1987.704</c:v>
                </c:pt>
                <c:pt idx="153">
                  <c:v>1987.789</c:v>
                </c:pt>
                <c:pt idx="154">
                  <c:v>1987.8709999999999</c:v>
                </c:pt>
                <c:pt idx="155">
                  <c:v>1987.9560000000001</c:v>
                </c:pt>
                <c:pt idx="156">
                  <c:v>1988.0409999999999</c:v>
                </c:pt>
                <c:pt idx="157">
                  <c:v>1988.1229999999998</c:v>
                </c:pt>
                <c:pt idx="158">
                  <c:v>1988.2049999999999</c:v>
                </c:pt>
                <c:pt idx="159">
                  <c:v>1988.287</c:v>
                </c:pt>
                <c:pt idx="160">
                  <c:v>1988.3719999999998</c:v>
                </c:pt>
                <c:pt idx="161">
                  <c:v>1988.454</c:v>
                </c:pt>
                <c:pt idx="162">
                  <c:v>1988.539</c:v>
                </c:pt>
                <c:pt idx="163">
                  <c:v>1988.6239999999998</c:v>
                </c:pt>
                <c:pt idx="164">
                  <c:v>1988.7060000000001</c:v>
                </c:pt>
                <c:pt idx="165">
                  <c:v>1988.7909999999999</c:v>
                </c:pt>
                <c:pt idx="166">
                  <c:v>1988.8729999999998</c:v>
                </c:pt>
                <c:pt idx="167">
                  <c:v>1988.9580000000001</c:v>
                </c:pt>
                <c:pt idx="168">
                  <c:v>1989.0429999999999</c:v>
                </c:pt>
                <c:pt idx="169">
                  <c:v>1989.1229999999998</c:v>
                </c:pt>
                <c:pt idx="170">
                  <c:v>1989.2049999999999</c:v>
                </c:pt>
                <c:pt idx="171">
                  <c:v>1989.287</c:v>
                </c:pt>
                <c:pt idx="172">
                  <c:v>1989.3719999999998</c:v>
                </c:pt>
                <c:pt idx="173">
                  <c:v>1989.454</c:v>
                </c:pt>
                <c:pt idx="174">
                  <c:v>1989.539</c:v>
                </c:pt>
                <c:pt idx="175">
                  <c:v>1989.6239999999998</c:v>
                </c:pt>
                <c:pt idx="176">
                  <c:v>1989.7060000000001</c:v>
                </c:pt>
                <c:pt idx="177">
                  <c:v>1989.7909999999999</c:v>
                </c:pt>
                <c:pt idx="178">
                  <c:v>1989.8729999999998</c:v>
                </c:pt>
                <c:pt idx="179">
                  <c:v>1989.9580000000001</c:v>
                </c:pt>
                <c:pt idx="180">
                  <c:v>1990.0419999999999</c:v>
                </c:pt>
                <c:pt idx="181">
                  <c:v>1990.1219999999998</c:v>
                </c:pt>
                <c:pt idx="182">
                  <c:v>1990.204</c:v>
                </c:pt>
                <c:pt idx="183">
                  <c:v>1990.2860000000001</c:v>
                </c:pt>
                <c:pt idx="184">
                  <c:v>1990.3709999999999</c:v>
                </c:pt>
                <c:pt idx="185">
                  <c:v>1990.453</c:v>
                </c:pt>
                <c:pt idx="186">
                  <c:v>1990.538</c:v>
                </c:pt>
                <c:pt idx="187">
                  <c:v>1990.6229999999998</c:v>
                </c:pt>
                <c:pt idx="188">
                  <c:v>1990.7049999999999</c:v>
                </c:pt>
                <c:pt idx="189">
                  <c:v>1990.79</c:v>
                </c:pt>
                <c:pt idx="190">
                  <c:v>1990.8719999999998</c:v>
                </c:pt>
                <c:pt idx="191">
                  <c:v>1990.9570000000001</c:v>
                </c:pt>
                <c:pt idx="192">
                  <c:v>1991.0419999999999</c:v>
                </c:pt>
                <c:pt idx="193">
                  <c:v>1991.1209999999999</c:v>
                </c:pt>
                <c:pt idx="194">
                  <c:v>1991.203</c:v>
                </c:pt>
                <c:pt idx="195">
                  <c:v>1991.2850000000001</c:v>
                </c:pt>
                <c:pt idx="196">
                  <c:v>1991.37</c:v>
                </c:pt>
                <c:pt idx="197">
                  <c:v>1991.452</c:v>
                </c:pt>
                <c:pt idx="198">
                  <c:v>1991.537</c:v>
                </c:pt>
                <c:pt idx="199">
                  <c:v>1991.6219999999998</c:v>
                </c:pt>
                <c:pt idx="200">
                  <c:v>1991.704</c:v>
                </c:pt>
                <c:pt idx="201">
                  <c:v>1991.789</c:v>
                </c:pt>
                <c:pt idx="202">
                  <c:v>1991.8709999999999</c:v>
                </c:pt>
                <c:pt idx="203">
                  <c:v>1991.9560000000001</c:v>
                </c:pt>
                <c:pt idx="204">
                  <c:v>1992.0409999999999</c:v>
                </c:pt>
                <c:pt idx="205">
                  <c:v>1992.1229999999998</c:v>
                </c:pt>
                <c:pt idx="206">
                  <c:v>1992.2049999999999</c:v>
                </c:pt>
                <c:pt idx="207">
                  <c:v>1992.287</c:v>
                </c:pt>
                <c:pt idx="208">
                  <c:v>1992.3719999999998</c:v>
                </c:pt>
                <c:pt idx="209">
                  <c:v>1992.454</c:v>
                </c:pt>
                <c:pt idx="210">
                  <c:v>1992.539</c:v>
                </c:pt>
                <c:pt idx="211">
                  <c:v>1992.6239999999998</c:v>
                </c:pt>
                <c:pt idx="212">
                  <c:v>1992.7060000000001</c:v>
                </c:pt>
                <c:pt idx="213">
                  <c:v>1992.7909999999999</c:v>
                </c:pt>
                <c:pt idx="214">
                  <c:v>1992.8729999999998</c:v>
                </c:pt>
                <c:pt idx="215">
                  <c:v>1992.9580000000001</c:v>
                </c:pt>
                <c:pt idx="216">
                  <c:v>1993.0429999999999</c:v>
                </c:pt>
                <c:pt idx="217">
                  <c:v>1993.1229999999998</c:v>
                </c:pt>
                <c:pt idx="218">
                  <c:v>1993.2049999999999</c:v>
                </c:pt>
                <c:pt idx="219">
                  <c:v>1993.287</c:v>
                </c:pt>
                <c:pt idx="220">
                  <c:v>1993.3719999999998</c:v>
                </c:pt>
                <c:pt idx="221">
                  <c:v>1993.454</c:v>
                </c:pt>
                <c:pt idx="222">
                  <c:v>1993.539</c:v>
                </c:pt>
                <c:pt idx="223">
                  <c:v>1993.6239999999998</c:v>
                </c:pt>
                <c:pt idx="224">
                  <c:v>1993.7060000000001</c:v>
                </c:pt>
                <c:pt idx="225">
                  <c:v>1993.7909999999999</c:v>
                </c:pt>
                <c:pt idx="226">
                  <c:v>1993.8729999999998</c:v>
                </c:pt>
                <c:pt idx="227">
                  <c:v>1993.9580000000001</c:v>
                </c:pt>
                <c:pt idx="228">
                  <c:v>1994.0419999999999</c:v>
                </c:pt>
                <c:pt idx="229">
                  <c:v>1994.1219999999998</c:v>
                </c:pt>
                <c:pt idx="230">
                  <c:v>1994.204</c:v>
                </c:pt>
                <c:pt idx="231">
                  <c:v>1994.2860000000001</c:v>
                </c:pt>
                <c:pt idx="232">
                  <c:v>1994.3709999999999</c:v>
                </c:pt>
                <c:pt idx="233">
                  <c:v>1994.453</c:v>
                </c:pt>
                <c:pt idx="234">
                  <c:v>1994.538</c:v>
                </c:pt>
                <c:pt idx="235">
                  <c:v>1994.6229999999998</c:v>
                </c:pt>
                <c:pt idx="236">
                  <c:v>1994.7049999999999</c:v>
                </c:pt>
                <c:pt idx="237">
                  <c:v>1994.79</c:v>
                </c:pt>
                <c:pt idx="238">
                  <c:v>1994.8719999999998</c:v>
                </c:pt>
                <c:pt idx="239">
                  <c:v>1994.9570000000001</c:v>
                </c:pt>
                <c:pt idx="240">
                  <c:v>1995.0419999999999</c:v>
                </c:pt>
                <c:pt idx="241">
                  <c:v>1995.1209999999999</c:v>
                </c:pt>
                <c:pt idx="242">
                  <c:v>1995.203</c:v>
                </c:pt>
                <c:pt idx="243">
                  <c:v>1995.2850000000001</c:v>
                </c:pt>
                <c:pt idx="244">
                  <c:v>1995.37</c:v>
                </c:pt>
                <c:pt idx="245">
                  <c:v>1995.452</c:v>
                </c:pt>
                <c:pt idx="246">
                  <c:v>1995.537</c:v>
                </c:pt>
                <c:pt idx="247">
                  <c:v>1995.6219999999998</c:v>
                </c:pt>
                <c:pt idx="248">
                  <c:v>1995.704</c:v>
                </c:pt>
                <c:pt idx="249">
                  <c:v>1995.789</c:v>
                </c:pt>
                <c:pt idx="250">
                  <c:v>1995.8709999999999</c:v>
                </c:pt>
                <c:pt idx="251">
                  <c:v>1995.9560000000001</c:v>
                </c:pt>
                <c:pt idx="252">
                  <c:v>1996.0409999999999</c:v>
                </c:pt>
                <c:pt idx="253">
                  <c:v>1996.1229999999998</c:v>
                </c:pt>
                <c:pt idx="254">
                  <c:v>1996.2049999999999</c:v>
                </c:pt>
                <c:pt idx="255">
                  <c:v>1996.287</c:v>
                </c:pt>
                <c:pt idx="256">
                  <c:v>1996.3719999999998</c:v>
                </c:pt>
                <c:pt idx="257">
                  <c:v>1996.454</c:v>
                </c:pt>
                <c:pt idx="258">
                  <c:v>1996.539</c:v>
                </c:pt>
                <c:pt idx="259">
                  <c:v>1996.6239999999998</c:v>
                </c:pt>
                <c:pt idx="260">
                  <c:v>1996.7060000000001</c:v>
                </c:pt>
                <c:pt idx="261">
                  <c:v>1996.7909999999999</c:v>
                </c:pt>
                <c:pt idx="262">
                  <c:v>1996.8729999999998</c:v>
                </c:pt>
                <c:pt idx="263">
                  <c:v>1996.9580000000001</c:v>
                </c:pt>
                <c:pt idx="264">
                  <c:v>1997.0429999999999</c:v>
                </c:pt>
                <c:pt idx="265">
                  <c:v>1997.1229999999998</c:v>
                </c:pt>
                <c:pt idx="266">
                  <c:v>1997.2049999999999</c:v>
                </c:pt>
                <c:pt idx="267">
                  <c:v>1997.287</c:v>
                </c:pt>
                <c:pt idx="268">
                  <c:v>1997.3719999999998</c:v>
                </c:pt>
                <c:pt idx="269">
                  <c:v>1997.454</c:v>
                </c:pt>
                <c:pt idx="270">
                  <c:v>1997.539</c:v>
                </c:pt>
                <c:pt idx="271">
                  <c:v>1997.6239999999998</c:v>
                </c:pt>
                <c:pt idx="272">
                  <c:v>1997.7060000000001</c:v>
                </c:pt>
                <c:pt idx="273">
                  <c:v>1997.7909999999999</c:v>
                </c:pt>
                <c:pt idx="274">
                  <c:v>1997.8729999999998</c:v>
                </c:pt>
                <c:pt idx="275">
                  <c:v>1997.9580000000001</c:v>
                </c:pt>
                <c:pt idx="276">
                  <c:v>1998.0419999999999</c:v>
                </c:pt>
                <c:pt idx="277">
                  <c:v>1998.1219999999998</c:v>
                </c:pt>
                <c:pt idx="278">
                  <c:v>1998.204</c:v>
                </c:pt>
                <c:pt idx="279">
                  <c:v>1998.2860000000001</c:v>
                </c:pt>
                <c:pt idx="280">
                  <c:v>1998.3709999999999</c:v>
                </c:pt>
                <c:pt idx="281">
                  <c:v>1998.453</c:v>
                </c:pt>
                <c:pt idx="282">
                  <c:v>1998.538</c:v>
                </c:pt>
                <c:pt idx="283">
                  <c:v>1998.6229999999998</c:v>
                </c:pt>
                <c:pt idx="284">
                  <c:v>1998.7049999999999</c:v>
                </c:pt>
                <c:pt idx="285">
                  <c:v>1998.79</c:v>
                </c:pt>
                <c:pt idx="286">
                  <c:v>1998.8719999999998</c:v>
                </c:pt>
                <c:pt idx="287">
                  <c:v>1998.9570000000001</c:v>
                </c:pt>
                <c:pt idx="288">
                  <c:v>1999.0419999999999</c:v>
                </c:pt>
                <c:pt idx="289">
                  <c:v>1999.1209999999999</c:v>
                </c:pt>
                <c:pt idx="290">
                  <c:v>1999.203</c:v>
                </c:pt>
                <c:pt idx="291">
                  <c:v>1999.2850000000001</c:v>
                </c:pt>
                <c:pt idx="292">
                  <c:v>1999.37</c:v>
                </c:pt>
                <c:pt idx="293">
                  <c:v>1999.452</c:v>
                </c:pt>
                <c:pt idx="294">
                  <c:v>1999.537</c:v>
                </c:pt>
                <c:pt idx="295">
                  <c:v>1999.6219999999998</c:v>
                </c:pt>
                <c:pt idx="296">
                  <c:v>1999.704</c:v>
                </c:pt>
                <c:pt idx="297">
                  <c:v>1999.789</c:v>
                </c:pt>
                <c:pt idx="298">
                  <c:v>1999.8709999999999</c:v>
                </c:pt>
                <c:pt idx="299">
                  <c:v>1999.9560000000001</c:v>
                </c:pt>
                <c:pt idx="300">
                  <c:v>2000.0409999999999</c:v>
                </c:pt>
                <c:pt idx="301">
                  <c:v>2000.1229999999998</c:v>
                </c:pt>
                <c:pt idx="302">
                  <c:v>2000.2049999999999</c:v>
                </c:pt>
                <c:pt idx="303">
                  <c:v>2000.287</c:v>
                </c:pt>
                <c:pt idx="304">
                  <c:v>2000.3719999999998</c:v>
                </c:pt>
                <c:pt idx="305">
                  <c:v>2000.454</c:v>
                </c:pt>
                <c:pt idx="306">
                  <c:v>2000.539</c:v>
                </c:pt>
                <c:pt idx="307">
                  <c:v>2000.6239999999998</c:v>
                </c:pt>
                <c:pt idx="308">
                  <c:v>2000.7060000000001</c:v>
                </c:pt>
                <c:pt idx="309">
                  <c:v>2000.7909999999999</c:v>
                </c:pt>
                <c:pt idx="310">
                  <c:v>2000.8729999999998</c:v>
                </c:pt>
                <c:pt idx="311">
                  <c:v>2000.9580000000001</c:v>
                </c:pt>
                <c:pt idx="312">
                  <c:v>2001.0429999999999</c:v>
                </c:pt>
                <c:pt idx="313">
                  <c:v>2001.1229999999998</c:v>
                </c:pt>
                <c:pt idx="314">
                  <c:v>2001.2049999999999</c:v>
                </c:pt>
                <c:pt idx="315">
                  <c:v>2001.287</c:v>
                </c:pt>
                <c:pt idx="316">
                  <c:v>2001.3719999999998</c:v>
                </c:pt>
                <c:pt idx="317">
                  <c:v>2001.454</c:v>
                </c:pt>
                <c:pt idx="318">
                  <c:v>2001.539</c:v>
                </c:pt>
                <c:pt idx="319">
                  <c:v>2001.6239999999998</c:v>
                </c:pt>
                <c:pt idx="320">
                  <c:v>2001.7060000000001</c:v>
                </c:pt>
                <c:pt idx="321">
                  <c:v>2001.7909999999999</c:v>
                </c:pt>
                <c:pt idx="322">
                  <c:v>2001.8729999999998</c:v>
                </c:pt>
                <c:pt idx="323">
                  <c:v>2001.9580000000001</c:v>
                </c:pt>
                <c:pt idx="324">
                  <c:v>2002.0419999999999</c:v>
                </c:pt>
                <c:pt idx="325">
                  <c:v>2002.1219999999998</c:v>
                </c:pt>
                <c:pt idx="326">
                  <c:v>2002.204</c:v>
                </c:pt>
                <c:pt idx="327">
                  <c:v>2002.2860000000001</c:v>
                </c:pt>
                <c:pt idx="328">
                  <c:v>2002.3709999999999</c:v>
                </c:pt>
                <c:pt idx="329">
                  <c:v>2002.453</c:v>
                </c:pt>
                <c:pt idx="330">
                  <c:v>2002.538</c:v>
                </c:pt>
                <c:pt idx="331">
                  <c:v>2002.6229999999998</c:v>
                </c:pt>
                <c:pt idx="332">
                  <c:v>2002.7049999999999</c:v>
                </c:pt>
                <c:pt idx="333">
                  <c:v>2002.79</c:v>
                </c:pt>
                <c:pt idx="334">
                  <c:v>2002.8719999999998</c:v>
                </c:pt>
                <c:pt idx="335">
                  <c:v>2002.9570000000001</c:v>
                </c:pt>
                <c:pt idx="336">
                  <c:v>2003.0419999999999</c:v>
                </c:pt>
                <c:pt idx="337">
                  <c:v>2003.1209999999999</c:v>
                </c:pt>
                <c:pt idx="338">
                  <c:v>2003.203</c:v>
                </c:pt>
                <c:pt idx="339">
                  <c:v>2003.2850000000001</c:v>
                </c:pt>
                <c:pt idx="340">
                  <c:v>2003.37</c:v>
                </c:pt>
                <c:pt idx="341">
                  <c:v>2003.452</c:v>
                </c:pt>
                <c:pt idx="342">
                  <c:v>2003.537</c:v>
                </c:pt>
                <c:pt idx="343">
                  <c:v>2003.6219999999998</c:v>
                </c:pt>
                <c:pt idx="344">
                  <c:v>2003.704</c:v>
                </c:pt>
                <c:pt idx="345">
                  <c:v>2003.789</c:v>
                </c:pt>
                <c:pt idx="346">
                  <c:v>2003.8709999999999</c:v>
                </c:pt>
                <c:pt idx="347">
                  <c:v>2003.9560000000001</c:v>
                </c:pt>
                <c:pt idx="348">
                  <c:v>2004.0409999999999</c:v>
                </c:pt>
                <c:pt idx="349">
                  <c:v>2004.1229999999998</c:v>
                </c:pt>
                <c:pt idx="350">
                  <c:v>2004.2049999999999</c:v>
                </c:pt>
                <c:pt idx="351">
                  <c:v>2004.287</c:v>
                </c:pt>
                <c:pt idx="352">
                  <c:v>2004.3719999999998</c:v>
                </c:pt>
                <c:pt idx="353">
                  <c:v>2004.454</c:v>
                </c:pt>
                <c:pt idx="354">
                  <c:v>2004.539</c:v>
                </c:pt>
                <c:pt idx="355">
                  <c:v>2004.6239999999998</c:v>
                </c:pt>
                <c:pt idx="356">
                  <c:v>2004.7060000000001</c:v>
                </c:pt>
                <c:pt idx="357">
                  <c:v>2004.7909999999999</c:v>
                </c:pt>
                <c:pt idx="358">
                  <c:v>2004.8729999999998</c:v>
                </c:pt>
                <c:pt idx="359">
                  <c:v>2004.9580000000001</c:v>
                </c:pt>
                <c:pt idx="360">
                  <c:v>2005.0429999999999</c:v>
                </c:pt>
                <c:pt idx="361">
                  <c:v>2005.1229999999998</c:v>
                </c:pt>
                <c:pt idx="362">
                  <c:v>2005.2049999999999</c:v>
                </c:pt>
                <c:pt idx="363">
                  <c:v>2005.287</c:v>
                </c:pt>
                <c:pt idx="364">
                  <c:v>2005.3719999999998</c:v>
                </c:pt>
                <c:pt idx="365">
                  <c:v>2005.454</c:v>
                </c:pt>
                <c:pt idx="366">
                  <c:v>2005.539</c:v>
                </c:pt>
                <c:pt idx="367">
                  <c:v>2005.6239999999998</c:v>
                </c:pt>
                <c:pt idx="368">
                  <c:v>2005.7060000000001</c:v>
                </c:pt>
                <c:pt idx="369">
                  <c:v>2005.7909999999999</c:v>
                </c:pt>
                <c:pt idx="370">
                  <c:v>2005.8729999999998</c:v>
                </c:pt>
                <c:pt idx="371">
                  <c:v>2005.9580000000001</c:v>
                </c:pt>
                <c:pt idx="372">
                  <c:v>2006.0419999999999</c:v>
                </c:pt>
                <c:pt idx="373">
                  <c:v>2006.1219999999998</c:v>
                </c:pt>
                <c:pt idx="374">
                  <c:v>2006.204</c:v>
                </c:pt>
                <c:pt idx="375">
                  <c:v>2006.2860000000001</c:v>
                </c:pt>
                <c:pt idx="376">
                  <c:v>2006.3709999999999</c:v>
                </c:pt>
                <c:pt idx="377">
                  <c:v>2006.453</c:v>
                </c:pt>
                <c:pt idx="378">
                  <c:v>2006.538</c:v>
                </c:pt>
                <c:pt idx="379">
                  <c:v>2006.6229999999998</c:v>
                </c:pt>
                <c:pt idx="380">
                  <c:v>2006.7049999999999</c:v>
                </c:pt>
                <c:pt idx="381">
                  <c:v>2006.79</c:v>
                </c:pt>
                <c:pt idx="382">
                  <c:v>2006.8719999999998</c:v>
                </c:pt>
                <c:pt idx="383">
                  <c:v>2006.9570000000001</c:v>
                </c:pt>
                <c:pt idx="384">
                  <c:v>2007.0419999999999</c:v>
                </c:pt>
                <c:pt idx="385">
                  <c:v>2007.1209999999999</c:v>
                </c:pt>
                <c:pt idx="386">
                  <c:v>2007.203</c:v>
                </c:pt>
                <c:pt idx="387">
                  <c:v>2007.2850000000001</c:v>
                </c:pt>
                <c:pt idx="388">
                  <c:v>2007.37</c:v>
                </c:pt>
                <c:pt idx="389">
                  <c:v>2007.452</c:v>
                </c:pt>
                <c:pt idx="390">
                  <c:v>2007.537</c:v>
                </c:pt>
                <c:pt idx="391">
                  <c:v>2007.6219999999998</c:v>
                </c:pt>
                <c:pt idx="392">
                  <c:v>2007.704</c:v>
                </c:pt>
                <c:pt idx="393">
                  <c:v>2007.789</c:v>
                </c:pt>
                <c:pt idx="394">
                  <c:v>2007.8709999999999</c:v>
                </c:pt>
                <c:pt idx="395">
                  <c:v>2007.9560000000001</c:v>
                </c:pt>
                <c:pt idx="396">
                  <c:v>2008.0409999999999</c:v>
                </c:pt>
                <c:pt idx="397">
                  <c:v>2008.1229999999998</c:v>
                </c:pt>
                <c:pt idx="398">
                  <c:v>2008.2049999999999</c:v>
                </c:pt>
                <c:pt idx="399">
                  <c:v>2008.287</c:v>
                </c:pt>
                <c:pt idx="400">
                  <c:v>2008.3719999999998</c:v>
                </c:pt>
                <c:pt idx="401">
                  <c:v>2008.454</c:v>
                </c:pt>
                <c:pt idx="402">
                  <c:v>2008.539</c:v>
                </c:pt>
                <c:pt idx="403">
                  <c:v>2008.6239999999998</c:v>
                </c:pt>
                <c:pt idx="404">
                  <c:v>2008.7060000000001</c:v>
                </c:pt>
                <c:pt idx="405">
                  <c:v>2008.7909999999999</c:v>
                </c:pt>
                <c:pt idx="406">
                  <c:v>2008.8729999999998</c:v>
                </c:pt>
                <c:pt idx="407">
                  <c:v>2008.9580000000001</c:v>
                </c:pt>
              </c:numCache>
            </c:numRef>
          </c:xVal>
          <c:yVal>
            <c:numRef>
              <c:f>ssn_2_97501100812_2_44!$B$2:$B$409</c:f>
              <c:numCache>
                <c:formatCode>General</c:formatCode>
                <c:ptCount val="408"/>
                <c:pt idx="0">
                  <c:v>18</c:v>
                </c:pt>
                <c:pt idx="1">
                  <c:v>11</c:v>
                </c:pt>
                <c:pt idx="2">
                  <c:v>11</c:v>
                </c:pt>
                <c:pt idx="3">
                  <c:v>5</c:v>
                </c:pt>
                <c:pt idx="4">
                  <c:v>9</c:v>
                </c:pt>
                <c:pt idx="5">
                  <c:v>11</c:v>
                </c:pt>
                <c:pt idx="6">
                  <c:v>28</c:v>
                </c:pt>
                <c:pt idx="7">
                  <c:v>39</c:v>
                </c:pt>
                <c:pt idx="8">
                  <c:v>13</c:v>
                </c:pt>
                <c:pt idx="9">
                  <c:v>9</c:v>
                </c:pt>
                <c:pt idx="10">
                  <c:v>19</c:v>
                </c:pt>
                <c:pt idx="11">
                  <c:v>7</c:v>
                </c:pt>
                <c:pt idx="12">
                  <c:v>8</c:v>
                </c:pt>
                <c:pt idx="13">
                  <c:v>4</c:v>
                </c:pt>
                <c:pt idx="14">
                  <c:v>21</c:v>
                </c:pt>
                <c:pt idx="15">
                  <c:v>18</c:v>
                </c:pt>
                <c:pt idx="16">
                  <c:v>12</c:v>
                </c:pt>
                <c:pt idx="17">
                  <c:v>12</c:v>
                </c:pt>
                <c:pt idx="18">
                  <c:v>1</c:v>
                </c:pt>
                <c:pt idx="19">
                  <c:v>16</c:v>
                </c:pt>
                <c:pt idx="20">
                  <c:v>13</c:v>
                </c:pt>
                <c:pt idx="21">
                  <c:v>20</c:v>
                </c:pt>
                <c:pt idx="22">
                  <c:v>5</c:v>
                </c:pt>
                <c:pt idx="23">
                  <c:v>15</c:v>
                </c:pt>
                <c:pt idx="24">
                  <c:v>16</c:v>
                </c:pt>
                <c:pt idx="25">
                  <c:v>23</c:v>
                </c:pt>
                <c:pt idx="26">
                  <c:v>8</c:v>
                </c:pt>
                <c:pt idx="27">
                  <c:v>12</c:v>
                </c:pt>
                <c:pt idx="28">
                  <c:v>18</c:v>
                </c:pt>
                <c:pt idx="29">
                  <c:v>38</c:v>
                </c:pt>
                <c:pt idx="30">
                  <c:v>21</c:v>
                </c:pt>
                <c:pt idx="31">
                  <c:v>30</c:v>
                </c:pt>
                <c:pt idx="32">
                  <c:v>44</c:v>
                </c:pt>
                <c:pt idx="33">
                  <c:v>43</c:v>
                </c:pt>
                <c:pt idx="34">
                  <c:v>29</c:v>
                </c:pt>
                <c:pt idx="35">
                  <c:v>43</c:v>
                </c:pt>
                <c:pt idx="36">
                  <c:v>51</c:v>
                </c:pt>
                <c:pt idx="37">
                  <c:v>93</c:v>
                </c:pt>
                <c:pt idx="38">
                  <c:v>76</c:v>
                </c:pt>
                <c:pt idx="39">
                  <c:v>99</c:v>
                </c:pt>
                <c:pt idx="40">
                  <c:v>82</c:v>
                </c:pt>
                <c:pt idx="41">
                  <c:v>95</c:v>
                </c:pt>
                <c:pt idx="42">
                  <c:v>70</c:v>
                </c:pt>
                <c:pt idx="43">
                  <c:v>58</c:v>
                </c:pt>
                <c:pt idx="44">
                  <c:v>138</c:v>
                </c:pt>
                <c:pt idx="45">
                  <c:v>125</c:v>
                </c:pt>
                <c:pt idx="46">
                  <c:v>97</c:v>
                </c:pt>
                <c:pt idx="47">
                  <c:v>122</c:v>
                </c:pt>
                <c:pt idx="48">
                  <c:v>166</c:v>
                </c:pt>
                <c:pt idx="49">
                  <c:v>137</c:v>
                </c:pt>
                <c:pt idx="50">
                  <c:v>138</c:v>
                </c:pt>
                <c:pt idx="51">
                  <c:v>101</c:v>
                </c:pt>
                <c:pt idx="52">
                  <c:v>134</c:v>
                </c:pt>
                <c:pt idx="53">
                  <c:v>149</c:v>
                </c:pt>
                <c:pt idx="54">
                  <c:v>159</c:v>
                </c:pt>
                <c:pt idx="55">
                  <c:v>142</c:v>
                </c:pt>
                <c:pt idx="56">
                  <c:v>188</c:v>
                </c:pt>
                <c:pt idx="57">
                  <c:v>186</c:v>
                </c:pt>
                <c:pt idx="58">
                  <c:v>183</c:v>
                </c:pt>
                <c:pt idx="59">
                  <c:v>176</c:v>
                </c:pt>
                <c:pt idx="60">
                  <c:v>159</c:v>
                </c:pt>
                <c:pt idx="61">
                  <c:v>155</c:v>
                </c:pt>
                <c:pt idx="62">
                  <c:v>126</c:v>
                </c:pt>
                <c:pt idx="63">
                  <c:v>164</c:v>
                </c:pt>
                <c:pt idx="64">
                  <c:v>179</c:v>
                </c:pt>
                <c:pt idx="65">
                  <c:v>157</c:v>
                </c:pt>
                <c:pt idx="66">
                  <c:v>136</c:v>
                </c:pt>
                <c:pt idx="67">
                  <c:v>135</c:v>
                </c:pt>
                <c:pt idx="68">
                  <c:v>155</c:v>
                </c:pt>
                <c:pt idx="69">
                  <c:v>164</c:v>
                </c:pt>
                <c:pt idx="70">
                  <c:v>147</c:v>
                </c:pt>
                <c:pt idx="71">
                  <c:v>174</c:v>
                </c:pt>
                <c:pt idx="72">
                  <c:v>114</c:v>
                </c:pt>
                <c:pt idx="73">
                  <c:v>141</c:v>
                </c:pt>
                <c:pt idx="74">
                  <c:v>135</c:v>
                </c:pt>
                <c:pt idx="75">
                  <c:v>156</c:v>
                </c:pt>
                <c:pt idx="76">
                  <c:v>127</c:v>
                </c:pt>
                <c:pt idx="77">
                  <c:v>90</c:v>
                </c:pt>
                <c:pt idx="78">
                  <c:v>143</c:v>
                </c:pt>
                <c:pt idx="79">
                  <c:v>158</c:v>
                </c:pt>
                <c:pt idx="80">
                  <c:v>167</c:v>
                </c:pt>
                <c:pt idx="81">
                  <c:v>162</c:v>
                </c:pt>
                <c:pt idx="82">
                  <c:v>137</c:v>
                </c:pt>
                <c:pt idx="83">
                  <c:v>150</c:v>
                </c:pt>
                <c:pt idx="84">
                  <c:v>111</c:v>
                </c:pt>
                <c:pt idx="85">
                  <c:v>163</c:v>
                </c:pt>
                <c:pt idx="86">
                  <c:v>153</c:v>
                </c:pt>
                <c:pt idx="87">
                  <c:v>122</c:v>
                </c:pt>
                <c:pt idx="88">
                  <c:v>82</c:v>
                </c:pt>
                <c:pt idx="89">
                  <c:v>110</c:v>
                </c:pt>
                <c:pt idx="90">
                  <c:v>106</c:v>
                </c:pt>
                <c:pt idx="91">
                  <c:v>107</c:v>
                </c:pt>
                <c:pt idx="92">
                  <c:v>118</c:v>
                </c:pt>
                <c:pt idx="93">
                  <c:v>94</c:v>
                </c:pt>
                <c:pt idx="94">
                  <c:v>98</c:v>
                </c:pt>
                <c:pt idx="95">
                  <c:v>127</c:v>
                </c:pt>
                <c:pt idx="96">
                  <c:v>84</c:v>
                </c:pt>
                <c:pt idx="97">
                  <c:v>51</c:v>
                </c:pt>
                <c:pt idx="98">
                  <c:v>66</c:v>
                </c:pt>
                <c:pt idx="99">
                  <c:v>80</c:v>
                </c:pt>
                <c:pt idx="100">
                  <c:v>99</c:v>
                </c:pt>
                <c:pt idx="101">
                  <c:v>91</c:v>
                </c:pt>
                <c:pt idx="102">
                  <c:v>82</c:v>
                </c:pt>
                <c:pt idx="103">
                  <c:v>71</c:v>
                </c:pt>
                <c:pt idx="104">
                  <c:v>50</c:v>
                </c:pt>
                <c:pt idx="105">
                  <c:v>55</c:v>
                </c:pt>
                <c:pt idx="106">
                  <c:v>33</c:v>
                </c:pt>
                <c:pt idx="107">
                  <c:v>33</c:v>
                </c:pt>
                <c:pt idx="108">
                  <c:v>57</c:v>
                </c:pt>
                <c:pt idx="109">
                  <c:v>85</c:v>
                </c:pt>
                <c:pt idx="110">
                  <c:v>83</c:v>
                </c:pt>
                <c:pt idx="111">
                  <c:v>69</c:v>
                </c:pt>
                <c:pt idx="112">
                  <c:v>76</c:v>
                </c:pt>
                <c:pt idx="113">
                  <c:v>46</c:v>
                </c:pt>
                <c:pt idx="114">
                  <c:v>37</c:v>
                </c:pt>
                <c:pt idx="115">
                  <c:v>25</c:v>
                </c:pt>
                <c:pt idx="116">
                  <c:v>15</c:v>
                </c:pt>
                <c:pt idx="117">
                  <c:v>12</c:v>
                </c:pt>
                <c:pt idx="118">
                  <c:v>22</c:v>
                </c:pt>
                <c:pt idx="119">
                  <c:v>18</c:v>
                </c:pt>
                <c:pt idx="120">
                  <c:v>16</c:v>
                </c:pt>
                <c:pt idx="121">
                  <c:v>15</c:v>
                </c:pt>
                <c:pt idx="122">
                  <c:v>17</c:v>
                </c:pt>
                <c:pt idx="123">
                  <c:v>16</c:v>
                </c:pt>
                <c:pt idx="124">
                  <c:v>27</c:v>
                </c:pt>
                <c:pt idx="125">
                  <c:v>24</c:v>
                </c:pt>
                <c:pt idx="126">
                  <c:v>30</c:v>
                </c:pt>
                <c:pt idx="127">
                  <c:v>11</c:v>
                </c:pt>
                <c:pt idx="128">
                  <c:v>3</c:v>
                </c:pt>
                <c:pt idx="129">
                  <c:v>18</c:v>
                </c:pt>
                <c:pt idx="130">
                  <c:v>16</c:v>
                </c:pt>
                <c:pt idx="131">
                  <c:v>17</c:v>
                </c:pt>
                <c:pt idx="132">
                  <c:v>2</c:v>
                </c:pt>
                <c:pt idx="133">
                  <c:v>23</c:v>
                </c:pt>
                <c:pt idx="134">
                  <c:v>15</c:v>
                </c:pt>
                <c:pt idx="135">
                  <c:v>18</c:v>
                </c:pt>
                <c:pt idx="136">
                  <c:v>13</c:v>
                </c:pt>
                <c:pt idx="137">
                  <c:v>1</c:v>
                </c:pt>
                <c:pt idx="138">
                  <c:v>18</c:v>
                </c:pt>
                <c:pt idx="139">
                  <c:v>7</c:v>
                </c:pt>
                <c:pt idx="140">
                  <c:v>3</c:v>
                </c:pt>
                <c:pt idx="141">
                  <c:v>35</c:v>
                </c:pt>
                <c:pt idx="142">
                  <c:v>15</c:v>
                </c:pt>
                <c:pt idx="143">
                  <c:v>6</c:v>
                </c:pt>
                <c:pt idx="144">
                  <c:v>10</c:v>
                </c:pt>
                <c:pt idx="145">
                  <c:v>2</c:v>
                </c:pt>
                <c:pt idx="146">
                  <c:v>14</c:v>
                </c:pt>
                <c:pt idx="147">
                  <c:v>39</c:v>
                </c:pt>
                <c:pt idx="148">
                  <c:v>33</c:v>
                </c:pt>
                <c:pt idx="149">
                  <c:v>17</c:v>
                </c:pt>
                <c:pt idx="150">
                  <c:v>33</c:v>
                </c:pt>
                <c:pt idx="151">
                  <c:v>38</c:v>
                </c:pt>
                <c:pt idx="152">
                  <c:v>33</c:v>
                </c:pt>
                <c:pt idx="153">
                  <c:v>60</c:v>
                </c:pt>
                <c:pt idx="154">
                  <c:v>39</c:v>
                </c:pt>
                <c:pt idx="155">
                  <c:v>27</c:v>
                </c:pt>
                <c:pt idx="156">
                  <c:v>59</c:v>
                </c:pt>
                <c:pt idx="157">
                  <c:v>40</c:v>
                </c:pt>
                <c:pt idx="158">
                  <c:v>76</c:v>
                </c:pt>
                <c:pt idx="159">
                  <c:v>88</c:v>
                </c:pt>
                <c:pt idx="160">
                  <c:v>60</c:v>
                </c:pt>
                <c:pt idx="161">
                  <c:v>101</c:v>
                </c:pt>
                <c:pt idx="162">
                  <c:v>113</c:v>
                </c:pt>
                <c:pt idx="163">
                  <c:v>111</c:v>
                </c:pt>
                <c:pt idx="164">
                  <c:v>120</c:v>
                </c:pt>
                <c:pt idx="165">
                  <c:v>125</c:v>
                </c:pt>
                <c:pt idx="166">
                  <c:v>125</c:v>
                </c:pt>
                <c:pt idx="167">
                  <c:v>179</c:v>
                </c:pt>
                <c:pt idx="168">
                  <c:v>161</c:v>
                </c:pt>
                <c:pt idx="169">
                  <c:v>165</c:v>
                </c:pt>
                <c:pt idx="170">
                  <c:v>131</c:v>
                </c:pt>
                <c:pt idx="171">
                  <c:v>130</c:v>
                </c:pt>
                <c:pt idx="172">
                  <c:v>138</c:v>
                </c:pt>
                <c:pt idx="173">
                  <c:v>196</c:v>
                </c:pt>
                <c:pt idx="174">
                  <c:v>126</c:v>
                </c:pt>
                <c:pt idx="175">
                  <c:v>168</c:v>
                </c:pt>
                <c:pt idx="176">
                  <c:v>176</c:v>
                </c:pt>
                <c:pt idx="177">
                  <c:v>159</c:v>
                </c:pt>
                <c:pt idx="178">
                  <c:v>173</c:v>
                </c:pt>
                <c:pt idx="179">
                  <c:v>165</c:v>
                </c:pt>
                <c:pt idx="180">
                  <c:v>177</c:v>
                </c:pt>
                <c:pt idx="181">
                  <c:v>130</c:v>
                </c:pt>
                <c:pt idx="182">
                  <c:v>140</c:v>
                </c:pt>
                <c:pt idx="183">
                  <c:v>140</c:v>
                </c:pt>
                <c:pt idx="184">
                  <c:v>132</c:v>
                </c:pt>
                <c:pt idx="185">
                  <c:v>105</c:v>
                </c:pt>
                <c:pt idx="186">
                  <c:v>149</c:v>
                </c:pt>
                <c:pt idx="187">
                  <c:v>200</c:v>
                </c:pt>
                <c:pt idx="188">
                  <c:v>125</c:v>
                </c:pt>
                <c:pt idx="189">
                  <c:v>145</c:v>
                </c:pt>
                <c:pt idx="190">
                  <c:v>131</c:v>
                </c:pt>
                <c:pt idx="191">
                  <c:v>129</c:v>
                </c:pt>
                <c:pt idx="192">
                  <c:v>136</c:v>
                </c:pt>
                <c:pt idx="193">
                  <c:v>167</c:v>
                </c:pt>
                <c:pt idx="194">
                  <c:v>141</c:v>
                </c:pt>
                <c:pt idx="195">
                  <c:v>140</c:v>
                </c:pt>
                <c:pt idx="196">
                  <c:v>121</c:v>
                </c:pt>
                <c:pt idx="197">
                  <c:v>169</c:v>
                </c:pt>
                <c:pt idx="198">
                  <c:v>173</c:v>
                </c:pt>
                <c:pt idx="199">
                  <c:v>176</c:v>
                </c:pt>
                <c:pt idx="200">
                  <c:v>125</c:v>
                </c:pt>
                <c:pt idx="201">
                  <c:v>144</c:v>
                </c:pt>
                <c:pt idx="202">
                  <c:v>108</c:v>
                </c:pt>
                <c:pt idx="203">
                  <c:v>144</c:v>
                </c:pt>
                <c:pt idx="204">
                  <c:v>150</c:v>
                </c:pt>
                <c:pt idx="205">
                  <c:v>161</c:v>
                </c:pt>
                <c:pt idx="206">
                  <c:v>106</c:v>
                </c:pt>
                <c:pt idx="207">
                  <c:v>99</c:v>
                </c:pt>
                <c:pt idx="208">
                  <c:v>73</c:v>
                </c:pt>
                <c:pt idx="209">
                  <c:v>65</c:v>
                </c:pt>
                <c:pt idx="210">
                  <c:v>85</c:v>
                </c:pt>
                <c:pt idx="211">
                  <c:v>64</c:v>
                </c:pt>
                <c:pt idx="212">
                  <c:v>63</c:v>
                </c:pt>
                <c:pt idx="213">
                  <c:v>88</c:v>
                </c:pt>
                <c:pt idx="214">
                  <c:v>91</c:v>
                </c:pt>
                <c:pt idx="215">
                  <c:v>82</c:v>
                </c:pt>
                <c:pt idx="216">
                  <c:v>59</c:v>
                </c:pt>
                <c:pt idx="217">
                  <c:v>91</c:v>
                </c:pt>
                <c:pt idx="218">
                  <c:v>69</c:v>
                </c:pt>
                <c:pt idx="219">
                  <c:v>62</c:v>
                </c:pt>
                <c:pt idx="220">
                  <c:v>61</c:v>
                </c:pt>
                <c:pt idx="221">
                  <c:v>49</c:v>
                </c:pt>
                <c:pt idx="222">
                  <c:v>57</c:v>
                </c:pt>
                <c:pt idx="223">
                  <c:v>42</c:v>
                </c:pt>
                <c:pt idx="224">
                  <c:v>22</c:v>
                </c:pt>
                <c:pt idx="225">
                  <c:v>56</c:v>
                </c:pt>
                <c:pt idx="226">
                  <c:v>35</c:v>
                </c:pt>
                <c:pt idx="227">
                  <c:v>48</c:v>
                </c:pt>
                <c:pt idx="228">
                  <c:v>57</c:v>
                </c:pt>
                <c:pt idx="229">
                  <c:v>35</c:v>
                </c:pt>
                <c:pt idx="230">
                  <c:v>31</c:v>
                </c:pt>
                <c:pt idx="231">
                  <c:v>16</c:v>
                </c:pt>
                <c:pt idx="232">
                  <c:v>17</c:v>
                </c:pt>
                <c:pt idx="233">
                  <c:v>28</c:v>
                </c:pt>
                <c:pt idx="234">
                  <c:v>35</c:v>
                </c:pt>
                <c:pt idx="235">
                  <c:v>22</c:v>
                </c:pt>
                <c:pt idx="236">
                  <c:v>25</c:v>
                </c:pt>
                <c:pt idx="237">
                  <c:v>44</c:v>
                </c:pt>
                <c:pt idx="238">
                  <c:v>18</c:v>
                </c:pt>
                <c:pt idx="239">
                  <c:v>26</c:v>
                </c:pt>
                <c:pt idx="240">
                  <c:v>24</c:v>
                </c:pt>
                <c:pt idx="241">
                  <c:v>29</c:v>
                </c:pt>
                <c:pt idx="242">
                  <c:v>31</c:v>
                </c:pt>
                <c:pt idx="243">
                  <c:v>14</c:v>
                </c:pt>
                <c:pt idx="244">
                  <c:v>14</c:v>
                </c:pt>
                <c:pt idx="245">
                  <c:v>15</c:v>
                </c:pt>
                <c:pt idx="246">
                  <c:v>14</c:v>
                </c:pt>
                <c:pt idx="247">
                  <c:v>14</c:v>
                </c:pt>
                <c:pt idx="248">
                  <c:v>11</c:v>
                </c:pt>
                <c:pt idx="249">
                  <c:v>21</c:v>
                </c:pt>
                <c:pt idx="250">
                  <c:v>9</c:v>
                </c:pt>
                <c:pt idx="251">
                  <c:v>10</c:v>
                </c:pt>
                <c:pt idx="252">
                  <c:v>11</c:v>
                </c:pt>
                <c:pt idx="253">
                  <c:v>4</c:v>
                </c:pt>
                <c:pt idx="254">
                  <c:v>9</c:v>
                </c:pt>
                <c:pt idx="255">
                  <c:v>4</c:v>
                </c:pt>
                <c:pt idx="256">
                  <c:v>5</c:v>
                </c:pt>
                <c:pt idx="257">
                  <c:v>11</c:v>
                </c:pt>
                <c:pt idx="258">
                  <c:v>8</c:v>
                </c:pt>
                <c:pt idx="259">
                  <c:v>14</c:v>
                </c:pt>
                <c:pt idx="260">
                  <c:v>1</c:v>
                </c:pt>
                <c:pt idx="261">
                  <c:v>0</c:v>
                </c:pt>
                <c:pt idx="262">
                  <c:v>17</c:v>
                </c:pt>
                <c:pt idx="263">
                  <c:v>13</c:v>
                </c:pt>
                <c:pt idx="264">
                  <c:v>5</c:v>
                </c:pt>
                <c:pt idx="265">
                  <c:v>7</c:v>
                </c:pt>
                <c:pt idx="266">
                  <c:v>8</c:v>
                </c:pt>
                <c:pt idx="267">
                  <c:v>15</c:v>
                </c:pt>
                <c:pt idx="268">
                  <c:v>18</c:v>
                </c:pt>
                <c:pt idx="269">
                  <c:v>12</c:v>
                </c:pt>
                <c:pt idx="270">
                  <c:v>10</c:v>
                </c:pt>
                <c:pt idx="271">
                  <c:v>24</c:v>
                </c:pt>
                <c:pt idx="272">
                  <c:v>51</c:v>
                </c:pt>
                <c:pt idx="273">
                  <c:v>23</c:v>
                </c:pt>
                <c:pt idx="274">
                  <c:v>39</c:v>
                </c:pt>
                <c:pt idx="275">
                  <c:v>41</c:v>
                </c:pt>
                <c:pt idx="276">
                  <c:v>31</c:v>
                </c:pt>
                <c:pt idx="277">
                  <c:v>40</c:v>
                </c:pt>
                <c:pt idx="278">
                  <c:v>54</c:v>
                </c:pt>
                <c:pt idx="279">
                  <c:v>53</c:v>
                </c:pt>
                <c:pt idx="280">
                  <c:v>56</c:v>
                </c:pt>
                <c:pt idx="281">
                  <c:v>70</c:v>
                </c:pt>
                <c:pt idx="282">
                  <c:v>66</c:v>
                </c:pt>
                <c:pt idx="283">
                  <c:v>92</c:v>
                </c:pt>
                <c:pt idx="284">
                  <c:v>92</c:v>
                </c:pt>
                <c:pt idx="285">
                  <c:v>55</c:v>
                </c:pt>
                <c:pt idx="286">
                  <c:v>74</c:v>
                </c:pt>
                <c:pt idx="287">
                  <c:v>81</c:v>
                </c:pt>
                <c:pt idx="288">
                  <c:v>62</c:v>
                </c:pt>
                <c:pt idx="289">
                  <c:v>66</c:v>
                </c:pt>
                <c:pt idx="290">
                  <c:v>68</c:v>
                </c:pt>
                <c:pt idx="291">
                  <c:v>63</c:v>
                </c:pt>
                <c:pt idx="292">
                  <c:v>106</c:v>
                </c:pt>
                <c:pt idx="293">
                  <c:v>137</c:v>
                </c:pt>
                <c:pt idx="294">
                  <c:v>113</c:v>
                </c:pt>
                <c:pt idx="295">
                  <c:v>93</c:v>
                </c:pt>
                <c:pt idx="296">
                  <c:v>71</c:v>
                </c:pt>
                <c:pt idx="297">
                  <c:v>116</c:v>
                </c:pt>
                <c:pt idx="298">
                  <c:v>133</c:v>
                </c:pt>
                <c:pt idx="299">
                  <c:v>84</c:v>
                </c:pt>
                <c:pt idx="300">
                  <c:v>90</c:v>
                </c:pt>
                <c:pt idx="301">
                  <c:v>112</c:v>
                </c:pt>
                <c:pt idx="302">
                  <c:v>138</c:v>
                </c:pt>
                <c:pt idx="303">
                  <c:v>125</c:v>
                </c:pt>
                <c:pt idx="304">
                  <c:v>121</c:v>
                </c:pt>
                <c:pt idx="305">
                  <c:v>124</c:v>
                </c:pt>
                <c:pt idx="306">
                  <c:v>170</c:v>
                </c:pt>
                <c:pt idx="307">
                  <c:v>130</c:v>
                </c:pt>
                <c:pt idx="308">
                  <c:v>109</c:v>
                </c:pt>
                <c:pt idx="309">
                  <c:v>99</c:v>
                </c:pt>
                <c:pt idx="310">
                  <c:v>106</c:v>
                </c:pt>
                <c:pt idx="311">
                  <c:v>104</c:v>
                </c:pt>
                <c:pt idx="312">
                  <c:v>95</c:v>
                </c:pt>
                <c:pt idx="313">
                  <c:v>80</c:v>
                </c:pt>
                <c:pt idx="314">
                  <c:v>113</c:v>
                </c:pt>
                <c:pt idx="315">
                  <c:v>107</c:v>
                </c:pt>
                <c:pt idx="316">
                  <c:v>96</c:v>
                </c:pt>
                <c:pt idx="317">
                  <c:v>134</c:v>
                </c:pt>
                <c:pt idx="318">
                  <c:v>81</c:v>
                </c:pt>
                <c:pt idx="319">
                  <c:v>106</c:v>
                </c:pt>
                <c:pt idx="320">
                  <c:v>150</c:v>
                </c:pt>
                <c:pt idx="321">
                  <c:v>125</c:v>
                </c:pt>
                <c:pt idx="322">
                  <c:v>106</c:v>
                </c:pt>
                <c:pt idx="323">
                  <c:v>132</c:v>
                </c:pt>
                <c:pt idx="324">
                  <c:v>114</c:v>
                </c:pt>
                <c:pt idx="325">
                  <c:v>107</c:v>
                </c:pt>
                <c:pt idx="326">
                  <c:v>98</c:v>
                </c:pt>
                <c:pt idx="327">
                  <c:v>120</c:v>
                </c:pt>
                <c:pt idx="328">
                  <c:v>120</c:v>
                </c:pt>
                <c:pt idx="329">
                  <c:v>88</c:v>
                </c:pt>
                <c:pt idx="330">
                  <c:v>99</c:v>
                </c:pt>
                <c:pt idx="331">
                  <c:v>116</c:v>
                </c:pt>
                <c:pt idx="332">
                  <c:v>109</c:v>
                </c:pt>
                <c:pt idx="333">
                  <c:v>97</c:v>
                </c:pt>
                <c:pt idx="334">
                  <c:v>95</c:v>
                </c:pt>
                <c:pt idx="335">
                  <c:v>80</c:v>
                </c:pt>
                <c:pt idx="336">
                  <c:v>79</c:v>
                </c:pt>
                <c:pt idx="337">
                  <c:v>46</c:v>
                </c:pt>
                <c:pt idx="338">
                  <c:v>61</c:v>
                </c:pt>
                <c:pt idx="339">
                  <c:v>60</c:v>
                </c:pt>
                <c:pt idx="340">
                  <c:v>54</c:v>
                </c:pt>
                <c:pt idx="341">
                  <c:v>77</c:v>
                </c:pt>
                <c:pt idx="342">
                  <c:v>83</c:v>
                </c:pt>
                <c:pt idx="343">
                  <c:v>72</c:v>
                </c:pt>
                <c:pt idx="344">
                  <c:v>48</c:v>
                </c:pt>
                <c:pt idx="345">
                  <c:v>65</c:v>
                </c:pt>
                <c:pt idx="346">
                  <c:v>67</c:v>
                </c:pt>
                <c:pt idx="347">
                  <c:v>46</c:v>
                </c:pt>
                <c:pt idx="348">
                  <c:v>37</c:v>
                </c:pt>
                <c:pt idx="349">
                  <c:v>45</c:v>
                </c:pt>
                <c:pt idx="350">
                  <c:v>49</c:v>
                </c:pt>
                <c:pt idx="351">
                  <c:v>39</c:v>
                </c:pt>
                <c:pt idx="352">
                  <c:v>41</c:v>
                </c:pt>
                <c:pt idx="353">
                  <c:v>43</c:v>
                </c:pt>
                <c:pt idx="354">
                  <c:v>51</c:v>
                </c:pt>
                <c:pt idx="355">
                  <c:v>40</c:v>
                </c:pt>
                <c:pt idx="356">
                  <c:v>27</c:v>
                </c:pt>
                <c:pt idx="357">
                  <c:v>48</c:v>
                </c:pt>
                <c:pt idx="358">
                  <c:v>43</c:v>
                </c:pt>
                <c:pt idx="359">
                  <c:v>17</c:v>
                </c:pt>
                <c:pt idx="360">
                  <c:v>31</c:v>
                </c:pt>
                <c:pt idx="361">
                  <c:v>29</c:v>
                </c:pt>
                <c:pt idx="362">
                  <c:v>24</c:v>
                </c:pt>
                <c:pt idx="363">
                  <c:v>24</c:v>
                </c:pt>
                <c:pt idx="364">
                  <c:v>42</c:v>
                </c:pt>
                <c:pt idx="365">
                  <c:v>39</c:v>
                </c:pt>
                <c:pt idx="366">
                  <c:v>40</c:v>
                </c:pt>
                <c:pt idx="367">
                  <c:v>36</c:v>
                </c:pt>
                <c:pt idx="368">
                  <c:v>21</c:v>
                </c:pt>
                <c:pt idx="369">
                  <c:v>8</c:v>
                </c:pt>
                <c:pt idx="370">
                  <c:v>18</c:v>
                </c:pt>
                <c:pt idx="371">
                  <c:v>41</c:v>
                </c:pt>
                <c:pt idx="372">
                  <c:v>15</c:v>
                </c:pt>
                <c:pt idx="373">
                  <c:v>4</c:v>
                </c:pt>
                <c:pt idx="374">
                  <c:v>10</c:v>
                </c:pt>
                <c:pt idx="375">
                  <c:v>30</c:v>
                </c:pt>
                <c:pt idx="376">
                  <c:v>22</c:v>
                </c:pt>
                <c:pt idx="377">
                  <c:v>13</c:v>
                </c:pt>
                <c:pt idx="378">
                  <c:v>12</c:v>
                </c:pt>
                <c:pt idx="379">
                  <c:v>12</c:v>
                </c:pt>
                <c:pt idx="380">
                  <c:v>14</c:v>
                </c:pt>
                <c:pt idx="381">
                  <c:v>10</c:v>
                </c:pt>
                <c:pt idx="382">
                  <c:v>21</c:v>
                </c:pt>
                <c:pt idx="383">
                  <c:v>13</c:v>
                </c:pt>
                <c:pt idx="384">
                  <c:v>16</c:v>
                </c:pt>
                <c:pt idx="385">
                  <c:v>10</c:v>
                </c:pt>
                <c:pt idx="386">
                  <c:v>4</c:v>
                </c:pt>
                <c:pt idx="387">
                  <c:v>3</c:v>
                </c:pt>
                <c:pt idx="388">
                  <c:v>11</c:v>
                </c:pt>
                <c:pt idx="389">
                  <c:v>12</c:v>
                </c:pt>
                <c:pt idx="390">
                  <c:v>9</c:v>
                </c:pt>
                <c:pt idx="391">
                  <c:v>6</c:v>
                </c:pt>
                <c:pt idx="392">
                  <c:v>2</c:v>
                </c:pt>
                <c:pt idx="393">
                  <c:v>0</c:v>
                </c:pt>
                <c:pt idx="394">
                  <c:v>1</c:v>
                </c:pt>
                <c:pt idx="395">
                  <c:v>10</c:v>
                </c:pt>
                <c:pt idx="396">
                  <c:v>3</c:v>
                </c:pt>
                <c:pt idx="397">
                  <c:v>2</c:v>
                </c:pt>
                <c:pt idx="398">
                  <c:v>9</c:v>
                </c:pt>
                <c:pt idx="399">
                  <c:v>2</c:v>
                </c:pt>
                <c:pt idx="400">
                  <c:v>3</c:v>
                </c:pt>
                <c:pt idx="401">
                  <c:v>3</c:v>
                </c:pt>
                <c:pt idx="402">
                  <c:v>0</c:v>
                </c:pt>
                <c:pt idx="403">
                  <c:v>0</c:v>
                </c:pt>
                <c:pt idx="404">
                  <c:v>1</c:v>
                </c:pt>
                <c:pt idx="405">
                  <c:v>2</c:v>
                </c:pt>
                <c:pt idx="406">
                  <c:v>4</c:v>
                </c:pt>
                <c:pt idx="407">
                  <c:v>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9372-4FE1-9D2E-8158348B50B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8246016"/>
        <c:axId val="130089344"/>
      </c:scatterChart>
      <c:valAx>
        <c:axId val="118246016"/>
        <c:scaling>
          <c:orientation val="minMax"/>
          <c:max val="2008"/>
          <c:min val="1975"/>
        </c:scaling>
        <c:delete val="0"/>
        <c:axPos val="b"/>
        <c:numFmt formatCode="General" sourceLinked="1"/>
        <c:majorTickMark val="out"/>
        <c:minorTickMark val="none"/>
        <c:tickLblPos val="nextTo"/>
        <c:crossAx val="130089344"/>
        <c:crosses val="autoZero"/>
        <c:crossBetween val="midCat"/>
      </c:valAx>
      <c:valAx>
        <c:axId val="130089344"/>
        <c:scaling>
          <c:orientation val="minMax"/>
          <c:max val="200"/>
          <c:min val="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18246016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E91065A-41A5-4F93-BD82-7BBFBABCEEC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en-GB">
              <a:latin typeface="Calibri" panose="020F0502020204030204" pitchFamily="34" charset="0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20F1C0-31FE-404C-8ED6-B2D1A4DF911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023992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3C9CEC61-1C0F-479B-83FE-1F9723240B99}" type="datetimeFigureOut">
              <a:rPr lang="en-GB" smtClean="0">
                <a:latin typeface="Calibri" panose="020F0502020204030204" pitchFamily="34" charset="0"/>
              </a:rPr>
              <a:t>02/11/2023</a:t>
            </a:fld>
            <a:endParaRPr lang="en-GB">
              <a:latin typeface="Calibri" panose="020F050202020403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E0BE68-F955-4562-ABC8-5F09BEE6C56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en-GB">
              <a:latin typeface="Calibri" panose="020F050202020403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40EAD3-41F8-45C8-820C-889E66DC715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023992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A14A7E8C-3665-4CF8-A77E-253918E8A9DA}" type="slidenum">
              <a:rPr lang="en-GB" smtClean="0">
                <a:latin typeface="Calibri" panose="020F0502020204030204" pitchFamily="34" charset="0"/>
              </a:rPr>
              <a:t>‹#›</a:t>
            </a:fld>
            <a:endParaRPr lang="en-GB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898342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>
                <a:latin typeface="Calibri" panose="020F0502020204030204" pitchFamily="34" charset="0"/>
              </a:defRPr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992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>
                <a:latin typeface="Calibri" panose="020F0502020204030204" pitchFamily="34" charset="0"/>
              </a:defRPr>
            </a:lvl1pPr>
          </a:lstStyle>
          <a:p>
            <a:fld id="{61909B69-8BB7-4EE9-A97B-C804173420BE}" type="datetimeFigureOut">
              <a:rPr lang="en-GB" smtClean="0"/>
              <a:pPr/>
              <a:t>02/11/2023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75" tIns="49538" rIns="99075" bIns="49538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</p:spPr>
        <p:txBody>
          <a:bodyPr vert="horz" lIns="99075" tIns="49538" rIns="99075" bIns="49538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>
                <a:latin typeface="Calibri" panose="020F0502020204030204" pitchFamily="34" charset="0"/>
              </a:defRPr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992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>
                <a:latin typeface="Calibri" panose="020F0502020204030204" pitchFamily="34" charset="0"/>
              </a:defRPr>
            </a:lvl1pPr>
          </a:lstStyle>
          <a:p>
            <a:fld id="{EB378DFC-65CD-4ECD-BC3F-DAE6FDBF9CC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2402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Image credit: NSO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378DFC-65CD-4ECD-BC3F-DAE6FDBF9CC2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33453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Teacher notes:</a:t>
            </a:r>
          </a:p>
          <a:p>
            <a:pPr marL="171450" indent="-171450" defTabSz="990752">
              <a:buFont typeface="Arial" panose="020B0604020202020204" pitchFamily="34" charset="0"/>
              <a:buChar char="•"/>
            </a:pPr>
            <a:r>
              <a:rPr lang="en-GB" sz="1200">
                <a:ea typeface="Calibri" panose="020F0502020204030204" pitchFamily="34" charset="0"/>
                <a:cs typeface="Calibri" panose="020F0502020204030204" pitchFamily="34" charset="0"/>
              </a:rPr>
              <a:t>Use the data file sunspot_cycle.xls and open in excel (or equivalent) – each year (1997 and 2003) is given in a different tab of the spreadsheet.</a:t>
            </a:r>
          </a:p>
          <a:p>
            <a:pPr marL="171450" indent="-171450" defTabSz="990752">
              <a:buFont typeface="Arial" panose="020B0604020202020204" pitchFamily="34" charset="0"/>
              <a:buChar char="•"/>
            </a:pPr>
            <a:r>
              <a:rPr lang="en-GB" sz="1200">
                <a:ea typeface="Calibri" panose="020F0502020204030204" pitchFamily="34" charset="0"/>
                <a:cs typeface="Calibri" panose="020F0502020204030204" pitchFamily="34" charset="0"/>
              </a:rPr>
              <a:t>Plot the number of sunspots visible each day over the course of a year using the tools available in the spreadsheet – number of sunspots on the y-axis and the date on the x-axis.</a:t>
            </a:r>
          </a:p>
          <a:p>
            <a:pPr marL="171450" indent="-171450" defTabSz="990752">
              <a:buFont typeface="Arial" panose="020B0604020202020204" pitchFamily="34" charset="0"/>
              <a:buChar char="•"/>
            </a:pPr>
            <a:r>
              <a:rPr lang="en-GB" sz="1200">
                <a:ea typeface="Calibri" panose="020F0502020204030204" pitchFamily="34" charset="0"/>
                <a:cs typeface="Calibri" panose="020F0502020204030204" pitchFamily="34" charset="0"/>
              </a:rPr>
              <a:t>The dates are given in fractions of a year where 2003.006 is 0.6% of the way through the year and 2003.975 is 97.5% of the way through the year.</a:t>
            </a:r>
          </a:p>
          <a:p>
            <a:pPr marL="171450" indent="-171450" defTabSz="990752">
              <a:buFont typeface="Arial" panose="020B0604020202020204" pitchFamily="34" charset="0"/>
              <a:buChar char="•"/>
            </a:pPr>
            <a:r>
              <a:rPr lang="en-GB" sz="1200">
                <a:ea typeface="Calibri" panose="020F0502020204030204" pitchFamily="34" charset="0"/>
                <a:cs typeface="Calibri" panose="020F0502020204030204" pitchFamily="34" charset="0"/>
              </a:rPr>
              <a:t>Compare the data in both tabs – one is near a solar minima (when the Sun is least active) and one near a solar maxima (when the Sun is most active)</a:t>
            </a:r>
            <a:endParaRPr lang="en-US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78DFC-65CD-4ECD-BC3F-DAE6FDBF9CC2}" type="slidenum">
              <a:rPr kumimoji="0" lang="en-GB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09673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Teacher notes:</a:t>
            </a:r>
          </a:p>
          <a:p>
            <a:pPr marL="171450" indent="-171450" defTabSz="990752">
              <a:buFont typeface="Arial" panose="020B0604020202020204" pitchFamily="34" charset="0"/>
              <a:buChar char="•"/>
            </a:pPr>
            <a:r>
              <a:rPr lang="en-GB" sz="1200">
                <a:ea typeface="Calibri" panose="020F0502020204030204" pitchFamily="34" charset="0"/>
                <a:cs typeface="Calibri" panose="020F0502020204030204" pitchFamily="34" charset="0"/>
              </a:rPr>
              <a:t>Use the data file sunspot_cycle.xls and open in excel (or equivalent) – move to the tab: 100-years and plot the number of sunspots visible each month over the course of a year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/>
              <a:t>Work out the average difference in time between each maximum in the data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/>
              <a:t>Convert this into a number of years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78DFC-65CD-4ECD-BC3F-DAE6FDBF9CC2}" type="slidenum">
              <a:rPr kumimoji="0" lang="en-GB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86344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GB" dirty="0"/>
              <a:t>Teacher notes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78DFC-65CD-4ECD-BC3F-DAE6FDBF9CC2}" type="slidenum">
              <a:rPr kumimoji="0" lang="en-GB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71499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GB"/>
              <a:t>Teacher notes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78DFC-65CD-4ECD-BC3F-DAE6FDBF9CC2}" type="slidenum">
              <a:rPr kumimoji="0" lang="en-GB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207479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Teacher Notes –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For more information on the Sun and its structure and weather you might want to watch the associated video “What can we see on the Sun?” - https://www.schoolsobservatory.org/things-to-do/what-can-we-see-sun it is approximately 8 minutes long.</a:t>
            </a: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378DFC-65CD-4ECD-BC3F-DAE6FDBF9CC2}" type="slidenum">
              <a:rPr lang="en-GB" smtClean="0"/>
              <a:pPr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5648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Image credit: NSO</a:t>
            </a:r>
            <a:endParaRPr lang="en-GB" dirty="0"/>
          </a:p>
          <a:p>
            <a:endParaRPr lang="en-US" dirty="0"/>
          </a:p>
          <a:p>
            <a:r>
              <a:rPr lang="en-US" dirty="0"/>
              <a:t>Teacher notes: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378DFC-65CD-4ECD-BC3F-DAE6FDBF9CC2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08529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Image credit: NSO</a:t>
            </a:r>
            <a:endParaRPr lang="en-GB"/>
          </a:p>
          <a:p>
            <a:endParaRPr lang="en-US"/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78DFC-65CD-4ECD-BC3F-DAE6FDBF9CC2}" type="slidenum">
              <a:rPr kumimoji="0" lang="en-GB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78945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Teacher notes: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The data the students use comes from a range of telescopes all over Earth. This video shows some examples of solar flares leaving the Sun.</a:t>
            </a:r>
          </a:p>
          <a:p>
            <a:pPr marL="185766" indent="-185766" defTabSz="990752">
              <a:buFont typeface="Arial" panose="020B0604020202020204" pitchFamily="34" charset="0"/>
              <a:buChar char="•"/>
              <a:defRPr/>
            </a:pPr>
            <a:r>
              <a:rPr lang="en-US" sz="1200" dirty="0">
                <a:solidFill>
                  <a:schemeClr val="tx1"/>
                </a:solidFill>
              </a:rPr>
              <a:t>The video has background music and is about 2 mins long.</a:t>
            </a:r>
          </a:p>
          <a:p>
            <a:pPr marL="185766" indent="-185766" defTabSz="990752">
              <a:buFont typeface="Arial" panose="020B0604020202020204" pitchFamily="34" charset="0"/>
              <a:buChar char="•"/>
              <a:defRPr/>
            </a:pPr>
            <a:r>
              <a:rPr lang="en-US" sz="1200" dirty="0">
                <a:solidFill>
                  <a:schemeClr val="tx1"/>
                </a:solidFill>
              </a:rPr>
              <a:t>Click to play the video.</a:t>
            </a:r>
          </a:p>
          <a:p>
            <a:pPr marL="185766" indent="-185766" defTabSz="990752">
              <a:buFont typeface="Arial" panose="020B0604020202020204" pitchFamily="34" charset="0"/>
              <a:buChar char="•"/>
              <a:defRPr/>
            </a:pPr>
            <a:r>
              <a:rPr lang="en-GB" sz="1200" dirty="0">
                <a:solidFill>
                  <a:schemeClr val="tx1"/>
                </a:solidFill>
              </a:rPr>
              <a:t>The video is embedded from YouTube. You will need to be connected to the internet and have enabled content to view this video as part of the slides. </a:t>
            </a:r>
          </a:p>
          <a:p>
            <a:pPr marL="185766" indent="-185766" defTabSz="990752">
              <a:buFont typeface="Arial" panose="020B0604020202020204" pitchFamily="34" charset="0"/>
              <a:buChar char="•"/>
              <a:defRPr/>
            </a:pPr>
            <a:r>
              <a:rPr lang="en-GB" sz="1200" dirty="0">
                <a:solidFill>
                  <a:schemeClr val="tx1"/>
                </a:solidFill>
              </a:rPr>
              <a:t>It is also available at this link - https://www.youtube.com/watch?v=GrnGi-q6iWc</a:t>
            </a:r>
          </a:p>
          <a:p>
            <a:pPr marL="185766" indent="-185766" defTabSz="990752">
              <a:buFont typeface="Arial" panose="020B0604020202020204" pitchFamily="34" charset="0"/>
              <a:buChar char="•"/>
              <a:defRPr/>
            </a:pPr>
            <a:endParaRPr lang="en-US" sz="1200" dirty="0">
              <a:solidFill>
                <a:schemeClr val="tx1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endParaRPr lang="en-US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78DFC-65CD-4ECD-BC3F-DAE6FDBF9CC2}" type="slidenum">
              <a:rPr kumimoji="0" lang="en-GB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43297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Teacher notes: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/>
          </a:p>
          <a:p>
            <a:endParaRPr lang="en-US"/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78DFC-65CD-4ECD-BC3F-DAE6FDBF9CC2}" type="slidenum">
              <a:rPr kumimoji="0" lang="en-GB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90301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Teacher notes: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endParaRPr lang="en-US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78DFC-65CD-4ECD-BC3F-DAE6FDBF9CC2}" type="slidenum">
              <a:rPr kumimoji="0" lang="en-GB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19111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Teacher notes: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/>
          </a:p>
          <a:p>
            <a:endParaRPr lang="en-US"/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78DFC-65CD-4ECD-BC3F-DAE6FDBF9CC2}" type="slidenum">
              <a:rPr kumimoji="0" lang="en-GB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82355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Image credit: NSO/SDO</a:t>
            </a:r>
          </a:p>
          <a:p>
            <a:endParaRPr lang="en-GB" dirty="0"/>
          </a:p>
          <a:p>
            <a:r>
              <a:rPr lang="en-GB" dirty="0"/>
              <a:t>Teacher notes: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Students will need the 2 jpg images from the resource page on the website: SDO images from April 2014 and February 2018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solidFill>
                <a:srgbClr val="00105B"/>
              </a:solidFill>
              <a:effectLst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78DFC-65CD-4ECD-BC3F-DAE6FDBF9CC2}" type="slidenum">
              <a:rPr kumimoji="0" lang="en-GB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22542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Teacher notes: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105B"/>
                </a:solidFill>
                <a:effectLst/>
              </a:rPr>
              <a:t>In 2018 the Sun was experiencing a period of low activity – this is recorded by a small number of visible sunspots</a:t>
            </a:r>
            <a:endParaRPr lang="en-US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105B"/>
                </a:solidFill>
                <a:effectLst/>
              </a:rPr>
              <a:t>In 2014 the Sun was experiencing a period of high activity – this is recorded by a high number of visible sunspots</a:t>
            </a:r>
            <a:endParaRPr lang="en-US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/>
              <a:t>By measuring the changes in the number of sunspots with time, patterns can start to emerge – this is explored in the next task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78DFC-65CD-4ECD-BC3F-DAE6FDBF9CC2}" type="slidenum">
              <a:rPr kumimoji="0" lang="en-GB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33668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246D44-0E87-4179-B9A1-08FAE16D4D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482822-6144-4E11-94E4-B12B0A5E06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C3732E-D37D-42E3-9F41-8854323630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8F976-3F7F-4F3F-B970-92684AD0A00E}" type="datetimeFigureOut">
              <a:rPr lang="en-GB" smtClean="0"/>
              <a:t>02/11/2023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CFEC30-DDFC-4431-963A-E1C17417F7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1B5699-B2C2-4C02-A528-BF3B146C34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D7C15-77B3-4FC2-972A-912001DC30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4061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D960BE-24B4-469F-ADC5-8A7F76B3B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94110"/>
            <a:ext cx="10515600" cy="6912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47152BD-FDCA-480C-8C12-FF85D35658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8730BB-622E-4429-B8FC-E5C3590E06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8F976-3F7F-4F3F-B970-92684AD0A00E}" type="datetimeFigureOut">
              <a:rPr lang="en-GB" smtClean="0"/>
              <a:t>02/11/2023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BDDC3A-9058-4493-9A4B-5088AE8438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3EE6BA-2765-42A4-AB00-6D9F778F02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D7C15-77B3-4FC2-972A-912001DC30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58710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CDE6969-A3B0-453E-A3D4-74160A5607A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1063689"/>
            <a:ext cx="2628900" cy="5113274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8657B2D-5063-4C68-B6E0-EDE9F9C0A3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063689"/>
            <a:ext cx="7734300" cy="511327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8BEC51-D4C9-4A48-A126-14B7A0341B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8F976-3F7F-4F3F-B970-92684AD0A00E}" type="datetimeFigureOut">
              <a:rPr lang="en-GB" smtClean="0"/>
              <a:t>02/11/2023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F1E1C3-A68C-4640-A13B-610BDA329F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56EB97-71DE-41FA-AF2E-5C0610FEAD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D7C15-77B3-4FC2-972A-912001DC30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54692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A5345-13B8-464A-9B16-EA8AB6AD3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93435"/>
            <a:ext cx="10515600" cy="690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97017A-2D66-46E0-A128-4E9938E59B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08739A-6754-4E6F-93E7-5A8A4180F6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8F976-3F7F-4F3F-B970-92684AD0A00E}" type="datetimeFigureOut">
              <a:rPr lang="en-GB" smtClean="0"/>
              <a:t>02/11/2023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902420-76FD-4439-A1C7-5408063CCD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0A9B72-B4B7-46F9-8A65-13BB2A651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D7C15-77B3-4FC2-972A-912001DC30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09990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DF59F3-0A87-47DC-83D5-5CF14238CA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756736-020C-40AC-8C57-16FB98F700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1393CF-3E2E-4E61-90B4-A08397F19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8F976-3F7F-4F3F-B970-92684AD0A00E}" type="datetimeFigureOut">
              <a:rPr lang="en-GB" smtClean="0"/>
              <a:t>02/11/2023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D7409E-31F7-4072-BB38-1D8F4F6055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BAD217-0772-450E-94FA-CCB63B5DE8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D7C15-77B3-4FC2-972A-912001DC30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71540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B3D3BA-295C-4F37-AA6B-E6C3F3B59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E4B573-5BAD-4FC6-A9ED-B07FB69867F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634A94-E7C7-4D43-8689-764EF21549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A8E789-170A-42A6-9660-CFE29D94BC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8F976-3F7F-4F3F-B970-92684AD0A00E}" type="datetimeFigureOut">
              <a:rPr lang="en-GB" smtClean="0"/>
              <a:t>02/11/2023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BE2FA4-5241-4223-BD02-9CA9310FB4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899AC9-437C-4AE1-80A6-6606240DE1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D7C15-77B3-4FC2-972A-912001DC30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17191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13FC2F-D25A-40B2-AAEA-FDC98FD7F7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094110"/>
            <a:ext cx="10515600" cy="6912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07FD71-D945-4651-8FCA-D58679E05B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813873"/>
            <a:ext cx="5157787" cy="69120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4AE3DB-C170-49EA-AAC5-8937BBFF92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ADB1454-45ED-4696-9FA9-D5DB33FF8FA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813873"/>
            <a:ext cx="5183188" cy="69120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DCEE293-CBB6-4C7F-8FA2-E5DA6725591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2F8CF9C-7C89-4960-92B7-A9FB70885C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8F976-3F7F-4F3F-B970-92684AD0A00E}" type="datetimeFigureOut">
              <a:rPr lang="en-GB" smtClean="0"/>
              <a:t>02/11/2023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980DEDA-A658-4D44-B58A-C8C990AAEF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BA7F822-5D16-47A9-886F-EB6C85DA7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D7C15-77B3-4FC2-972A-912001DC30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56687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B010DD-F815-4620-80AE-C15D9F1B0B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94110"/>
            <a:ext cx="10515600" cy="6912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FE5949-45F5-407E-94AB-277EEF88CB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8F976-3F7F-4F3F-B970-92684AD0A00E}" type="datetimeFigureOut">
              <a:rPr lang="en-GB" smtClean="0"/>
              <a:t>02/11/2023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987F8C4-44D5-4904-B6E3-CDB64D836B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1CE7F51-AA09-4ED0-A94C-3B5C9AA00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D7C15-77B3-4FC2-972A-912001DC30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54167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AA583B3-9343-419A-9866-D56D623403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8F976-3F7F-4F3F-B970-92684AD0A00E}" type="datetimeFigureOut">
              <a:rPr lang="en-GB" smtClean="0"/>
              <a:t>02/11/2023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7EB1B79-8680-465C-A96A-84B008B02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E14A2E-F0C0-4778-B0E1-886BDC6C0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D7C15-77B3-4FC2-972A-912001DC30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79157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C1071C-A2A3-40D5-B0D5-F44B7EE8D0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101012"/>
            <a:ext cx="3932237" cy="956388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A7D961-2B0E-42EB-945D-7C07518E5C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08073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0A4FCB-9FAB-4C55-84F3-0745C17749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9696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15F964-E46D-43D9-8D01-903254A336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8F976-3F7F-4F3F-B970-92684AD0A00E}" type="datetimeFigureOut">
              <a:rPr lang="en-GB" smtClean="0"/>
              <a:t>02/11/2023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0B6392-58F9-4724-9FB3-7D57219A32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B37271-3DC3-42FB-9D20-6115A617C0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D7C15-77B3-4FC2-972A-912001DC30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48588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A9CB52-61F0-422F-9FA8-3CF99344CA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080734"/>
            <a:ext cx="3932237" cy="976665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405204A-1B6D-43C9-A8BD-223CF930ED8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08073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FFDDA1E-2F04-42AF-8246-8A3232E3AB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9696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FCBED0-9F59-49AB-AFB3-45F8EDF2ED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8F976-3F7F-4F3F-B970-92684AD0A00E}" type="datetimeFigureOut">
              <a:rPr lang="en-GB" smtClean="0"/>
              <a:t>02/11/2023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B4AABA-A6B6-42D8-877C-A19F43DA52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AF9D64-314A-4F2F-85A1-215BFD16BB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D7C15-77B3-4FC2-972A-912001DC30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78468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EFF2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371849C-2A81-4A18-BE30-6D99097EDF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9114" y="351739"/>
            <a:ext cx="8566168" cy="691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6AA456-88B3-400D-B637-D5665175E9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5886BD-CDF2-4367-94A0-39EA48E7E09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F8F976-3F7F-4F3F-B970-92684AD0A00E}" type="datetimeFigureOut">
              <a:rPr lang="en-GB" smtClean="0"/>
              <a:t>02/11/2023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D1A13E-A499-4474-B33D-FEC1436501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FA72DE-F2BE-4E47-985E-8EFB14CB55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9D7C15-77B3-4FC2-972A-912001DC3062}" type="slidenum">
              <a:rPr lang="en-GB" smtClean="0"/>
              <a:t>‹#›</a:t>
            </a:fld>
            <a:endParaRPr lang="en-GB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BE4AA78-3332-49ED-A1B4-94D690D752CB}"/>
              </a:ext>
            </a:extLst>
          </p:cNvPr>
          <p:cNvSpPr txBox="1"/>
          <p:nvPr userDrawn="1"/>
        </p:nvSpPr>
        <p:spPr>
          <a:xfrm>
            <a:off x="0" y="783831"/>
            <a:ext cx="2048413" cy="2846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50" dirty="0">
                <a:solidFill>
                  <a:srgbClr val="00205B"/>
                </a:solidFill>
                <a:latin typeface="+mn-lt"/>
                <a:cs typeface="Arial" panose="020B0604020202020204" pitchFamily="34" charset="0"/>
              </a:rPr>
              <a:t>www.schoolsobservatory.org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283469BD-0B0E-4B09-80EA-719C97E6B9C4}"/>
              </a:ext>
            </a:extLst>
          </p:cNvPr>
          <p:cNvCxnSpPr>
            <a:cxnSpLocks/>
          </p:cNvCxnSpPr>
          <p:nvPr userDrawn="1"/>
        </p:nvCxnSpPr>
        <p:spPr>
          <a:xfrm>
            <a:off x="0" y="1094110"/>
            <a:ext cx="12193200" cy="0"/>
          </a:xfrm>
          <a:prstGeom prst="straightConnector1">
            <a:avLst/>
          </a:prstGeom>
          <a:ln w="28575">
            <a:solidFill>
              <a:srgbClr val="0020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A logo with text on it&#10;&#10;Description automatically generated">
            <a:extLst>
              <a:ext uri="{FF2B5EF4-FFF2-40B4-BE49-F238E27FC236}">
                <a16:creationId xmlns:a16="http://schemas.microsoft.com/office/drawing/2014/main" id="{B887C2B9-B191-EF15-8DD9-5338801ACAA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461"/>
            <a:ext cx="2048413" cy="866955"/>
          </a:xfrm>
          <a:prstGeom prst="rect">
            <a:avLst/>
          </a:prstGeom>
        </p:spPr>
      </p:pic>
      <p:pic>
        <p:nvPicPr>
          <p:cNvPr id="12" name="Picture 11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D5F5B9FB-3727-838F-51D4-CD571E2737BB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5984" y="351739"/>
            <a:ext cx="1351174" cy="633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221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205B"/>
          </a:solidFill>
          <a:latin typeface="Arial Narrow" panose="020B060602020203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" panose="05000000000000000000" pitchFamily="2" charset="2"/>
        <a:buChar char="§"/>
        <a:defRPr sz="2800" kern="1200">
          <a:solidFill>
            <a:srgbClr val="00205B"/>
          </a:solidFill>
          <a:latin typeface="Arial Narrow" panose="020B060602020203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2400" kern="1200">
          <a:solidFill>
            <a:srgbClr val="00205B"/>
          </a:solidFill>
          <a:latin typeface="Arial Narrow" panose="020B060602020203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2000" kern="1200">
          <a:solidFill>
            <a:srgbClr val="00205B"/>
          </a:solidFill>
          <a:latin typeface="Arial Narrow" panose="020B060602020203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800" kern="1200">
          <a:solidFill>
            <a:srgbClr val="00205B"/>
          </a:solidFill>
          <a:latin typeface="Arial Narrow" panose="020B060602020203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800" kern="1200">
          <a:solidFill>
            <a:srgbClr val="00205B"/>
          </a:solidFill>
          <a:latin typeface="Arial Narrow" panose="020B060602020203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png"/><Relationship Id="rId3" Type="http://schemas.openxmlformats.org/officeDocument/2006/relationships/image" Target="../media/image3.jpe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svg"/><Relationship Id="rId4" Type="http://schemas.openxmlformats.org/officeDocument/2006/relationships/hyperlink" Target="https://courses.lumenlearning.com/astronomy/chapter/the-solar-cycle/" TargetMode="External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mpFgI7jbDag?feature=oembed" TargetMode="External"/><Relationship Id="rId4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5.png"/><Relationship Id="rId3" Type="http://schemas.openxmlformats.org/officeDocument/2006/relationships/image" Target="../media/image14.jpe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svg"/><Relationship Id="rId4" Type="http://schemas.openxmlformats.org/officeDocument/2006/relationships/hyperlink" Target="https://courses.lumenlearning.com/astronomy/chapter/the-solar-cycle/" TargetMode="External"/><Relationship Id="rId9" Type="http://schemas.openxmlformats.org/officeDocument/2006/relationships/image" Target="../media/image8.png"/><Relationship Id="rId14" Type="http://schemas.openxmlformats.org/officeDocument/2006/relationships/image" Target="../media/image16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flickr.com/photos/gsfc/15032254372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GrnGi-q6iWc?feature=oembed" TargetMode="External"/><Relationship Id="rId4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BA39E121-2E5D-F638-45CB-7A9A854DFB77}"/>
              </a:ext>
            </a:extLst>
          </p:cNvPr>
          <p:cNvGrpSpPr/>
          <p:nvPr/>
        </p:nvGrpSpPr>
        <p:grpSpPr>
          <a:xfrm>
            <a:off x="-732688" y="0"/>
            <a:ext cx="14067688" cy="6858000"/>
            <a:chOff x="-732688" y="-94335"/>
            <a:chExt cx="14067688" cy="7565507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A7DB815A-0315-7F21-2809-60010DEECB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alphaModFix amt="85000"/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4"/>
                </a:ext>
              </a:extLst>
            </a:blip>
            <a:srcRect/>
            <a:stretch/>
          </p:blipFill>
          <p:spPr>
            <a:xfrm>
              <a:off x="-732688" y="-94335"/>
              <a:ext cx="14067688" cy="7565507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60B6663-86FB-A00B-ED57-919B52F0FADA}"/>
                </a:ext>
              </a:extLst>
            </p:cNvPr>
            <p:cNvSpPr txBox="1"/>
            <p:nvPr/>
          </p:nvSpPr>
          <p:spPr>
            <a:xfrm>
              <a:off x="3760076" y="2537455"/>
              <a:ext cx="467184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>
                  <a:solidFill>
                    <a:srgbClr val="000000"/>
                  </a:solidFill>
                  <a:latin typeface="Gill Sans Nova Cond" panose="020B0606020104020203" pitchFamily="34" charset="0"/>
                  <a:ea typeface="Open Sans Condensed" pitchFamily="2" charset="0"/>
                  <a:cs typeface="Open Sans Condensed" pitchFamily="2" charset="0"/>
                </a:rPr>
                <a:t>PREDICT THE</a:t>
              </a:r>
              <a:endParaRPr lang="en-GB" sz="6000" b="1">
                <a:solidFill>
                  <a:srgbClr val="000000"/>
                </a:solidFill>
                <a:latin typeface="Gill Sans Nova Cond" panose="020B0606020104020203" pitchFamily="34" charset="0"/>
                <a:ea typeface="Open Sans Condensed" pitchFamily="2" charset="0"/>
                <a:cs typeface="Open Sans Condensed" pitchFamily="2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B1BB1DA-31B9-0AFA-2ACA-DC611A951126}"/>
                </a:ext>
              </a:extLst>
            </p:cNvPr>
            <p:cNvSpPr txBox="1"/>
            <p:nvPr/>
          </p:nvSpPr>
          <p:spPr>
            <a:xfrm>
              <a:off x="3760076" y="3551217"/>
              <a:ext cx="467184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>
                  <a:solidFill>
                    <a:srgbClr val="000000"/>
                  </a:solidFill>
                  <a:latin typeface="Gill Sans Nova Cond" panose="020B0606020104020203" pitchFamily="34" charset="0"/>
                  <a:ea typeface="Open Sans Condensed" pitchFamily="2" charset="0"/>
                  <a:cs typeface="Open Sans Condensed" pitchFamily="2" charset="0"/>
                </a:rPr>
                <a:t>SOLAR CYCLE</a:t>
              </a:r>
              <a:endParaRPr lang="en-GB" sz="6000" b="1" dirty="0">
                <a:solidFill>
                  <a:srgbClr val="000000"/>
                </a:solidFill>
                <a:latin typeface="Gill Sans Nova Cond" panose="020B0606020104020203" pitchFamily="34" charset="0"/>
                <a:ea typeface="Open Sans Condensed" pitchFamily="2" charset="0"/>
                <a:cs typeface="Open Sans Condensed" pitchFamily="2" charset="0"/>
              </a:endParaRPr>
            </a:p>
          </p:txBody>
        </p:sp>
        <p:pic>
          <p:nvPicPr>
            <p:cNvPr id="10" name="Graphic 9" descr="Future with solid fill">
              <a:extLst>
                <a:ext uri="{FF2B5EF4-FFF2-40B4-BE49-F238E27FC236}">
                  <a16:creationId xmlns:a16="http://schemas.microsoft.com/office/drawing/2014/main" id="{C711577A-8CEC-00B2-E847-D20866967D9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812269" y="1949115"/>
              <a:ext cx="893590" cy="893590"/>
            </a:xfrm>
            <a:prstGeom prst="rect">
              <a:avLst/>
            </a:prstGeom>
          </p:spPr>
        </p:pic>
        <p:pic>
          <p:nvPicPr>
            <p:cNvPr id="12" name="Graphic 11" descr="Security camera with solid fill">
              <a:extLst>
                <a:ext uri="{FF2B5EF4-FFF2-40B4-BE49-F238E27FC236}">
                  <a16:creationId xmlns:a16="http://schemas.microsoft.com/office/drawing/2014/main" id="{6A2601DD-06E6-48D6-1763-C9C5985E8DB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 rot="21070336">
              <a:off x="8218729" y="5518403"/>
              <a:ext cx="1183602" cy="1183602"/>
            </a:xfrm>
            <a:prstGeom prst="rect">
              <a:avLst/>
            </a:prstGeom>
          </p:spPr>
        </p:pic>
        <p:pic>
          <p:nvPicPr>
            <p:cNvPr id="14" name="Graphic 13" descr="Satellite with solid fill">
              <a:extLst>
                <a:ext uri="{FF2B5EF4-FFF2-40B4-BE49-F238E27FC236}">
                  <a16:creationId xmlns:a16="http://schemas.microsoft.com/office/drawing/2014/main" id="{9897A5AE-8E0F-8850-0773-FBFEBCB34C6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9139990" y="1484345"/>
              <a:ext cx="1251285" cy="1251285"/>
            </a:xfrm>
            <a:prstGeom prst="rect">
              <a:avLst/>
            </a:prstGeom>
          </p:spPr>
        </p:pic>
        <p:pic>
          <p:nvPicPr>
            <p:cNvPr id="15" name="Graphic 14" descr="Tally with solid fill">
              <a:extLst>
                <a:ext uri="{FF2B5EF4-FFF2-40B4-BE49-F238E27FC236}">
                  <a16:creationId xmlns:a16="http://schemas.microsoft.com/office/drawing/2014/main" id="{7A8BA227-E845-7D10-EBF2-581666E2910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1859149" y="5871415"/>
              <a:ext cx="914400" cy="914400"/>
            </a:xfrm>
            <a:prstGeom prst="rect">
              <a:avLst/>
            </a:prstGeom>
          </p:spPr>
        </p:pic>
      </p:grpSp>
      <p:sp>
        <p:nvSpPr>
          <p:cNvPr id="2" name="Lightning Bolt 1" descr="-">
            <a:extLst>
              <a:ext uri="{FF2B5EF4-FFF2-40B4-BE49-F238E27FC236}">
                <a16:creationId xmlns:a16="http://schemas.microsoft.com/office/drawing/2014/main" id="{CE8D1F4D-A1A1-F1F5-DDA1-A84E114F49A0}"/>
              </a:ext>
            </a:extLst>
          </p:cNvPr>
          <p:cNvSpPr/>
          <p:nvPr/>
        </p:nvSpPr>
        <p:spPr>
          <a:xfrm>
            <a:off x="0" y="0"/>
            <a:ext cx="0" cy="0"/>
          </a:xfrm>
          <a:prstGeom prst="lightningBolt">
            <a:avLst/>
          </a:prstGeom>
          <a:solidFill>
            <a:schemeClr val="accent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Lightning Bolt 2" descr="-">
            <a:extLst>
              <a:ext uri="{FF2B5EF4-FFF2-40B4-BE49-F238E27FC236}">
                <a16:creationId xmlns:a16="http://schemas.microsoft.com/office/drawing/2014/main" id="{AFD105C9-FC46-9E44-27AF-08142FDE22F6}"/>
              </a:ext>
            </a:extLst>
          </p:cNvPr>
          <p:cNvSpPr/>
          <p:nvPr/>
        </p:nvSpPr>
        <p:spPr>
          <a:xfrm>
            <a:off x="0" y="0"/>
            <a:ext cx="0" cy="0"/>
          </a:xfrm>
          <a:prstGeom prst="lightningBolt">
            <a:avLst/>
          </a:prstGeom>
          <a:solidFill>
            <a:schemeClr val="accent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9F5083B-C840-1B13-0753-86989402075C}"/>
              </a:ext>
            </a:extLst>
          </p:cNvPr>
          <p:cNvSpPr/>
          <p:nvPr/>
        </p:nvSpPr>
        <p:spPr>
          <a:xfrm>
            <a:off x="0" y="0"/>
            <a:ext cx="12192000" cy="1074279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7" name="Picture 16" descr="A logo with white text&#10;&#10;Description automatically generated">
            <a:extLst>
              <a:ext uri="{FF2B5EF4-FFF2-40B4-BE49-F238E27FC236}">
                <a16:creationId xmlns:a16="http://schemas.microsoft.com/office/drawing/2014/main" id="{5133788C-9C50-F161-E1BE-6309E6FE3A5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00" y="137346"/>
            <a:ext cx="2120900" cy="897634"/>
          </a:xfrm>
          <a:prstGeom prst="rect">
            <a:avLst/>
          </a:prstGeom>
        </p:spPr>
      </p:pic>
      <p:pic>
        <p:nvPicPr>
          <p:cNvPr id="18" name="Picture 17" descr="A black and white sign with white text&#10;&#10;Description automatically generated">
            <a:extLst>
              <a:ext uri="{FF2B5EF4-FFF2-40B4-BE49-F238E27FC236}">
                <a16:creationId xmlns:a16="http://schemas.microsoft.com/office/drawing/2014/main" id="{A1A95795-F6CE-C901-A3C4-E6565AB8CEB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0397" y="335599"/>
            <a:ext cx="1423878" cy="667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8818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E2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6E51328A-7176-7824-2F60-B0243E50DF8F}"/>
              </a:ext>
            </a:extLst>
          </p:cNvPr>
          <p:cNvSpPr txBox="1">
            <a:spLocks/>
          </p:cNvSpPr>
          <p:nvPr/>
        </p:nvSpPr>
        <p:spPr>
          <a:xfrm>
            <a:off x="396000" y="1173600"/>
            <a:ext cx="11420062" cy="8160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4"/>
                </a:solidFill>
                <a:latin typeface="Open Sans Condensed" pitchFamily="2" charset="0"/>
                <a:ea typeface="+mj-ea"/>
                <a:cs typeface="Open Sans Condense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5B"/>
                </a:solidFill>
                <a:effectLst/>
                <a:uLnTx/>
                <a:uFillTx/>
                <a:latin typeface="Arial Narrow" panose="020B0606020202030204" pitchFamily="34" charset="0"/>
              </a:rPr>
              <a:t>Task 2: Measure the number of sunspots visible in 1 year</a:t>
            </a:r>
            <a:endParaRPr kumimoji="0" lang="en-GB" sz="4000" b="1" i="0" u="none" strike="noStrike" kern="1200" cap="none" spc="0" normalizeH="0" baseline="0" noProof="0" dirty="0">
              <a:ln>
                <a:noFill/>
              </a:ln>
              <a:solidFill>
                <a:srgbClr val="00205B"/>
              </a:solidFill>
              <a:effectLst/>
              <a:uLnTx/>
              <a:uFillTx/>
              <a:latin typeface="Arial Narrow" panose="020B0606020202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05A1B79-1DC1-6BB6-2EFB-1C96AE417D6E}"/>
              </a:ext>
            </a:extLst>
          </p:cNvPr>
          <p:cNvSpPr txBox="1"/>
          <p:nvPr/>
        </p:nvSpPr>
        <p:spPr>
          <a:xfrm>
            <a:off x="396000" y="2160000"/>
            <a:ext cx="11669911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en-US" sz="2400" dirty="0">
                <a:solidFill>
                  <a:srgbClr val="00105B"/>
                </a:solidFill>
                <a:effectLst/>
              </a:rPr>
              <a:t>Use a spreadsheet to plot a graph of the number of sunspots visible on the Sun each day over the course of a year (1997 and/or 2003) using the data provided.</a:t>
            </a:r>
          </a:p>
          <a:p>
            <a:pPr marL="285750" indent="-285750"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205B"/>
                </a:solidFill>
              </a:rPr>
              <a:t>Note down any dates where there is a maxima in each data set (largest number of sunspots).</a:t>
            </a:r>
          </a:p>
          <a:p>
            <a:pPr marL="285750" indent="-285750"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205B"/>
                </a:solidFill>
              </a:rPr>
              <a:t>Note down any dates where there is a minima in each data set (smallest number of sunspots).</a:t>
            </a:r>
          </a:p>
          <a:p>
            <a:pPr marL="285750" indent="-285750"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205B"/>
                </a:solidFill>
              </a:rPr>
              <a:t>Calculate the average number of sunspots visible each day on the years provided.</a:t>
            </a:r>
          </a:p>
          <a:p>
            <a:pPr marL="285750" indent="-285750"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205B"/>
                </a:solidFill>
              </a:rPr>
              <a:t>How do these compare?</a:t>
            </a:r>
          </a:p>
        </p:txBody>
      </p:sp>
    </p:spTree>
    <p:extLst>
      <p:ext uri="{BB962C8B-B14F-4D97-AF65-F5344CB8AC3E}">
        <p14:creationId xmlns:p14="http://schemas.microsoft.com/office/powerpoint/2010/main" val="6232568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E2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6E51328A-7176-7824-2F60-B0243E50DF8F}"/>
              </a:ext>
            </a:extLst>
          </p:cNvPr>
          <p:cNvSpPr txBox="1">
            <a:spLocks/>
          </p:cNvSpPr>
          <p:nvPr/>
        </p:nvSpPr>
        <p:spPr>
          <a:xfrm>
            <a:off x="396000" y="1173600"/>
            <a:ext cx="11420062" cy="8160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4"/>
                </a:solidFill>
                <a:latin typeface="Open Sans Condensed" pitchFamily="2" charset="0"/>
                <a:ea typeface="+mj-ea"/>
                <a:cs typeface="Open Sans Condense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5B"/>
                </a:solidFill>
                <a:effectLst/>
                <a:uLnTx/>
                <a:uFillTx/>
                <a:latin typeface="Arial Narrow" panose="020B0606020202030204" pitchFamily="34" charset="0"/>
              </a:rPr>
              <a:t>Task 3: Estimate the solar cycle</a:t>
            </a:r>
            <a:endParaRPr kumimoji="0" lang="en-GB" sz="4000" b="1" i="0" u="none" strike="noStrike" kern="1200" cap="none" spc="0" normalizeH="0" baseline="0" noProof="0" dirty="0">
              <a:ln>
                <a:noFill/>
              </a:ln>
              <a:solidFill>
                <a:srgbClr val="00205B"/>
              </a:solidFill>
              <a:effectLst/>
              <a:uLnTx/>
              <a:uFillTx/>
              <a:latin typeface="Arial Narrow" panose="020B0606020202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BE17CE6-F34B-C8DC-38BD-9FB8A0F9F9A8}"/>
              </a:ext>
            </a:extLst>
          </p:cNvPr>
          <p:cNvSpPr txBox="1"/>
          <p:nvPr/>
        </p:nvSpPr>
        <p:spPr>
          <a:xfrm>
            <a:off x="396000" y="2160000"/>
            <a:ext cx="11312559" cy="38318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105B"/>
                </a:solidFill>
                <a:effectLst/>
              </a:rPr>
              <a:t>By looking at data over a longer period patterns start to emerge.</a:t>
            </a:r>
          </a:p>
          <a:p>
            <a:pPr marL="342900" indent="-342900"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105B"/>
                </a:solidFill>
              </a:rPr>
              <a:t>On the 100-years tab of your spreadsheet plot the number of sunspots visible each month over the whole dataset.</a:t>
            </a:r>
          </a:p>
          <a:p>
            <a:pPr marL="342900" indent="-342900"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105B"/>
                </a:solidFill>
              </a:rPr>
              <a:t>Note down each maxima.</a:t>
            </a:r>
          </a:p>
          <a:p>
            <a:pPr marL="342900" indent="-342900"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105B"/>
                </a:solidFill>
              </a:rPr>
              <a:t>Note down each minima.</a:t>
            </a:r>
          </a:p>
          <a:p>
            <a:pPr marL="342900" indent="-342900"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105B"/>
                </a:solidFill>
              </a:rPr>
              <a:t>Calculate the average difference between each maximum.</a:t>
            </a:r>
          </a:p>
          <a:p>
            <a:pPr marL="342900" indent="-342900"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105B"/>
                </a:solidFill>
              </a:rPr>
              <a:t>Convert this into an average number of years.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3916391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E2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6E51328A-7176-7824-2F60-B0243E50DF8F}"/>
              </a:ext>
            </a:extLst>
          </p:cNvPr>
          <p:cNvSpPr txBox="1">
            <a:spLocks/>
          </p:cNvSpPr>
          <p:nvPr/>
        </p:nvSpPr>
        <p:spPr>
          <a:xfrm>
            <a:off x="396000" y="1173600"/>
            <a:ext cx="11420062" cy="8160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4"/>
                </a:solidFill>
                <a:latin typeface="Open Sans Condensed" pitchFamily="2" charset="0"/>
                <a:ea typeface="+mj-ea"/>
                <a:cs typeface="Open Sans Condense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5B"/>
                </a:solidFill>
                <a:effectLst/>
                <a:uLnTx/>
                <a:uFillTx/>
                <a:latin typeface="Arial Narrow" panose="020B0606020202030204" pitchFamily="34" charset="0"/>
              </a:rPr>
              <a:t>Task 4: Predict the next solar maximum</a:t>
            </a:r>
            <a:endParaRPr kumimoji="0" lang="en-GB" sz="4000" b="1" i="0" u="none" strike="noStrike" kern="1200" cap="none" spc="0" normalizeH="0" baseline="0" noProof="0" dirty="0">
              <a:ln>
                <a:noFill/>
              </a:ln>
              <a:solidFill>
                <a:srgbClr val="00205B"/>
              </a:solidFill>
              <a:effectLst/>
              <a:uLnTx/>
              <a:uFillTx/>
              <a:latin typeface="Arial Narrow" panose="020B0606020202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BE17CE6-F34B-C8DC-38BD-9FB8A0F9F9A8}"/>
              </a:ext>
            </a:extLst>
          </p:cNvPr>
          <p:cNvSpPr txBox="1"/>
          <p:nvPr/>
        </p:nvSpPr>
        <p:spPr>
          <a:xfrm>
            <a:off x="396000" y="2160000"/>
            <a:ext cx="11312559" cy="38318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en-US" sz="2400" dirty="0">
                <a:solidFill>
                  <a:srgbClr val="00105B"/>
                </a:solidFill>
                <a:effectLst/>
              </a:rPr>
              <a:t>Use the average length of time you have calculated from this data to predict when the next solar maximum will be.</a:t>
            </a:r>
          </a:p>
          <a:p>
            <a:pPr algn="l">
              <a:spcBef>
                <a:spcPts val="600"/>
              </a:spcBef>
              <a:spcAft>
                <a:spcPts val="1200"/>
              </a:spcAft>
            </a:pPr>
            <a:r>
              <a:rPr lang="en-US" sz="2400" b="1" dirty="0">
                <a:solidFill>
                  <a:srgbClr val="00105B"/>
                </a:solidFill>
                <a:effectLst/>
              </a:rPr>
              <a:t>Consider the following:</a:t>
            </a:r>
            <a:endParaRPr lang="en-US" sz="2400" dirty="0">
              <a:effectLst/>
            </a:endParaRPr>
          </a:p>
          <a:p>
            <a:pPr marL="342900" indent="-342900"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105B"/>
                </a:solidFill>
                <a:effectLst/>
              </a:rPr>
              <a:t>How accurate is your prediction?</a:t>
            </a:r>
            <a:endParaRPr lang="en-US" sz="2400" dirty="0"/>
          </a:p>
          <a:p>
            <a:pPr marL="342900" indent="-342900"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105B"/>
                </a:solidFill>
                <a:effectLst/>
              </a:rPr>
              <a:t>Why might your result differ from the true value?</a:t>
            </a:r>
            <a:endParaRPr lang="en-US" sz="2400" dirty="0"/>
          </a:p>
          <a:p>
            <a:pPr marL="342900" indent="-342900"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105B"/>
                </a:solidFill>
                <a:effectLst/>
              </a:rPr>
              <a:t>What period are we currently in?</a:t>
            </a:r>
          </a:p>
          <a:p>
            <a:pPr marL="342900" indent="-342900"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105B"/>
                </a:solidFill>
              </a:rPr>
              <a:t>When will the next solar minimum be?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8030265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E2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6E51328A-7176-7824-2F60-B0243E50DF8F}"/>
              </a:ext>
            </a:extLst>
          </p:cNvPr>
          <p:cNvSpPr txBox="1">
            <a:spLocks/>
          </p:cNvSpPr>
          <p:nvPr/>
        </p:nvSpPr>
        <p:spPr>
          <a:xfrm>
            <a:off x="396000" y="1173600"/>
            <a:ext cx="11420062" cy="8160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4"/>
                </a:solidFill>
                <a:latin typeface="Open Sans Condensed" pitchFamily="2" charset="0"/>
                <a:ea typeface="+mj-ea"/>
                <a:cs typeface="Open Sans Condense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5B"/>
                </a:solidFill>
                <a:effectLst/>
                <a:uLnTx/>
                <a:uFillTx/>
                <a:latin typeface="Arial Narrow" panose="020B0606020202030204" pitchFamily="34" charset="0"/>
              </a:rPr>
              <a:t>The Solar Cycle</a:t>
            </a:r>
            <a:endParaRPr kumimoji="0" lang="en-GB" sz="4000" b="1" i="0" u="none" strike="noStrike" kern="1200" cap="none" spc="0" normalizeH="0" baseline="0" noProof="0" dirty="0">
              <a:ln>
                <a:noFill/>
              </a:ln>
              <a:solidFill>
                <a:srgbClr val="00205B"/>
              </a:solidFill>
              <a:effectLst/>
              <a:uLnTx/>
              <a:uFillTx/>
              <a:latin typeface="Arial Narrow" panose="020B0606020202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BE17CE6-F34B-C8DC-38BD-9FB8A0F9F9A8}"/>
              </a:ext>
            </a:extLst>
          </p:cNvPr>
          <p:cNvSpPr txBox="1"/>
          <p:nvPr/>
        </p:nvSpPr>
        <p:spPr>
          <a:xfrm>
            <a:off x="396000" y="2016000"/>
            <a:ext cx="1131255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en-US" sz="2400" dirty="0">
                <a:solidFill>
                  <a:srgbClr val="00105B"/>
                </a:solidFill>
                <a:effectLst/>
              </a:rPr>
              <a:t>The activity on the Sun has cycles of 11 years – during this time, the magnetic field lines move from being straight like a bar magnet, to being very twisted, then straightening out again.</a:t>
            </a:r>
          </a:p>
        </p:txBody>
      </p:sp>
      <p:sp>
        <p:nvSpPr>
          <p:cNvPr id="3" name="TextBox 5">
            <a:extLst>
              <a:ext uri="{FF2B5EF4-FFF2-40B4-BE49-F238E27FC236}">
                <a16:creationId xmlns:a16="http://schemas.microsoft.com/office/drawing/2014/main" id="{00B1EEB8-7258-0309-7FE4-B83D3D4DCC15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5874471" y="4568065"/>
            <a:ext cx="156138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r>
              <a:rPr lang="en-GB" altLang="en-US" sz="1400" dirty="0">
                <a:latin typeface="+mn-lt"/>
              </a:rPr>
              <a:t>Sun Spot Number</a:t>
            </a:r>
          </a:p>
        </p:txBody>
      </p:sp>
      <p:sp>
        <p:nvSpPr>
          <p:cNvPr id="5" name="TextBox 6">
            <a:extLst>
              <a:ext uri="{FF2B5EF4-FFF2-40B4-BE49-F238E27FC236}">
                <a16:creationId xmlns:a16="http://schemas.microsoft.com/office/drawing/2014/main" id="{B063AD4D-D5C9-6A51-66C1-434956E310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10418" y="6273000"/>
            <a:ext cx="52911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r>
              <a:rPr lang="en-GB" altLang="en-US" sz="1400">
                <a:latin typeface="+mn-lt"/>
              </a:rPr>
              <a:t>Days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2163B7AF-F588-F8DD-26A9-E1485E5B1D7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1697219"/>
              </p:ext>
            </p:extLst>
          </p:nvPr>
        </p:nvGraphicFramePr>
        <p:xfrm>
          <a:off x="6886306" y="3172553"/>
          <a:ext cx="5054600" cy="3098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7DFE478F-9DDD-B059-6561-076FD2E231DB}"/>
              </a:ext>
            </a:extLst>
          </p:cNvPr>
          <p:cNvSpPr txBox="1"/>
          <p:nvPr/>
        </p:nvSpPr>
        <p:spPr>
          <a:xfrm>
            <a:off x="386222" y="3242684"/>
            <a:ext cx="5404978" cy="20928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l"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105B"/>
                </a:solidFill>
                <a:effectLst/>
              </a:rPr>
              <a:t>Solar maxima occur mid way through this cycle.</a:t>
            </a:r>
            <a:endParaRPr lang="en-US" sz="2400" dirty="0">
              <a:solidFill>
                <a:srgbClr val="00105B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105B"/>
                </a:solidFill>
              </a:rPr>
              <a:t>At the end of each 11-year period the north and south poles of the Sun flip around and the cycle starts again.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6231845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E2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7F028F-82AB-BBC6-FD38-F77CD733D5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6000" y="2160000"/>
            <a:ext cx="11420062" cy="44450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dirty="0">
                <a:latin typeface="+mn-lt"/>
              </a:rPr>
              <a:t>To learn more about the Solar Cycle and why it happens watch our video:</a:t>
            </a:r>
          </a:p>
          <a:p>
            <a:endParaRPr lang="en-GB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847CA4C-82E7-0749-81AB-B9D93D914BA2}"/>
              </a:ext>
            </a:extLst>
          </p:cNvPr>
          <p:cNvSpPr txBox="1">
            <a:spLocks/>
          </p:cNvSpPr>
          <p:nvPr/>
        </p:nvSpPr>
        <p:spPr>
          <a:xfrm>
            <a:off x="396000" y="1173600"/>
            <a:ext cx="11420062" cy="8160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4"/>
                </a:solidFill>
                <a:latin typeface="Open Sans Condensed" pitchFamily="2" charset="0"/>
                <a:ea typeface="+mj-ea"/>
                <a:cs typeface="Open Sans Condense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5B"/>
                </a:solidFill>
                <a:effectLst/>
                <a:uLnTx/>
                <a:uFillTx/>
                <a:latin typeface="Arial Narrow" panose="020B0606020202030204" pitchFamily="34" charset="0"/>
              </a:rPr>
              <a:t>The Solar Cycle</a:t>
            </a:r>
            <a:endParaRPr kumimoji="0" lang="en-GB" sz="4000" b="1" i="0" u="none" strike="noStrike" kern="1200" cap="none" spc="0" normalizeH="0" baseline="0" noProof="0" dirty="0">
              <a:ln>
                <a:noFill/>
              </a:ln>
              <a:solidFill>
                <a:srgbClr val="00205B"/>
              </a:solidFill>
              <a:effectLst/>
              <a:uLnTx/>
              <a:uFillTx/>
              <a:latin typeface="Arial Narrow" panose="020B0606020202030204" pitchFamily="34" charset="0"/>
            </a:endParaRPr>
          </a:p>
        </p:txBody>
      </p:sp>
      <p:pic>
        <p:nvPicPr>
          <p:cNvPr id="5" name="Online Media 4" title="What Can We See on the Sun?">
            <a:hlinkClick r:id="" action="ppaction://media"/>
            <a:extLst>
              <a:ext uri="{FF2B5EF4-FFF2-40B4-BE49-F238E27FC236}">
                <a16:creationId xmlns:a16="http://schemas.microsoft.com/office/drawing/2014/main" id="{A92860DB-6E98-A683-DF9E-6E223A2C9C60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917752" y="2604501"/>
            <a:ext cx="6613755" cy="3736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978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E2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F9E438-2F17-4D9B-B5B7-8C7C69BD35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000" y="1173868"/>
            <a:ext cx="11420062" cy="816045"/>
          </a:xfrm>
        </p:spPr>
        <p:txBody>
          <a:bodyPr>
            <a:normAutofit/>
          </a:bodyPr>
          <a:lstStyle/>
          <a:p>
            <a:r>
              <a:rPr lang="en-US" sz="4000" b="1" dirty="0">
                <a:ea typeface="Open Sans Condensed" pitchFamily="2" charset="0"/>
              </a:rPr>
              <a:t>Can we predict space weather?</a:t>
            </a:r>
            <a:endParaRPr lang="en-GB" sz="4000" b="1" dirty="0">
              <a:ea typeface="Open Sans Condensed" pitchFamily="2" charset="0"/>
            </a:endParaRPr>
          </a:p>
        </p:txBody>
      </p:sp>
      <p:sp>
        <p:nvSpPr>
          <p:cNvPr id="4" name="Lightning Bolt 3" descr="-">
            <a:extLst>
              <a:ext uri="{FF2B5EF4-FFF2-40B4-BE49-F238E27FC236}">
                <a16:creationId xmlns:a16="http://schemas.microsoft.com/office/drawing/2014/main" id="{60C70813-CE67-84DF-CCFE-EA7EA5190A09}"/>
              </a:ext>
            </a:extLst>
          </p:cNvPr>
          <p:cNvSpPr/>
          <p:nvPr/>
        </p:nvSpPr>
        <p:spPr>
          <a:xfrm>
            <a:off x="0" y="0"/>
            <a:ext cx="0" cy="0"/>
          </a:xfrm>
          <a:prstGeom prst="lightningBol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Lightning Bolt 4" descr="-">
            <a:extLst>
              <a:ext uri="{FF2B5EF4-FFF2-40B4-BE49-F238E27FC236}">
                <a16:creationId xmlns:a16="http://schemas.microsoft.com/office/drawing/2014/main" id="{67DCD503-95AC-C780-0376-6F5DC8701BC2}"/>
              </a:ext>
            </a:extLst>
          </p:cNvPr>
          <p:cNvSpPr/>
          <p:nvPr/>
        </p:nvSpPr>
        <p:spPr>
          <a:xfrm>
            <a:off x="0" y="0"/>
            <a:ext cx="0" cy="0"/>
          </a:xfrm>
          <a:prstGeom prst="lightningBol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38596E2-1D74-41F0-8ADB-CE5F1E214126}"/>
              </a:ext>
            </a:extLst>
          </p:cNvPr>
          <p:cNvSpPr txBox="1"/>
          <p:nvPr/>
        </p:nvSpPr>
        <p:spPr>
          <a:xfrm>
            <a:off x="400546" y="2159496"/>
            <a:ext cx="6096000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400" b="0" i="0" dirty="0">
                <a:solidFill>
                  <a:srgbClr val="00105B"/>
                </a:solidFill>
                <a:effectLst/>
                <a:latin typeface="Calibri" panose="020F0502020204030204" pitchFamily="34" charset="0"/>
              </a:rPr>
              <a:t>The Sun is the </a:t>
            </a:r>
            <a:r>
              <a:rPr lang="en-US" sz="2400" b="0" i="0" dirty="0" err="1">
                <a:solidFill>
                  <a:srgbClr val="00105B"/>
                </a:solidFill>
                <a:effectLst/>
                <a:latin typeface="Calibri" panose="020F0502020204030204" pitchFamily="34" charset="0"/>
              </a:rPr>
              <a:t>centre</a:t>
            </a:r>
            <a:r>
              <a:rPr lang="en-US" sz="2400" b="0" i="0" dirty="0">
                <a:solidFill>
                  <a:srgbClr val="00105B"/>
                </a:solidFill>
                <a:effectLst/>
                <a:latin typeface="Calibri" panose="020F0502020204030204" pitchFamily="34" charset="0"/>
              </a:rPr>
              <a:t> of our Solar System and our only source of heat and light.</a:t>
            </a:r>
          </a:p>
          <a:p>
            <a:pPr algn="l"/>
            <a:endParaRPr lang="en-US" sz="2400" b="0" i="0" dirty="0">
              <a:solidFill>
                <a:srgbClr val="323232"/>
              </a:solidFill>
              <a:effectLst/>
              <a:latin typeface="Calibri" panose="020F0502020204030204" pitchFamily="34" charset="0"/>
            </a:endParaRPr>
          </a:p>
          <a:p>
            <a:pPr algn="l"/>
            <a:r>
              <a:rPr lang="en-US" sz="2400" b="0" i="0" dirty="0">
                <a:solidFill>
                  <a:srgbClr val="00105B"/>
                </a:solidFill>
                <a:effectLst/>
                <a:latin typeface="Calibri" panose="020F0502020204030204" pitchFamily="34" charset="0"/>
              </a:rPr>
              <a:t>But the Sun is not a stable place. It has ‘weather’ of its own. And when it’s windy on the Sun – it impacts us here on Earth too!</a:t>
            </a:r>
          </a:p>
          <a:p>
            <a:pPr algn="l"/>
            <a:endParaRPr lang="en-US" sz="2400" dirty="0">
              <a:solidFill>
                <a:srgbClr val="00105B"/>
              </a:solidFill>
              <a:latin typeface="Calibri" panose="020F0502020204030204" pitchFamily="34" charset="0"/>
            </a:endParaRPr>
          </a:p>
          <a:p>
            <a:pPr algn="l"/>
            <a:r>
              <a:rPr lang="en-US" sz="2400" b="0" i="0" dirty="0">
                <a:solidFill>
                  <a:srgbClr val="00105B"/>
                </a:solidFill>
                <a:effectLst/>
                <a:latin typeface="Calibri" panose="020F0502020204030204" pitchFamily="34" charset="0"/>
              </a:rPr>
              <a:t>So – can we predict the weather on the Sun to help protect ourselves here on Earth?</a:t>
            </a:r>
          </a:p>
          <a:p>
            <a:pPr algn="l"/>
            <a:endParaRPr lang="en-US" sz="2400" b="0" i="0" dirty="0">
              <a:solidFill>
                <a:srgbClr val="323232"/>
              </a:solidFill>
              <a:effectLst/>
              <a:latin typeface="Calibri" panose="020F0502020204030204" pitchFamily="34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E7E3F2E-B039-E975-0490-58DBFBDB9A78}"/>
              </a:ext>
            </a:extLst>
          </p:cNvPr>
          <p:cNvGrpSpPr/>
          <p:nvPr/>
        </p:nvGrpSpPr>
        <p:grpSpPr>
          <a:xfrm>
            <a:off x="7263984" y="1665213"/>
            <a:ext cx="4520512" cy="4613806"/>
            <a:chOff x="7263984" y="1665213"/>
            <a:chExt cx="4520512" cy="4613806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54C421C-1F3F-EBFD-7078-1F3BD9DC87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alphaModFix amt="85000"/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4"/>
                </a:ext>
              </a:extLst>
            </a:blip>
            <a:srcRect/>
            <a:stretch/>
          </p:blipFill>
          <p:spPr>
            <a:xfrm>
              <a:off x="7263984" y="1665213"/>
              <a:ext cx="4520512" cy="4613806"/>
            </a:xfrm>
            <a:prstGeom prst="rect">
              <a:avLst/>
            </a:prstGeom>
          </p:spPr>
        </p:pic>
        <p:pic>
          <p:nvPicPr>
            <p:cNvPr id="13" name="Graphic 12" descr="Future with solid fill">
              <a:extLst>
                <a:ext uri="{FF2B5EF4-FFF2-40B4-BE49-F238E27FC236}">
                  <a16:creationId xmlns:a16="http://schemas.microsoft.com/office/drawing/2014/main" id="{7E2CFE50-C009-6BBC-2015-35A26A81FCE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989793" y="2314614"/>
              <a:ext cx="809068" cy="809068"/>
            </a:xfrm>
            <a:prstGeom prst="rect">
              <a:avLst/>
            </a:prstGeom>
          </p:spPr>
        </p:pic>
        <p:pic>
          <p:nvPicPr>
            <p:cNvPr id="14" name="Graphic 13" descr="Security camera with solid fill">
              <a:extLst>
                <a:ext uri="{FF2B5EF4-FFF2-40B4-BE49-F238E27FC236}">
                  <a16:creationId xmlns:a16="http://schemas.microsoft.com/office/drawing/2014/main" id="{9A20AF64-9CE5-28E6-6389-11ACAB20342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 rot="21070336">
              <a:off x="7816132" y="5170400"/>
              <a:ext cx="830697" cy="830697"/>
            </a:xfrm>
            <a:prstGeom prst="rect">
              <a:avLst/>
            </a:prstGeom>
          </p:spPr>
        </p:pic>
        <p:pic>
          <p:nvPicPr>
            <p:cNvPr id="15" name="Graphic 14" descr="Satellite with solid fill">
              <a:extLst>
                <a:ext uri="{FF2B5EF4-FFF2-40B4-BE49-F238E27FC236}">
                  <a16:creationId xmlns:a16="http://schemas.microsoft.com/office/drawing/2014/main" id="{51708079-4426-2490-38D7-2D34B32EDD3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0333737" y="1984526"/>
              <a:ext cx="1108599" cy="1108599"/>
            </a:xfrm>
            <a:prstGeom prst="rect">
              <a:avLst/>
            </a:prstGeom>
          </p:spPr>
        </p:pic>
        <p:pic>
          <p:nvPicPr>
            <p:cNvPr id="16" name="Graphic 15" descr="Tally with solid fill">
              <a:extLst>
                <a:ext uri="{FF2B5EF4-FFF2-40B4-BE49-F238E27FC236}">
                  <a16:creationId xmlns:a16="http://schemas.microsoft.com/office/drawing/2014/main" id="{F85AEEE5-1DD6-7C9C-4D08-C25B1F8333C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10702359" y="5230808"/>
              <a:ext cx="914400" cy="914400"/>
            </a:xfrm>
            <a:prstGeom prst="rect">
              <a:avLst/>
            </a:prstGeom>
          </p:spPr>
        </p:pic>
      </p:grpSp>
      <p:pic>
        <p:nvPicPr>
          <p:cNvPr id="20" name="Graphic 19" descr="Question mark with solid fill">
            <a:extLst>
              <a:ext uri="{FF2B5EF4-FFF2-40B4-BE49-F238E27FC236}">
                <a16:creationId xmlns:a16="http://schemas.microsoft.com/office/drawing/2014/main" id="{F12641DA-9629-A523-41E2-A50F11454E5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/>
        </p:blipFill>
        <p:spPr>
          <a:xfrm>
            <a:off x="9067040" y="3595122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647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E2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F9E438-2F17-4D9B-B5B7-8C7C69BD35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000" y="1173600"/>
            <a:ext cx="11420062" cy="816045"/>
          </a:xfrm>
        </p:spPr>
        <p:txBody>
          <a:bodyPr>
            <a:normAutofit/>
          </a:bodyPr>
          <a:lstStyle/>
          <a:p>
            <a:r>
              <a:rPr lang="en-US" sz="4000" b="1" dirty="0"/>
              <a:t>Objectives</a:t>
            </a:r>
            <a:endParaRPr lang="en-GB" sz="4000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9C1E8B7-8475-479D-922E-898042E6A69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/>
          <a:stretch/>
        </p:blipFill>
        <p:spPr>
          <a:xfrm>
            <a:off x="8273394" y="1998459"/>
            <a:ext cx="3772112" cy="3849961"/>
          </a:xfrm>
          <a:prstGeom prst="rect">
            <a:avLst/>
          </a:prstGeom>
        </p:spPr>
      </p:pic>
      <p:sp>
        <p:nvSpPr>
          <p:cNvPr id="4" name="Lightning Bolt 3" descr="-">
            <a:extLst>
              <a:ext uri="{FF2B5EF4-FFF2-40B4-BE49-F238E27FC236}">
                <a16:creationId xmlns:a16="http://schemas.microsoft.com/office/drawing/2014/main" id="{60C70813-CE67-84DF-CCFE-EA7EA5190A09}"/>
              </a:ext>
            </a:extLst>
          </p:cNvPr>
          <p:cNvSpPr/>
          <p:nvPr/>
        </p:nvSpPr>
        <p:spPr>
          <a:xfrm>
            <a:off x="0" y="0"/>
            <a:ext cx="0" cy="0"/>
          </a:xfrm>
          <a:prstGeom prst="lightningBol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Lightning Bolt 4" descr="-">
            <a:extLst>
              <a:ext uri="{FF2B5EF4-FFF2-40B4-BE49-F238E27FC236}">
                <a16:creationId xmlns:a16="http://schemas.microsoft.com/office/drawing/2014/main" id="{67DCD503-95AC-C780-0376-6F5DC8701BC2}"/>
              </a:ext>
            </a:extLst>
          </p:cNvPr>
          <p:cNvSpPr/>
          <p:nvPr/>
        </p:nvSpPr>
        <p:spPr>
          <a:xfrm>
            <a:off x="0" y="0"/>
            <a:ext cx="0" cy="0"/>
          </a:xfrm>
          <a:prstGeom prst="lightningBol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38596E2-1D74-41F0-8ADB-CE5F1E214126}"/>
              </a:ext>
            </a:extLst>
          </p:cNvPr>
          <p:cNvSpPr txBox="1"/>
          <p:nvPr/>
        </p:nvSpPr>
        <p:spPr>
          <a:xfrm>
            <a:off x="396000" y="2160000"/>
            <a:ext cx="7908960" cy="3293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l">
              <a:spcBef>
                <a:spcPts val="120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US" sz="2400" b="0" i="0" dirty="0">
                <a:solidFill>
                  <a:srgbClr val="00105B"/>
                </a:solidFill>
                <a:effectLst/>
                <a:latin typeface="Calibri" panose="020F0502020204030204" pitchFamily="34" charset="0"/>
              </a:rPr>
              <a:t>Investigate observations from the Solar Dynamics Observatory to </a:t>
            </a:r>
            <a:r>
              <a:rPr lang="en-US" sz="2400" dirty="0">
                <a:solidFill>
                  <a:srgbClr val="00105B"/>
                </a:solidFill>
                <a:latin typeface="Calibri" panose="020F0502020204030204" pitchFamily="34" charset="0"/>
              </a:rPr>
              <a:t>count the number of sunspots on the surface and compare different periods in time.</a:t>
            </a:r>
          </a:p>
          <a:p>
            <a:pPr marL="457200" indent="-457200" algn="l">
              <a:spcBef>
                <a:spcPts val="120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US" sz="2400" b="0" i="0" dirty="0" err="1">
                <a:solidFill>
                  <a:srgbClr val="00105B"/>
                </a:solidFill>
                <a:effectLst/>
                <a:latin typeface="Calibri" panose="020F0502020204030204" pitchFamily="34" charset="0"/>
              </a:rPr>
              <a:t>Analyse</a:t>
            </a:r>
            <a:r>
              <a:rPr lang="en-US" sz="2400" b="0" i="0" dirty="0">
                <a:solidFill>
                  <a:srgbClr val="00105B"/>
                </a:solidFill>
                <a:effectLst/>
                <a:latin typeface="Calibri" panose="020F0502020204030204" pitchFamily="34" charset="0"/>
              </a:rPr>
              <a:t> sunspot counts for a year, and a century, to look for patterns in the data.</a:t>
            </a:r>
          </a:p>
          <a:p>
            <a:pPr marL="457200" indent="-457200" algn="l">
              <a:spcBef>
                <a:spcPts val="120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US" sz="2400" b="0" i="0" dirty="0">
                <a:solidFill>
                  <a:srgbClr val="00105B"/>
                </a:solidFill>
                <a:effectLst/>
                <a:latin typeface="Calibri" panose="020F0502020204030204" pitchFamily="34" charset="0"/>
              </a:rPr>
              <a:t>Use the results to predict the next period of high solar activity.</a:t>
            </a:r>
            <a:endParaRPr lang="en-US" sz="2400" b="0" i="0" dirty="0">
              <a:solidFill>
                <a:srgbClr val="323232"/>
              </a:solidFill>
              <a:effectLst/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23948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E2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ghtning Bolt 3" descr="-">
            <a:extLst>
              <a:ext uri="{FF2B5EF4-FFF2-40B4-BE49-F238E27FC236}">
                <a16:creationId xmlns:a16="http://schemas.microsoft.com/office/drawing/2014/main" id="{60C70813-CE67-84DF-CCFE-EA7EA5190A09}"/>
              </a:ext>
            </a:extLst>
          </p:cNvPr>
          <p:cNvSpPr/>
          <p:nvPr/>
        </p:nvSpPr>
        <p:spPr>
          <a:xfrm>
            <a:off x="0" y="0"/>
            <a:ext cx="0" cy="0"/>
          </a:xfrm>
          <a:prstGeom prst="lightningBol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Lightning Bolt 4" descr="-">
            <a:extLst>
              <a:ext uri="{FF2B5EF4-FFF2-40B4-BE49-F238E27FC236}">
                <a16:creationId xmlns:a16="http://schemas.microsoft.com/office/drawing/2014/main" id="{67DCD503-95AC-C780-0376-6F5DC8701BC2}"/>
              </a:ext>
            </a:extLst>
          </p:cNvPr>
          <p:cNvSpPr/>
          <p:nvPr/>
        </p:nvSpPr>
        <p:spPr>
          <a:xfrm>
            <a:off x="0" y="0"/>
            <a:ext cx="0" cy="0"/>
          </a:xfrm>
          <a:prstGeom prst="lightningBol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Online Media 1" title="NASA | Magnificent Eruption in Full HD">
            <a:hlinkClick r:id="" action="ppaction://media"/>
            <a:extLst>
              <a:ext uri="{FF2B5EF4-FFF2-40B4-BE49-F238E27FC236}">
                <a16:creationId xmlns:a16="http://schemas.microsoft.com/office/drawing/2014/main" id="{1196D194-1E5C-B5E7-6520-4F53E6FC8774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517650" y="1276171"/>
            <a:ext cx="9156700" cy="5173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39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E2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ghtning Bolt 3" descr="-">
            <a:extLst>
              <a:ext uri="{FF2B5EF4-FFF2-40B4-BE49-F238E27FC236}">
                <a16:creationId xmlns:a16="http://schemas.microsoft.com/office/drawing/2014/main" id="{60C70813-CE67-84DF-CCFE-EA7EA5190A09}"/>
              </a:ext>
            </a:extLst>
          </p:cNvPr>
          <p:cNvSpPr/>
          <p:nvPr/>
        </p:nvSpPr>
        <p:spPr>
          <a:xfrm>
            <a:off x="0" y="0"/>
            <a:ext cx="0" cy="0"/>
          </a:xfrm>
          <a:prstGeom prst="lightningBol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Lightning Bolt 4" descr="-">
            <a:extLst>
              <a:ext uri="{FF2B5EF4-FFF2-40B4-BE49-F238E27FC236}">
                <a16:creationId xmlns:a16="http://schemas.microsoft.com/office/drawing/2014/main" id="{67DCD503-95AC-C780-0376-6F5DC8701BC2}"/>
              </a:ext>
            </a:extLst>
          </p:cNvPr>
          <p:cNvSpPr/>
          <p:nvPr/>
        </p:nvSpPr>
        <p:spPr>
          <a:xfrm>
            <a:off x="0" y="0"/>
            <a:ext cx="0" cy="0"/>
          </a:xfrm>
          <a:prstGeom prst="lightningBol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D8A8C2D7-4E3A-CE15-1F45-2C73934C81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000" y="1170000"/>
            <a:ext cx="11420062" cy="816045"/>
          </a:xfrm>
        </p:spPr>
        <p:txBody>
          <a:bodyPr>
            <a:normAutofit/>
          </a:bodyPr>
          <a:lstStyle/>
          <a:p>
            <a:r>
              <a:rPr lang="en-US" sz="4000" b="1" dirty="0"/>
              <a:t>Solar Flares</a:t>
            </a:r>
            <a:endParaRPr lang="en-GB" sz="40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51CC849-4F8D-C99A-D518-6162F7423EC7}"/>
              </a:ext>
            </a:extLst>
          </p:cNvPr>
          <p:cNvSpPr txBox="1"/>
          <p:nvPr/>
        </p:nvSpPr>
        <p:spPr>
          <a:xfrm>
            <a:off x="396000" y="2160000"/>
            <a:ext cx="696625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000" indent="-3420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205B"/>
                </a:solidFill>
                <a:effectLst/>
              </a:rPr>
              <a:t>Flares can extend out into space ejecting material </a:t>
            </a:r>
          </a:p>
          <a:p>
            <a:pPr marL="342000" indent="-342000"/>
            <a:r>
              <a:rPr lang="en-US" sz="2400" dirty="0">
                <a:solidFill>
                  <a:srgbClr val="00205B"/>
                </a:solidFill>
                <a:effectLst/>
              </a:rPr>
              <a:t>     (particles) from the Sun.</a:t>
            </a:r>
            <a:endParaRPr lang="en-US" sz="2400" dirty="0">
              <a:solidFill>
                <a:srgbClr val="00205B"/>
              </a:solidFill>
            </a:endParaRPr>
          </a:p>
          <a:p>
            <a:pPr marL="342000" indent="-3420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205B"/>
                </a:solidFill>
                <a:effectLst/>
              </a:rPr>
              <a:t>We call these Coronal Mass Ejections (CMEs).</a:t>
            </a:r>
          </a:p>
          <a:p>
            <a:pPr marL="342000" indent="-3420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205B"/>
                </a:solidFill>
                <a:effectLst/>
              </a:rPr>
              <a:t>When the material reaches Earth it interacts with our atmosphere – we see the Aurorae.</a:t>
            </a:r>
          </a:p>
        </p:txBody>
      </p:sp>
      <p:pic>
        <p:nvPicPr>
          <p:cNvPr id="8" name="Picture 7" descr="Aurora Borealis over snowy mountains">
            <a:extLst>
              <a:ext uri="{FF2B5EF4-FFF2-40B4-BE49-F238E27FC236}">
                <a16:creationId xmlns:a16="http://schemas.microsoft.com/office/drawing/2014/main" id="{812FED17-63D8-7362-FA0A-E8E13F2BDF7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62253" y="871784"/>
            <a:ext cx="4422243" cy="294701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45A4E95-9A83-FD35-D542-710EA3D393DF}"/>
              </a:ext>
            </a:extLst>
          </p:cNvPr>
          <p:cNvSpPr txBox="1"/>
          <p:nvPr/>
        </p:nvSpPr>
        <p:spPr>
          <a:xfrm>
            <a:off x="396000" y="3992749"/>
            <a:ext cx="1142006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205B"/>
                </a:solidFill>
              </a:rPr>
              <a:t>It also interacts with satellites, space probes and astronauts outside of the atmosphere: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205B"/>
                </a:solidFill>
              </a:rPr>
              <a:t>Disrupting radio communications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205B"/>
                </a:solidFill>
              </a:rPr>
              <a:t>Limit GPS accuracy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205B"/>
                </a:solidFill>
              </a:rPr>
              <a:t>Affect power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205B"/>
                </a:solidFill>
              </a:rPr>
              <a:t>Harm the human body if not protected.</a:t>
            </a:r>
          </a:p>
        </p:txBody>
      </p:sp>
    </p:spTree>
    <p:extLst>
      <p:ext uri="{BB962C8B-B14F-4D97-AF65-F5344CB8AC3E}">
        <p14:creationId xmlns:p14="http://schemas.microsoft.com/office/powerpoint/2010/main" val="1552713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E2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ghtning Bolt 3" descr="-">
            <a:extLst>
              <a:ext uri="{FF2B5EF4-FFF2-40B4-BE49-F238E27FC236}">
                <a16:creationId xmlns:a16="http://schemas.microsoft.com/office/drawing/2014/main" id="{60C70813-CE67-84DF-CCFE-EA7EA5190A09}"/>
              </a:ext>
            </a:extLst>
          </p:cNvPr>
          <p:cNvSpPr/>
          <p:nvPr/>
        </p:nvSpPr>
        <p:spPr>
          <a:xfrm>
            <a:off x="0" y="0"/>
            <a:ext cx="0" cy="0"/>
          </a:xfrm>
          <a:prstGeom prst="lightningBol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Lightning Bolt 4" descr="-">
            <a:extLst>
              <a:ext uri="{FF2B5EF4-FFF2-40B4-BE49-F238E27FC236}">
                <a16:creationId xmlns:a16="http://schemas.microsoft.com/office/drawing/2014/main" id="{67DCD503-95AC-C780-0376-6F5DC8701BC2}"/>
              </a:ext>
            </a:extLst>
          </p:cNvPr>
          <p:cNvSpPr/>
          <p:nvPr/>
        </p:nvSpPr>
        <p:spPr>
          <a:xfrm>
            <a:off x="0" y="0"/>
            <a:ext cx="0" cy="0"/>
          </a:xfrm>
          <a:prstGeom prst="lightningBol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D8A8C2D7-4E3A-CE15-1F45-2C73934C81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000" y="1173600"/>
            <a:ext cx="11420062" cy="816045"/>
          </a:xfrm>
        </p:spPr>
        <p:txBody>
          <a:bodyPr>
            <a:normAutofit/>
          </a:bodyPr>
          <a:lstStyle/>
          <a:p>
            <a:r>
              <a:rPr lang="en-GB" sz="4000" b="1" dirty="0"/>
              <a:t>Sunspots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51CC849-4F8D-C99A-D518-6162F7423EC7}"/>
              </a:ext>
            </a:extLst>
          </p:cNvPr>
          <p:cNvSpPr txBox="1"/>
          <p:nvPr/>
        </p:nvSpPr>
        <p:spPr>
          <a:xfrm>
            <a:off x="396000" y="2160000"/>
            <a:ext cx="11463132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205B"/>
                </a:solidFill>
              </a:rPr>
              <a:t>CMEs come more frequently when there are sunspots</a:t>
            </a:r>
          </a:p>
          <a:p>
            <a:r>
              <a:rPr lang="en-US" sz="2400" dirty="0">
                <a:solidFill>
                  <a:srgbClr val="00205B"/>
                </a:solidFill>
              </a:rPr>
              <a:t>     (dark patches) on the surface of the Sun.</a:t>
            </a:r>
          </a:p>
          <a:p>
            <a:endParaRPr lang="en-US" sz="2400" dirty="0">
              <a:solidFill>
                <a:srgbClr val="00205B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205B"/>
                </a:solidFill>
              </a:rPr>
              <a:t>Sunspots are regions on the surface of the Sun where the</a:t>
            </a:r>
          </a:p>
          <a:p>
            <a:r>
              <a:rPr lang="en-US" sz="2400" dirty="0">
                <a:solidFill>
                  <a:srgbClr val="00205B"/>
                </a:solidFill>
              </a:rPr>
              <a:t>     temperature is lower than the surroundings.</a:t>
            </a:r>
          </a:p>
          <a:p>
            <a:endParaRPr lang="en-US" sz="2400" dirty="0">
              <a:solidFill>
                <a:srgbClr val="00205B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205B"/>
                </a:solidFill>
              </a:rPr>
              <a:t>The sunspots appear where the magnetic field of the Sun has been twisted.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00205B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205B"/>
                </a:solidFill>
              </a:rPr>
              <a:t>Sunspots typically last from hours to days.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00205B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205B"/>
                </a:solidFill>
              </a:rPr>
              <a:t>The average number of sunspots visible on the surface changes over time.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D66E5EC-E919-315B-7C77-E49813523A6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05411" y="1141927"/>
            <a:ext cx="3622155" cy="2287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5610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E2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ghtning Bolt 3" descr="-">
            <a:extLst>
              <a:ext uri="{FF2B5EF4-FFF2-40B4-BE49-F238E27FC236}">
                <a16:creationId xmlns:a16="http://schemas.microsoft.com/office/drawing/2014/main" id="{60C70813-CE67-84DF-CCFE-EA7EA5190A09}"/>
              </a:ext>
            </a:extLst>
          </p:cNvPr>
          <p:cNvSpPr/>
          <p:nvPr/>
        </p:nvSpPr>
        <p:spPr>
          <a:xfrm>
            <a:off x="0" y="0"/>
            <a:ext cx="0" cy="0"/>
          </a:xfrm>
          <a:prstGeom prst="lightningBol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Lightning Bolt 4" descr="-">
            <a:extLst>
              <a:ext uri="{FF2B5EF4-FFF2-40B4-BE49-F238E27FC236}">
                <a16:creationId xmlns:a16="http://schemas.microsoft.com/office/drawing/2014/main" id="{67DCD503-95AC-C780-0376-6F5DC8701BC2}"/>
              </a:ext>
            </a:extLst>
          </p:cNvPr>
          <p:cNvSpPr/>
          <p:nvPr/>
        </p:nvSpPr>
        <p:spPr>
          <a:xfrm>
            <a:off x="0" y="0"/>
            <a:ext cx="0" cy="0"/>
          </a:xfrm>
          <a:prstGeom prst="lightningBol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D8A8C2D7-4E3A-CE15-1F45-2C73934C81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000" y="1173600"/>
            <a:ext cx="11420062" cy="816045"/>
          </a:xfrm>
        </p:spPr>
        <p:txBody>
          <a:bodyPr>
            <a:normAutofit/>
          </a:bodyPr>
          <a:lstStyle/>
          <a:p>
            <a:r>
              <a:rPr lang="en-GB" sz="4000" b="1" dirty="0"/>
              <a:t>Your task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51CC849-4F8D-C99A-D518-6162F7423EC7}"/>
              </a:ext>
            </a:extLst>
          </p:cNvPr>
          <p:cNvSpPr txBox="1"/>
          <p:nvPr/>
        </p:nvSpPr>
        <p:spPr>
          <a:xfrm>
            <a:off x="396000" y="2160000"/>
            <a:ext cx="5579166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205B"/>
                </a:solidFill>
              </a:rPr>
              <a:t>Use data from solar observations to find patterns in the solar cycle.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dirty="0">
              <a:solidFill>
                <a:srgbClr val="00205B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205B"/>
                </a:solidFill>
              </a:rPr>
              <a:t>Use these to predict the next solar maximum so that we can prepare for what might happen! </a:t>
            </a:r>
          </a:p>
        </p:txBody>
      </p:sp>
      <p:pic>
        <p:nvPicPr>
          <p:cNvPr id="2" name="Picture 1" descr="Top view of the earth from outer space">
            <a:extLst>
              <a:ext uri="{FF2B5EF4-FFF2-40B4-BE49-F238E27FC236}">
                <a16:creationId xmlns:a16="http://schemas.microsoft.com/office/drawing/2014/main" id="{0D66E5EC-E919-315B-7C77-E49813523A6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23044" y="2113008"/>
            <a:ext cx="5361452" cy="3385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9119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E2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F9E438-2F17-4D9B-B5B7-8C7C69BD35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000" y="1173600"/>
            <a:ext cx="11420062" cy="816045"/>
          </a:xfrm>
        </p:spPr>
        <p:txBody>
          <a:bodyPr>
            <a:normAutofit/>
          </a:bodyPr>
          <a:lstStyle/>
          <a:p>
            <a:r>
              <a:rPr lang="en-US" sz="4000" b="1" dirty="0"/>
              <a:t>Observing sunspots</a:t>
            </a:r>
            <a:endParaRPr lang="en-GB" sz="4000" b="1" dirty="0"/>
          </a:p>
        </p:txBody>
      </p:sp>
      <p:sp>
        <p:nvSpPr>
          <p:cNvPr id="4" name="Lightning Bolt 3" descr="-">
            <a:extLst>
              <a:ext uri="{FF2B5EF4-FFF2-40B4-BE49-F238E27FC236}">
                <a16:creationId xmlns:a16="http://schemas.microsoft.com/office/drawing/2014/main" id="{60C70813-CE67-84DF-CCFE-EA7EA5190A09}"/>
              </a:ext>
            </a:extLst>
          </p:cNvPr>
          <p:cNvSpPr/>
          <p:nvPr/>
        </p:nvSpPr>
        <p:spPr>
          <a:xfrm>
            <a:off x="0" y="0"/>
            <a:ext cx="0" cy="0"/>
          </a:xfrm>
          <a:prstGeom prst="lightningBol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Lightning Bolt 4" descr="-">
            <a:extLst>
              <a:ext uri="{FF2B5EF4-FFF2-40B4-BE49-F238E27FC236}">
                <a16:creationId xmlns:a16="http://schemas.microsoft.com/office/drawing/2014/main" id="{67DCD503-95AC-C780-0376-6F5DC8701BC2}"/>
              </a:ext>
            </a:extLst>
          </p:cNvPr>
          <p:cNvSpPr/>
          <p:nvPr/>
        </p:nvSpPr>
        <p:spPr>
          <a:xfrm>
            <a:off x="0" y="0"/>
            <a:ext cx="0" cy="0"/>
          </a:xfrm>
          <a:prstGeom prst="lightningBol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38596E2-1D74-41F0-8ADB-CE5F1E214126}"/>
              </a:ext>
            </a:extLst>
          </p:cNvPr>
          <p:cNvSpPr txBox="1"/>
          <p:nvPr/>
        </p:nvSpPr>
        <p:spPr>
          <a:xfrm>
            <a:off x="396000" y="2160000"/>
            <a:ext cx="6830300" cy="267765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105B"/>
                </a:solidFill>
                <a:effectLst/>
              </a:rPr>
              <a:t>The Solar Dynamics Observatory has been watching the Sun for more than 10 years taking constant </a:t>
            </a:r>
            <a:r>
              <a:rPr lang="en-US" sz="2400" dirty="0">
                <a:solidFill>
                  <a:srgbClr val="00105B"/>
                </a:solidFill>
              </a:rPr>
              <a:t>images.</a:t>
            </a:r>
            <a:endParaRPr lang="en-US" sz="2400" dirty="0">
              <a:solidFill>
                <a:srgbClr val="00105B"/>
              </a:solidFill>
              <a:cs typeface="Calibri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105B"/>
                </a:solidFill>
              </a:rPr>
              <a:t>You are going to look</a:t>
            </a:r>
            <a:r>
              <a:rPr lang="en-US" sz="2400" dirty="0">
                <a:solidFill>
                  <a:srgbClr val="00105B"/>
                </a:solidFill>
                <a:effectLst/>
              </a:rPr>
              <a:t> at </a:t>
            </a:r>
            <a:r>
              <a:rPr lang="en-US" sz="2400" dirty="0">
                <a:solidFill>
                  <a:srgbClr val="00105B"/>
                </a:solidFill>
              </a:rPr>
              <a:t>some of the</a:t>
            </a:r>
            <a:r>
              <a:rPr lang="en-US" sz="2400" dirty="0">
                <a:solidFill>
                  <a:srgbClr val="00105B"/>
                </a:solidFill>
                <a:effectLst/>
              </a:rPr>
              <a:t> images taken by the observatory of the Sun.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105B"/>
                </a:solidFill>
                <a:effectLst/>
              </a:rPr>
              <a:t>These have been taken in different years.</a:t>
            </a: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6DFBD0C-0EF4-2A2E-837F-049B467DE06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101" r="20024"/>
          <a:stretch/>
        </p:blipFill>
        <p:spPr>
          <a:xfrm>
            <a:off x="8032811" y="1973891"/>
            <a:ext cx="3707842" cy="3483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4223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E2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6E51328A-7176-7824-2F60-B0243E50DF8F}"/>
              </a:ext>
            </a:extLst>
          </p:cNvPr>
          <p:cNvSpPr txBox="1">
            <a:spLocks/>
          </p:cNvSpPr>
          <p:nvPr/>
        </p:nvSpPr>
        <p:spPr>
          <a:xfrm>
            <a:off x="396000" y="1173600"/>
            <a:ext cx="11420062" cy="8160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4"/>
                </a:solidFill>
                <a:latin typeface="Open Sans Condensed" pitchFamily="2" charset="0"/>
                <a:ea typeface="+mj-ea"/>
                <a:cs typeface="Open Sans Condense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5B"/>
                </a:solidFill>
                <a:effectLst/>
                <a:uLnTx/>
                <a:uFillTx/>
                <a:latin typeface="Arial Narrow" panose="020B0606020202030204" pitchFamily="34" charset="0"/>
              </a:rPr>
              <a:t>Task 1: Look at an SDO observation from 2014 and 2018</a:t>
            </a:r>
            <a:endParaRPr kumimoji="0" lang="en-GB" sz="4000" b="1" i="0" u="none" strike="noStrike" kern="1200" cap="none" spc="0" normalizeH="0" baseline="0" noProof="0" dirty="0">
              <a:ln>
                <a:noFill/>
              </a:ln>
              <a:solidFill>
                <a:srgbClr val="00205B"/>
              </a:solidFill>
              <a:effectLst/>
              <a:uLnTx/>
              <a:uFillTx/>
              <a:latin typeface="Arial Narrow" panose="020B0606020202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2D96D26-F481-20D1-5D3A-BE654A6EF888}"/>
              </a:ext>
            </a:extLst>
          </p:cNvPr>
          <p:cNvSpPr txBox="1"/>
          <p:nvPr/>
        </p:nvSpPr>
        <p:spPr>
          <a:xfrm>
            <a:off x="396000" y="2160000"/>
            <a:ext cx="11669911" cy="28050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00105B"/>
                </a:solidFill>
                <a:effectLst/>
              </a:rPr>
              <a:t>Record the number of sunspots visible on the surface during each period in: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105B"/>
                </a:solidFill>
              </a:rPr>
              <a:t>April 2014.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105B"/>
                </a:solidFill>
              </a:rPr>
              <a:t>February 2018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105B"/>
                </a:solidFill>
              </a:rPr>
              <a:t>Does the Sun look the same in each period?.</a:t>
            </a:r>
            <a:endParaRPr lang="en-US" sz="2400" dirty="0">
              <a:solidFill>
                <a:srgbClr val="00105B"/>
              </a:solidFill>
              <a:effectLst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105B"/>
                </a:solidFill>
              </a:rPr>
              <a:t>Compare the results and think about why there might be changes.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082008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GUID" val="af25d0b6-7fbf-4ead-9e80-875c7d2896bc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lank Template Widescreen" id="{45950362-4682-4A74-91BE-198A5B193568}" vid="{56AE2B0E-F83D-4552-82EF-6252B5BFF6F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feffa93e-cba6-43bb-8a73-15ac29ca5438">
      <Terms xmlns="http://schemas.microsoft.com/office/infopath/2007/PartnerControls"/>
    </lcf76f155ced4ddcb4097134ff3c332f>
    <TaxCatchAll xmlns="bc488e00-68d8-4541-a084-0abf67b939b2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7B3BEB9A10D8E459BD47AF5D8FA3DB7" ma:contentTypeVersion="16" ma:contentTypeDescription="Create a new document." ma:contentTypeScope="" ma:versionID="bf472d757ec70296f23dcc91b35c3f0f">
  <xsd:schema xmlns:xsd="http://www.w3.org/2001/XMLSchema" xmlns:xs="http://www.w3.org/2001/XMLSchema" xmlns:p="http://schemas.microsoft.com/office/2006/metadata/properties" xmlns:ns2="feffa93e-cba6-43bb-8a73-15ac29ca5438" xmlns:ns3="bc488e00-68d8-4541-a084-0abf67b939b2" targetNamespace="http://schemas.microsoft.com/office/2006/metadata/properties" ma:root="true" ma:fieldsID="e86b50940e32754301b436a2cc85524c" ns2:_="" ns3:_="">
    <xsd:import namespace="feffa93e-cba6-43bb-8a73-15ac29ca5438"/>
    <xsd:import namespace="bc488e00-68d8-4541-a084-0abf67b939b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effa93e-cba6-43bb-8a73-15ac29ca543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13fea976-0fb7-4036-bc8a-08177e9f587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c488e00-68d8-4541-a084-0abf67b939b2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2084d4fb-5e41-4287-a99d-6d48a46c404c}" ma:internalName="TaxCatchAll" ma:showField="CatchAllData" ma:web="bc488e00-68d8-4541-a084-0abf67b939b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5F68571-8A5F-4C6B-AE7C-12BA0BC9C7A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3147778-9DCD-4ED8-8F8E-7A5F009131CE}">
  <ds:schemaRefs>
    <ds:schemaRef ds:uri="bc488e00-68d8-4541-a084-0abf67b939b2"/>
    <ds:schemaRef ds:uri="feffa93e-cba6-43bb-8a73-15ac29ca5438"/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C2CB721D-1FFA-4053-97D0-82689E93228D}">
  <ds:schemaRefs>
    <ds:schemaRef ds:uri="bc488e00-68d8-4541-a084-0abf67b939b2"/>
    <ds:schemaRef ds:uri="feffa93e-cba6-43bb-8a73-15ac29ca5438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1246</Words>
  <Application>Microsoft Office PowerPoint</Application>
  <PresentationFormat>Widescreen</PresentationFormat>
  <Paragraphs>135</Paragraphs>
  <Slides>14</Slides>
  <Notes>14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Arial Narrow</vt:lpstr>
      <vt:lpstr>Calibri</vt:lpstr>
      <vt:lpstr>Gill Sans Nova Cond</vt:lpstr>
      <vt:lpstr>Wingdings</vt:lpstr>
      <vt:lpstr>1_Office Theme</vt:lpstr>
      <vt:lpstr>PowerPoint Presentation</vt:lpstr>
      <vt:lpstr>Can we predict space weather?</vt:lpstr>
      <vt:lpstr>Objectives</vt:lpstr>
      <vt:lpstr>PowerPoint Presentation</vt:lpstr>
      <vt:lpstr>Solar Flares</vt:lpstr>
      <vt:lpstr>Sunspots</vt:lpstr>
      <vt:lpstr>Your task</vt:lpstr>
      <vt:lpstr>Observing sunspots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Measure the Sun's Rotation</dc:title>
  <dc:creator>Jenny</dc:creator>
  <cp:lastModifiedBy>Jenny</cp:lastModifiedBy>
  <cp:revision>1</cp:revision>
  <dcterms:created xsi:type="dcterms:W3CDTF">2021-04-08T09:57:53Z</dcterms:created>
  <dcterms:modified xsi:type="dcterms:W3CDTF">2023-11-02T10:00:34Z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0x01010097B3BEB9A10D8E459BD47AF5D8FA3DB7</vt:lpwstr>
  </property>
  <property fmtid="{D5CDD505-2E9C-101B-9397-08002B2CF9AE}" pid="3" name="MediaServiceImageTags">
    <vt:lpwstr/>
  </property>
</Properties>
</file>