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61" r:id="rId5"/>
    <p:sldId id="263" r:id="rId6"/>
    <p:sldId id="262" r:id="rId7"/>
    <p:sldId id="264" r:id="rId8"/>
    <p:sldId id="273" r:id="rId9"/>
    <p:sldId id="266" r:id="rId10"/>
    <p:sldId id="267" r:id="rId11"/>
    <p:sldId id="269" r:id="rId12"/>
    <p:sldId id="268" r:id="rId13"/>
    <p:sldId id="270" r:id="rId14"/>
    <p:sldId id="274" r:id="rId15"/>
    <p:sldId id="275" r:id="rId16"/>
    <p:sldId id="271" r:id="rId17"/>
    <p:sldId id="272"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FF2F5"/>
    <a:srgbClr val="2CD5C4"/>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F872CC-2E3A-4E10-855D-308CBA990644}" v="287" dt="2023-08-14T10:46:56.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8" autoAdjust="0"/>
    <p:restoredTop sz="57506" autoAdjust="0"/>
  </p:normalViewPr>
  <p:slideViewPr>
    <p:cSldViewPr snapToGrid="0">
      <p:cViewPr varScale="1">
        <p:scale>
          <a:sx n="60" d="100"/>
          <a:sy n="60" d="100"/>
        </p:scale>
        <p:origin x="2472" y="60"/>
      </p:cViewPr>
      <p:guideLst/>
    </p:cSldViewPr>
  </p:slideViewPr>
  <p:notesTextViewPr>
    <p:cViewPr>
      <p:scale>
        <a:sx n="1" d="1"/>
        <a:sy n="1" d="1"/>
      </p:scale>
      <p:origin x="0" y="0"/>
    </p:cViewPr>
  </p:notesTextViewPr>
  <p:notesViewPr>
    <p:cSldViewPr snapToGrid="0">
      <p:cViewPr varScale="1">
        <p:scale>
          <a:sx n="116" d="100"/>
          <a:sy n="116" d="100"/>
        </p:scale>
        <p:origin x="3474"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bergham-Mawson, Stacey" userId="a5ef71d5-5e7c-4f18-a94a-742bbbd8ed0d" providerId="ADAL" clId="{60489439-7E8D-49F8-ABCA-CF23F84E727C}"/>
    <pc:docChg chg="custSel replTag delTag">
      <pc:chgData name="Habergham-Mawson, Stacey" userId="a5ef71d5-5e7c-4f18-a94a-742bbbd8ed0d" providerId="ADAL" clId="{60489439-7E8D-49F8-ABCA-CF23F84E727C}" dt="2022-11-07T13:44:29.822" v="5"/>
      <pc:docMkLst>
        <pc:docMk/>
      </pc:docMkLst>
    </pc:docChg>
  </pc:docChgLst>
  <pc:docChgLst>
    <pc:chgData name="Claydon, Jennifer" userId="ce0eb07d-25b6-48a6-8fb4-8758c2501a97" providerId="ADAL" clId="{A8F872CC-2E3A-4E10-855D-308CBA990644}"/>
    <pc:docChg chg="undo custSel addSld delSld modSld sldOrd modMainMaster replTag delTag">
      <pc:chgData name="Claydon, Jennifer" userId="ce0eb07d-25b6-48a6-8fb4-8758c2501a97" providerId="ADAL" clId="{A8F872CC-2E3A-4E10-855D-308CBA990644}" dt="2023-08-14T10:50:45.332" v="6167"/>
      <pc:docMkLst>
        <pc:docMk/>
      </pc:docMkLst>
      <pc:sldChg chg="addSp modSp del mod">
        <pc:chgData name="Claydon, Jennifer" userId="ce0eb07d-25b6-48a6-8fb4-8758c2501a97" providerId="ADAL" clId="{A8F872CC-2E3A-4E10-855D-308CBA990644}" dt="2023-08-10T10:01:11.128" v="1158" actId="47"/>
        <pc:sldMkLst>
          <pc:docMk/>
          <pc:sldMk cId="2376808186" sldId="260"/>
        </pc:sldMkLst>
        <pc:spChg chg="add mod">
          <ac:chgData name="Claydon, Jennifer" userId="ce0eb07d-25b6-48a6-8fb4-8758c2501a97" providerId="ADAL" clId="{A8F872CC-2E3A-4E10-855D-308CBA990644}" dt="2023-08-10T09:23:47.918" v="78" actId="207"/>
          <ac:spMkLst>
            <pc:docMk/>
            <pc:sldMk cId="2376808186" sldId="260"/>
            <ac:spMk id="40" creationId="{E371E41B-1F95-57B0-62F4-73123307CF7B}"/>
          </ac:spMkLst>
        </pc:spChg>
        <pc:spChg chg="add mod">
          <ac:chgData name="Claydon, Jennifer" userId="ce0eb07d-25b6-48a6-8fb4-8758c2501a97" providerId="ADAL" clId="{A8F872CC-2E3A-4E10-855D-308CBA990644}" dt="2023-08-10T09:23:47.925" v="86" actId="207"/>
          <ac:spMkLst>
            <pc:docMk/>
            <pc:sldMk cId="2376808186" sldId="260"/>
            <ac:spMk id="41" creationId="{EF81203A-61DA-93B0-4FE3-E8DF28EB354F}"/>
          </ac:spMkLst>
        </pc:spChg>
      </pc:sldChg>
      <pc:sldChg chg="addSp delSp modSp new mod setBg modNotesTx">
        <pc:chgData name="Claydon, Jennifer" userId="ce0eb07d-25b6-48a6-8fb4-8758c2501a97" providerId="ADAL" clId="{A8F872CC-2E3A-4E10-855D-308CBA990644}" dt="2023-08-10T10:30:03.221" v="3382" actId="1076"/>
        <pc:sldMkLst>
          <pc:docMk/>
          <pc:sldMk cId="131245283" sldId="261"/>
        </pc:sldMkLst>
        <pc:spChg chg="mod">
          <ac:chgData name="Claydon, Jennifer" userId="ce0eb07d-25b6-48a6-8fb4-8758c2501a97" providerId="ADAL" clId="{A8F872CC-2E3A-4E10-855D-308CBA990644}" dt="2023-08-10T10:30:03.221" v="3382" actId="1076"/>
          <ac:spMkLst>
            <pc:docMk/>
            <pc:sldMk cId="131245283" sldId="261"/>
            <ac:spMk id="2" creationId="{B7A1B4EA-69C9-D2F5-3EBF-4B375FA34564}"/>
          </ac:spMkLst>
        </pc:spChg>
        <pc:spChg chg="del">
          <ac:chgData name="Claydon, Jennifer" userId="ce0eb07d-25b6-48a6-8fb4-8758c2501a97" providerId="ADAL" clId="{A8F872CC-2E3A-4E10-855D-308CBA990644}" dt="2023-08-10T09:26:49.023" v="162" actId="478"/>
          <ac:spMkLst>
            <pc:docMk/>
            <pc:sldMk cId="131245283" sldId="261"/>
            <ac:spMk id="3" creationId="{356102AD-208B-59FB-FDCF-3EF854386608}"/>
          </ac:spMkLst>
        </pc:spChg>
        <pc:spChg chg="add mod">
          <ac:chgData name="Claydon, Jennifer" userId="ce0eb07d-25b6-48a6-8fb4-8758c2501a97" providerId="ADAL" clId="{A8F872CC-2E3A-4E10-855D-308CBA990644}" dt="2023-08-10T10:30:03.221" v="3382" actId="1076"/>
          <ac:spMkLst>
            <pc:docMk/>
            <pc:sldMk cId="131245283" sldId="261"/>
            <ac:spMk id="6" creationId="{75CF0955-3E32-7207-5DC2-22A87AA44E90}"/>
          </ac:spMkLst>
        </pc:spChg>
        <pc:spChg chg="add del">
          <ac:chgData name="Claydon, Jennifer" userId="ce0eb07d-25b6-48a6-8fb4-8758c2501a97" providerId="ADAL" clId="{A8F872CC-2E3A-4E10-855D-308CBA990644}" dt="2023-08-10T09:27:14.824" v="167" actId="26606"/>
          <ac:spMkLst>
            <pc:docMk/>
            <pc:sldMk cId="131245283" sldId="261"/>
            <ac:spMk id="10" creationId="{5964CBE2-084A-47DF-A704-CF5F6217B569}"/>
          </ac:spMkLst>
        </pc:spChg>
        <pc:spChg chg="add del">
          <ac:chgData name="Claydon, Jennifer" userId="ce0eb07d-25b6-48a6-8fb4-8758c2501a97" providerId="ADAL" clId="{A8F872CC-2E3A-4E10-855D-308CBA990644}" dt="2023-08-10T09:27:14.824" v="167" actId="26606"/>
          <ac:spMkLst>
            <pc:docMk/>
            <pc:sldMk cId="131245283" sldId="261"/>
            <ac:spMk id="12" creationId="{686A5CBB-E03B-4019-8BCD-78975D39E48C}"/>
          </ac:spMkLst>
        </pc:spChg>
        <pc:spChg chg="add del">
          <ac:chgData name="Claydon, Jennifer" userId="ce0eb07d-25b6-48a6-8fb4-8758c2501a97" providerId="ADAL" clId="{A8F872CC-2E3A-4E10-855D-308CBA990644}" dt="2023-08-10T09:27:14.824" v="167" actId="26606"/>
          <ac:spMkLst>
            <pc:docMk/>
            <pc:sldMk cId="131245283" sldId="261"/>
            <ac:spMk id="14" creationId="{94993204-9792-4E61-A83C-73D4379E2B1C}"/>
          </ac:spMkLst>
        </pc:spChg>
        <pc:spChg chg="add del mod">
          <ac:chgData name="Claydon, Jennifer" userId="ce0eb07d-25b6-48a6-8fb4-8758c2501a97" providerId="ADAL" clId="{A8F872CC-2E3A-4E10-855D-308CBA990644}" dt="2023-08-10T09:30:51.895" v="238"/>
          <ac:spMkLst>
            <pc:docMk/>
            <pc:sldMk cId="131245283" sldId="261"/>
            <ac:spMk id="16" creationId="{F2550C4E-5E64-4D53-22BE-988DF46264D0}"/>
          </ac:spMkLst>
        </pc:spChg>
        <pc:picChg chg="add del mod">
          <ac:chgData name="Claydon, Jennifer" userId="ce0eb07d-25b6-48a6-8fb4-8758c2501a97" providerId="ADAL" clId="{A8F872CC-2E3A-4E10-855D-308CBA990644}" dt="2023-08-10T10:30:03.221" v="3382" actId="1076"/>
          <ac:picMkLst>
            <pc:docMk/>
            <pc:sldMk cId="131245283" sldId="261"/>
            <ac:picMk id="5" creationId="{8C8DF349-9388-9EA0-43C6-9FF1AF5E3FBF}"/>
          </ac:picMkLst>
        </pc:picChg>
        <pc:picChg chg="add del mod">
          <ac:chgData name="Claydon, Jennifer" userId="ce0eb07d-25b6-48a6-8fb4-8758c2501a97" providerId="ADAL" clId="{A8F872CC-2E3A-4E10-855D-308CBA990644}" dt="2023-08-10T09:28:39.493" v="203" actId="478"/>
          <ac:picMkLst>
            <pc:docMk/>
            <pc:sldMk cId="131245283" sldId="261"/>
            <ac:picMk id="8" creationId="{3D5E954A-277A-D988-CE94-800666671D5B}"/>
          </ac:picMkLst>
        </pc:picChg>
        <pc:picChg chg="add del mod">
          <ac:chgData name="Claydon, Jennifer" userId="ce0eb07d-25b6-48a6-8fb4-8758c2501a97" providerId="ADAL" clId="{A8F872CC-2E3A-4E10-855D-308CBA990644}" dt="2023-08-10T09:29:00.736" v="208"/>
          <ac:picMkLst>
            <pc:docMk/>
            <pc:sldMk cId="131245283" sldId="261"/>
            <ac:picMk id="11" creationId="{E2F4F8AD-B25A-A8D7-5D42-3BC88E9A83A6}"/>
          </ac:picMkLst>
        </pc:picChg>
        <pc:picChg chg="add mod">
          <ac:chgData name="Claydon, Jennifer" userId="ce0eb07d-25b6-48a6-8fb4-8758c2501a97" providerId="ADAL" clId="{A8F872CC-2E3A-4E10-855D-308CBA990644}" dt="2023-08-10T10:30:03.221" v="3382" actId="1076"/>
          <ac:picMkLst>
            <pc:docMk/>
            <pc:sldMk cId="131245283" sldId="261"/>
            <ac:picMk id="15" creationId="{30C43AEE-A166-743E-5DF0-332DACD78949}"/>
          </ac:picMkLst>
        </pc:picChg>
      </pc:sldChg>
      <pc:sldChg chg="addSp delSp modSp new mod modClrScheme modAnim chgLayout modNotesTx">
        <pc:chgData name="Claydon, Jennifer" userId="ce0eb07d-25b6-48a6-8fb4-8758c2501a97" providerId="ADAL" clId="{A8F872CC-2E3A-4E10-855D-308CBA990644}" dt="2023-08-10T10:30:59.368" v="3415" actId="207"/>
        <pc:sldMkLst>
          <pc:docMk/>
          <pc:sldMk cId="2452665691" sldId="262"/>
        </pc:sldMkLst>
        <pc:spChg chg="del mod ord">
          <ac:chgData name="Claydon, Jennifer" userId="ce0eb07d-25b6-48a6-8fb4-8758c2501a97" providerId="ADAL" clId="{A8F872CC-2E3A-4E10-855D-308CBA990644}" dt="2023-08-10T09:31:09.400" v="247" actId="700"/>
          <ac:spMkLst>
            <pc:docMk/>
            <pc:sldMk cId="2452665691" sldId="262"/>
            <ac:spMk id="2" creationId="{7083FC80-F12F-9890-1FA5-41F32E4B7DA4}"/>
          </ac:spMkLst>
        </pc:spChg>
        <pc:spChg chg="del">
          <ac:chgData name="Claydon, Jennifer" userId="ce0eb07d-25b6-48a6-8fb4-8758c2501a97" providerId="ADAL" clId="{A8F872CC-2E3A-4E10-855D-308CBA990644}" dt="2023-08-10T09:31:09.400" v="247" actId="700"/>
          <ac:spMkLst>
            <pc:docMk/>
            <pc:sldMk cId="2452665691" sldId="262"/>
            <ac:spMk id="3" creationId="{C4AB5F4F-F03F-1F56-0B56-5544651AE2DC}"/>
          </ac:spMkLst>
        </pc:spChg>
        <pc:spChg chg="add mod ord">
          <ac:chgData name="Claydon, Jennifer" userId="ce0eb07d-25b6-48a6-8fb4-8758c2501a97" providerId="ADAL" clId="{A8F872CC-2E3A-4E10-855D-308CBA990644}" dt="2023-08-10T10:30:59.368" v="3415" actId="207"/>
          <ac:spMkLst>
            <pc:docMk/>
            <pc:sldMk cId="2452665691" sldId="262"/>
            <ac:spMk id="4" creationId="{CBA09595-F7AD-9883-F4AB-2F4B65BCB707}"/>
          </ac:spMkLst>
        </pc:spChg>
        <pc:spChg chg="add mod">
          <ac:chgData name="Claydon, Jennifer" userId="ce0eb07d-25b6-48a6-8fb4-8758c2501a97" providerId="ADAL" clId="{A8F872CC-2E3A-4E10-855D-308CBA990644}" dt="2023-08-10T09:34:31.133" v="375" actId="404"/>
          <ac:spMkLst>
            <pc:docMk/>
            <pc:sldMk cId="2452665691" sldId="262"/>
            <ac:spMk id="7" creationId="{EB080800-9F22-900F-53CC-738C9C3BC418}"/>
          </ac:spMkLst>
        </pc:spChg>
        <pc:picChg chg="add mod">
          <ac:chgData name="Claydon, Jennifer" userId="ce0eb07d-25b6-48a6-8fb4-8758c2501a97" providerId="ADAL" clId="{A8F872CC-2E3A-4E10-855D-308CBA990644}" dt="2023-08-10T09:36:40.735" v="484" actId="1076"/>
          <ac:picMkLst>
            <pc:docMk/>
            <pc:sldMk cId="2452665691" sldId="262"/>
            <ac:picMk id="5" creationId="{183689F8-FC8F-8F4F-23EB-BD79087B383E}"/>
          </ac:picMkLst>
        </pc:picChg>
        <pc:picChg chg="add mod">
          <ac:chgData name="Claydon, Jennifer" userId="ce0eb07d-25b6-48a6-8fb4-8758c2501a97" providerId="ADAL" clId="{A8F872CC-2E3A-4E10-855D-308CBA990644}" dt="2023-08-10T09:34:40.176" v="382" actId="1076"/>
          <ac:picMkLst>
            <pc:docMk/>
            <pc:sldMk cId="2452665691" sldId="262"/>
            <ac:picMk id="8" creationId="{CBA52948-5322-8B8F-0C3F-DCAFFA3A2585}"/>
          </ac:picMkLst>
        </pc:picChg>
      </pc:sldChg>
      <pc:sldChg chg="addSp delSp modSp new mod modClrScheme chgLayout">
        <pc:chgData name="Claydon, Jennifer" userId="ce0eb07d-25b6-48a6-8fb4-8758c2501a97" providerId="ADAL" clId="{A8F872CC-2E3A-4E10-855D-308CBA990644}" dt="2023-08-14T10:45:58.861" v="5746" actId="6549"/>
        <pc:sldMkLst>
          <pc:docMk/>
          <pc:sldMk cId="4001418955" sldId="263"/>
        </pc:sldMkLst>
        <pc:spChg chg="del mod ord">
          <ac:chgData name="Claydon, Jennifer" userId="ce0eb07d-25b6-48a6-8fb4-8758c2501a97" providerId="ADAL" clId="{A8F872CC-2E3A-4E10-855D-308CBA990644}" dt="2023-08-10T10:01:21.482" v="1162" actId="700"/>
          <ac:spMkLst>
            <pc:docMk/>
            <pc:sldMk cId="4001418955" sldId="263"/>
            <ac:spMk id="2" creationId="{D4B1AFDA-2593-16DC-CBDB-E7B0B21A6B73}"/>
          </ac:spMkLst>
        </pc:spChg>
        <pc:spChg chg="del">
          <ac:chgData name="Claydon, Jennifer" userId="ce0eb07d-25b6-48a6-8fb4-8758c2501a97" providerId="ADAL" clId="{A8F872CC-2E3A-4E10-855D-308CBA990644}" dt="2023-08-10T10:01:21.482" v="1162" actId="700"/>
          <ac:spMkLst>
            <pc:docMk/>
            <pc:sldMk cId="4001418955" sldId="263"/>
            <ac:spMk id="3" creationId="{339AABFA-C4D8-C61E-98C4-12FDBC976379}"/>
          </ac:spMkLst>
        </pc:spChg>
        <pc:spChg chg="add mod ord">
          <ac:chgData name="Claydon, Jennifer" userId="ce0eb07d-25b6-48a6-8fb4-8758c2501a97" providerId="ADAL" clId="{A8F872CC-2E3A-4E10-855D-308CBA990644}" dt="2023-08-10T10:30:40.386" v="3407" actId="207"/>
          <ac:spMkLst>
            <pc:docMk/>
            <pc:sldMk cId="4001418955" sldId="263"/>
            <ac:spMk id="4" creationId="{4EE53280-1E72-7773-DA95-A3886F6A3698}"/>
          </ac:spMkLst>
        </pc:spChg>
        <pc:spChg chg="add mod">
          <ac:chgData name="Claydon, Jennifer" userId="ce0eb07d-25b6-48a6-8fb4-8758c2501a97" providerId="ADAL" clId="{A8F872CC-2E3A-4E10-855D-308CBA990644}" dt="2023-08-14T10:45:58.861" v="5746" actId="6549"/>
          <ac:spMkLst>
            <pc:docMk/>
            <pc:sldMk cId="4001418955" sldId="263"/>
            <ac:spMk id="5" creationId="{6B8A4D82-EA9C-0C0D-3B57-70BFD42E6470}"/>
          </ac:spMkLst>
        </pc:spChg>
      </pc:sldChg>
      <pc:sldChg chg="addSp delSp modSp new mod">
        <pc:chgData name="Claydon, Jennifer" userId="ce0eb07d-25b6-48a6-8fb4-8758c2501a97" providerId="ADAL" clId="{A8F872CC-2E3A-4E10-855D-308CBA990644}" dt="2023-08-14T10:46:56.966" v="5774" actId="20577"/>
        <pc:sldMkLst>
          <pc:docMk/>
          <pc:sldMk cId="2059745053" sldId="264"/>
        </pc:sldMkLst>
        <pc:spChg chg="del mod">
          <ac:chgData name="Claydon, Jennifer" userId="ce0eb07d-25b6-48a6-8fb4-8758c2501a97" providerId="ADAL" clId="{A8F872CC-2E3A-4E10-855D-308CBA990644}" dt="2023-08-10T09:45:29.866" v="716" actId="478"/>
          <ac:spMkLst>
            <pc:docMk/>
            <pc:sldMk cId="2059745053" sldId="264"/>
            <ac:spMk id="2" creationId="{AAFCBB8B-B1DF-E0B0-92CB-18D3B821C14F}"/>
          </ac:spMkLst>
        </pc:spChg>
        <pc:spChg chg="mod">
          <ac:chgData name="Claydon, Jennifer" userId="ce0eb07d-25b6-48a6-8fb4-8758c2501a97" providerId="ADAL" clId="{A8F872CC-2E3A-4E10-855D-308CBA990644}" dt="2023-08-10T10:31:03.885" v="3417" actId="207"/>
          <ac:spMkLst>
            <pc:docMk/>
            <pc:sldMk cId="2059745053" sldId="264"/>
            <ac:spMk id="3" creationId="{19725B53-759D-FD5D-DADA-1ACD60DF2C36}"/>
          </ac:spMkLst>
        </pc:spChg>
        <pc:spChg chg="add mod">
          <ac:chgData name="Claydon, Jennifer" userId="ce0eb07d-25b6-48a6-8fb4-8758c2501a97" providerId="ADAL" clId="{A8F872CC-2E3A-4E10-855D-308CBA990644}" dt="2023-08-10T10:48:50.353" v="4689" actId="2711"/>
          <ac:spMkLst>
            <pc:docMk/>
            <pc:sldMk cId="2059745053" sldId="264"/>
            <ac:spMk id="5" creationId="{9872BD4B-97A0-CA7D-F079-5ED244782373}"/>
          </ac:spMkLst>
        </pc:spChg>
        <pc:spChg chg="add mod">
          <ac:chgData name="Claydon, Jennifer" userId="ce0eb07d-25b6-48a6-8fb4-8758c2501a97" providerId="ADAL" clId="{A8F872CC-2E3A-4E10-855D-308CBA990644}" dt="2023-08-14T10:46:56.966" v="5774" actId="20577"/>
          <ac:spMkLst>
            <pc:docMk/>
            <pc:sldMk cId="2059745053" sldId="264"/>
            <ac:spMk id="7" creationId="{76280275-16C1-8231-48DD-0DFC8656F271}"/>
          </ac:spMkLst>
        </pc:spChg>
        <pc:spChg chg="add del mod">
          <ac:chgData name="Claydon, Jennifer" userId="ce0eb07d-25b6-48a6-8fb4-8758c2501a97" providerId="ADAL" clId="{A8F872CC-2E3A-4E10-855D-308CBA990644}" dt="2023-08-14T10:46:30.109" v="5754"/>
          <ac:spMkLst>
            <pc:docMk/>
            <pc:sldMk cId="2059745053" sldId="264"/>
            <ac:spMk id="8" creationId="{767FA5B3-7BD2-4A3C-1CC9-DDF83E95964A}"/>
          </ac:spMkLst>
        </pc:spChg>
        <pc:spChg chg="add mod">
          <ac:chgData name="Claydon, Jennifer" userId="ce0eb07d-25b6-48a6-8fb4-8758c2501a97" providerId="ADAL" clId="{A8F872CC-2E3A-4E10-855D-308CBA990644}" dt="2023-08-10T10:48:50.353" v="4689" actId="2711"/>
          <ac:spMkLst>
            <pc:docMk/>
            <pc:sldMk cId="2059745053" sldId="264"/>
            <ac:spMk id="9" creationId="{38A2CBA4-5481-D3C4-39F5-DC627DA0578E}"/>
          </ac:spMkLst>
        </pc:spChg>
        <pc:spChg chg="add del mod">
          <ac:chgData name="Claydon, Jennifer" userId="ce0eb07d-25b6-48a6-8fb4-8758c2501a97" providerId="ADAL" clId="{A8F872CC-2E3A-4E10-855D-308CBA990644}" dt="2023-08-14T10:46:30.109" v="5754"/>
          <ac:spMkLst>
            <pc:docMk/>
            <pc:sldMk cId="2059745053" sldId="264"/>
            <ac:spMk id="10" creationId="{56F5224A-5595-A17C-ACBE-B6761F6F924C}"/>
          </ac:spMkLst>
        </pc:spChg>
        <pc:spChg chg="add del mod">
          <ac:chgData name="Claydon, Jennifer" userId="ce0eb07d-25b6-48a6-8fb4-8758c2501a97" providerId="ADAL" clId="{A8F872CC-2E3A-4E10-855D-308CBA990644}" dt="2023-08-10T09:46:55.737" v="781"/>
          <ac:spMkLst>
            <pc:docMk/>
            <pc:sldMk cId="2059745053" sldId="264"/>
            <ac:spMk id="10" creationId="{9A3A2D70-7EA0-53FC-5439-B77EEC66D67A}"/>
          </ac:spMkLst>
        </pc:spChg>
        <pc:spChg chg="add del mod">
          <ac:chgData name="Claydon, Jennifer" userId="ce0eb07d-25b6-48a6-8fb4-8758c2501a97" providerId="ADAL" clId="{A8F872CC-2E3A-4E10-855D-308CBA990644}" dt="2023-08-10T09:46:55.737" v="781"/>
          <ac:spMkLst>
            <pc:docMk/>
            <pc:sldMk cId="2059745053" sldId="264"/>
            <ac:spMk id="11" creationId="{27683095-27F6-352B-2A9D-B28C6E6CEE1D}"/>
          </ac:spMkLst>
        </pc:spChg>
        <pc:spChg chg="add del mod">
          <ac:chgData name="Claydon, Jennifer" userId="ce0eb07d-25b6-48a6-8fb4-8758c2501a97" providerId="ADAL" clId="{A8F872CC-2E3A-4E10-855D-308CBA990644}" dt="2023-08-14T10:46:30.109" v="5754"/>
          <ac:spMkLst>
            <pc:docMk/>
            <pc:sldMk cId="2059745053" sldId="264"/>
            <ac:spMk id="11" creationId="{890E1E66-D002-AD09-EED7-99C21180459E}"/>
          </ac:spMkLst>
        </pc:spChg>
        <pc:spChg chg="add del mod">
          <ac:chgData name="Claydon, Jennifer" userId="ce0eb07d-25b6-48a6-8fb4-8758c2501a97" providerId="ADAL" clId="{A8F872CC-2E3A-4E10-855D-308CBA990644}" dt="2023-08-14T10:46:30.109" v="5754"/>
          <ac:spMkLst>
            <pc:docMk/>
            <pc:sldMk cId="2059745053" sldId="264"/>
            <ac:spMk id="12" creationId="{91EAD075-DD66-5AF6-CD52-8F1E365B0881}"/>
          </ac:spMkLst>
        </pc:spChg>
        <pc:spChg chg="add del mod">
          <ac:chgData name="Claydon, Jennifer" userId="ce0eb07d-25b6-48a6-8fb4-8758c2501a97" providerId="ADAL" clId="{A8F872CC-2E3A-4E10-855D-308CBA990644}" dt="2023-08-14T10:46:30.109" v="5754"/>
          <ac:spMkLst>
            <pc:docMk/>
            <pc:sldMk cId="2059745053" sldId="264"/>
            <ac:spMk id="13" creationId="{729D0908-EC89-C025-3323-20F3E950B038}"/>
          </ac:spMkLst>
        </pc:spChg>
        <pc:spChg chg="add del mod">
          <ac:chgData name="Claydon, Jennifer" userId="ce0eb07d-25b6-48a6-8fb4-8758c2501a97" providerId="ADAL" clId="{A8F872CC-2E3A-4E10-855D-308CBA990644}" dt="2023-08-10T09:46:55.737" v="781"/>
          <ac:spMkLst>
            <pc:docMk/>
            <pc:sldMk cId="2059745053" sldId="264"/>
            <ac:spMk id="14" creationId="{4A3B4CE3-411D-63ED-B1A4-E8D13BA0224B}"/>
          </ac:spMkLst>
        </pc:spChg>
        <pc:spChg chg="add del mod">
          <ac:chgData name="Claydon, Jennifer" userId="ce0eb07d-25b6-48a6-8fb4-8758c2501a97" providerId="ADAL" clId="{A8F872CC-2E3A-4E10-855D-308CBA990644}" dt="2023-08-14T10:46:30.109" v="5754"/>
          <ac:spMkLst>
            <pc:docMk/>
            <pc:sldMk cId="2059745053" sldId="264"/>
            <ac:spMk id="14" creationId="{A15234E0-03E3-F2A7-7E3D-1EC1C53F3EAB}"/>
          </ac:spMkLst>
        </pc:spChg>
        <pc:spChg chg="add del mod">
          <ac:chgData name="Claydon, Jennifer" userId="ce0eb07d-25b6-48a6-8fb4-8758c2501a97" providerId="ADAL" clId="{A8F872CC-2E3A-4E10-855D-308CBA990644}" dt="2023-08-14T10:46:30.109" v="5754"/>
          <ac:spMkLst>
            <pc:docMk/>
            <pc:sldMk cId="2059745053" sldId="264"/>
            <ac:spMk id="15" creationId="{43EA8390-BDF8-7CA6-81FA-D925000D8D88}"/>
          </ac:spMkLst>
        </pc:spChg>
        <pc:spChg chg="add del mod">
          <ac:chgData name="Claydon, Jennifer" userId="ce0eb07d-25b6-48a6-8fb4-8758c2501a97" providerId="ADAL" clId="{A8F872CC-2E3A-4E10-855D-308CBA990644}" dt="2023-08-10T09:46:55.737" v="781"/>
          <ac:spMkLst>
            <pc:docMk/>
            <pc:sldMk cId="2059745053" sldId="264"/>
            <ac:spMk id="15" creationId="{CB0BD443-101D-DA2A-A058-515057BB8789}"/>
          </ac:spMkLst>
        </pc:spChg>
        <pc:spChg chg="add del mod">
          <ac:chgData name="Claydon, Jennifer" userId="ce0eb07d-25b6-48a6-8fb4-8758c2501a97" providerId="ADAL" clId="{A8F872CC-2E3A-4E10-855D-308CBA990644}" dt="2023-08-10T09:47:20.435" v="801" actId="478"/>
          <ac:spMkLst>
            <pc:docMk/>
            <pc:sldMk cId="2059745053" sldId="264"/>
            <ac:spMk id="17" creationId="{1F7029C0-FF2A-5F96-D9B0-FC982ED558BB}"/>
          </ac:spMkLst>
        </pc:spChg>
        <pc:spChg chg="add del mod">
          <ac:chgData name="Claydon, Jennifer" userId="ce0eb07d-25b6-48a6-8fb4-8758c2501a97" providerId="ADAL" clId="{A8F872CC-2E3A-4E10-855D-308CBA990644}" dt="2023-08-14T10:46:30.109" v="5754"/>
          <ac:spMkLst>
            <pc:docMk/>
            <pc:sldMk cId="2059745053" sldId="264"/>
            <ac:spMk id="18" creationId="{29E5DDAD-ABA2-2469-CAC0-3EABF164520D}"/>
          </ac:spMkLst>
        </pc:spChg>
        <pc:spChg chg="add del mod">
          <ac:chgData name="Claydon, Jennifer" userId="ce0eb07d-25b6-48a6-8fb4-8758c2501a97" providerId="ADAL" clId="{A8F872CC-2E3A-4E10-855D-308CBA990644}" dt="2023-08-10T09:47:21.633" v="802" actId="478"/>
          <ac:spMkLst>
            <pc:docMk/>
            <pc:sldMk cId="2059745053" sldId="264"/>
            <ac:spMk id="18" creationId="{DE474377-C6DF-52EB-BC63-EEC17F41FF17}"/>
          </ac:spMkLst>
        </pc:spChg>
        <pc:spChg chg="add del mod">
          <ac:chgData name="Claydon, Jennifer" userId="ce0eb07d-25b6-48a6-8fb4-8758c2501a97" providerId="ADAL" clId="{A8F872CC-2E3A-4E10-855D-308CBA990644}" dt="2023-08-10T09:47:27.203" v="805" actId="478"/>
          <ac:spMkLst>
            <pc:docMk/>
            <pc:sldMk cId="2059745053" sldId="264"/>
            <ac:spMk id="19" creationId="{5EFEBCBA-566E-512E-3377-BEF6085DD286}"/>
          </ac:spMkLst>
        </pc:spChg>
        <pc:spChg chg="add del mod">
          <ac:chgData name="Claydon, Jennifer" userId="ce0eb07d-25b6-48a6-8fb4-8758c2501a97" providerId="ADAL" clId="{A8F872CC-2E3A-4E10-855D-308CBA990644}" dt="2023-08-14T10:46:30.109" v="5754"/>
          <ac:spMkLst>
            <pc:docMk/>
            <pc:sldMk cId="2059745053" sldId="264"/>
            <ac:spMk id="19" creationId="{BC38655C-E4F4-03B2-2968-4F8F2B6DFE7A}"/>
          </ac:spMkLst>
        </pc:spChg>
        <pc:spChg chg="add del mod">
          <ac:chgData name="Claydon, Jennifer" userId="ce0eb07d-25b6-48a6-8fb4-8758c2501a97" providerId="ADAL" clId="{A8F872CC-2E3A-4E10-855D-308CBA990644}" dt="2023-08-10T09:47:26.471" v="804" actId="478"/>
          <ac:spMkLst>
            <pc:docMk/>
            <pc:sldMk cId="2059745053" sldId="264"/>
            <ac:spMk id="20" creationId="{66EB6FCA-A483-F47F-F701-DCFA1EE0B1DC}"/>
          </ac:spMkLst>
        </pc:spChg>
        <pc:spChg chg="add del mod">
          <ac:chgData name="Claydon, Jennifer" userId="ce0eb07d-25b6-48a6-8fb4-8758c2501a97" providerId="ADAL" clId="{A8F872CC-2E3A-4E10-855D-308CBA990644}" dt="2023-08-14T10:46:30.109" v="5754"/>
          <ac:spMkLst>
            <pc:docMk/>
            <pc:sldMk cId="2059745053" sldId="264"/>
            <ac:spMk id="20" creationId="{8AB7670B-792C-2BEA-686E-51F4D411EC2F}"/>
          </ac:spMkLst>
        </pc:spChg>
        <pc:picChg chg="add del mod">
          <ac:chgData name="Claydon, Jennifer" userId="ce0eb07d-25b6-48a6-8fb4-8758c2501a97" providerId="ADAL" clId="{A8F872CC-2E3A-4E10-855D-308CBA990644}" dt="2023-08-14T10:46:22.614" v="5750" actId="478"/>
          <ac:picMkLst>
            <pc:docMk/>
            <pc:sldMk cId="2059745053" sldId="264"/>
            <ac:picMk id="16" creationId="{8C18FAE2-35E3-2DA1-E6D0-6125C8D78FF5}"/>
          </ac:picMkLst>
        </pc:picChg>
        <pc:picChg chg="add mod">
          <ac:chgData name="Claydon, Jennifer" userId="ce0eb07d-25b6-48a6-8fb4-8758c2501a97" providerId="ADAL" clId="{A8F872CC-2E3A-4E10-855D-308CBA990644}" dt="2023-08-10T09:47:54.430" v="823" actId="1076"/>
          <ac:picMkLst>
            <pc:docMk/>
            <pc:sldMk cId="2059745053" sldId="264"/>
            <ac:picMk id="21" creationId="{4B860B5D-CD28-2E24-A32F-E3CFCD10078D}"/>
          </ac:picMkLst>
        </pc:picChg>
        <pc:picChg chg="add mod">
          <ac:chgData name="Claydon, Jennifer" userId="ce0eb07d-25b6-48a6-8fb4-8758c2501a97" providerId="ADAL" clId="{A8F872CC-2E3A-4E10-855D-308CBA990644}" dt="2023-08-10T09:47:54.430" v="823" actId="1076"/>
          <ac:picMkLst>
            <pc:docMk/>
            <pc:sldMk cId="2059745053" sldId="264"/>
            <ac:picMk id="22" creationId="{A6E7E30C-A11C-E18D-0196-9DCF204BEC50}"/>
          </ac:picMkLst>
        </pc:picChg>
        <pc:picChg chg="add mod">
          <ac:chgData name="Claydon, Jennifer" userId="ce0eb07d-25b6-48a6-8fb4-8758c2501a97" providerId="ADAL" clId="{A8F872CC-2E3A-4E10-855D-308CBA990644}" dt="2023-08-10T09:47:54.430" v="823" actId="1076"/>
          <ac:picMkLst>
            <pc:docMk/>
            <pc:sldMk cId="2059745053" sldId="264"/>
            <ac:picMk id="23" creationId="{894C43F2-C468-9682-387D-A974646F2A77}"/>
          </ac:picMkLst>
        </pc:picChg>
        <pc:picChg chg="add mod">
          <ac:chgData name="Claydon, Jennifer" userId="ce0eb07d-25b6-48a6-8fb4-8758c2501a97" providerId="ADAL" clId="{A8F872CC-2E3A-4E10-855D-308CBA990644}" dt="2023-08-14T10:46:35.349" v="5761" actId="1076"/>
          <ac:picMkLst>
            <pc:docMk/>
            <pc:sldMk cId="2059745053" sldId="264"/>
            <ac:picMk id="24" creationId="{5558884C-FB37-289D-6608-49F80D8ECCA7}"/>
          </ac:picMkLst>
        </pc:picChg>
        <pc:cxnChg chg="add del mod">
          <ac:chgData name="Claydon, Jennifer" userId="ce0eb07d-25b6-48a6-8fb4-8758c2501a97" providerId="ADAL" clId="{A8F872CC-2E3A-4E10-855D-308CBA990644}" dt="2023-08-14T10:46:30.109" v="5754"/>
          <ac:cxnSpMkLst>
            <pc:docMk/>
            <pc:sldMk cId="2059745053" sldId="264"/>
            <ac:cxnSpMk id="2" creationId="{B242BF9E-9BAD-898A-4EF2-4BEFDCDD8463}"/>
          </ac:cxnSpMkLst>
        </pc:cxnChg>
        <pc:cxnChg chg="add del mod">
          <ac:chgData name="Claydon, Jennifer" userId="ce0eb07d-25b6-48a6-8fb4-8758c2501a97" providerId="ADAL" clId="{A8F872CC-2E3A-4E10-855D-308CBA990644}" dt="2023-08-14T10:46:30.109" v="5754"/>
          <ac:cxnSpMkLst>
            <pc:docMk/>
            <pc:sldMk cId="2059745053" sldId="264"/>
            <ac:cxnSpMk id="4" creationId="{0138D542-90CC-A2D8-67A3-DB057B706E7C}"/>
          </ac:cxnSpMkLst>
        </pc:cxnChg>
        <pc:cxnChg chg="add del mod">
          <ac:chgData name="Claydon, Jennifer" userId="ce0eb07d-25b6-48a6-8fb4-8758c2501a97" providerId="ADAL" clId="{A8F872CC-2E3A-4E10-855D-308CBA990644}" dt="2023-08-14T10:46:30.109" v="5754"/>
          <ac:cxnSpMkLst>
            <pc:docMk/>
            <pc:sldMk cId="2059745053" sldId="264"/>
            <ac:cxnSpMk id="6" creationId="{222C7E42-1E12-582A-CB24-6315C5EF9E4A}"/>
          </ac:cxnSpMkLst>
        </pc:cxnChg>
        <pc:cxnChg chg="add del mod">
          <ac:chgData name="Claydon, Jennifer" userId="ce0eb07d-25b6-48a6-8fb4-8758c2501a97" providerId="ADAL" clId="{A8F872CC-2E3A-4E10-855D-308CBA990644}" dt="2023-08-10T09:46:55.737" v="781"/>
          <ac:cxnSpMkLst>
            <pc:docMk/>
            <pc:sldMk cId="2059745053" sldId="264"/>
            <ac:cxnSpMk id="12" creationId="{1118D66C-93B9-3BDD-217C-0A4B20B34DCC}"/>
          </ac:cxnSpMkLst>
        </pc:cxnChg>
        <pc:cxnChg chg="add del mod">
          <ac:chgData name="Claydon, Jennifer" userId="ce0eb07d-25b6-48a6-8fb4-8758c2501a97" providerId="ADAL" clId="{A8F872CC-2E3A-4E10-855D-308CBA990644}" dt="2023-08-10T09:46:55.737" v="781"/>
          <ac:cxnSpMkLst>
            <pc:docMk/>
            <pc:sldMk cId="2059745053" sldId="264"/>
            <ac:cxnSpMk id="13" creationId="{D769C12F-1175-2629-C0D4-08A405280454}"/>
          </ac:cxnSpMkLst>
        </pc:cxnChg>
        <pc:cxnChg chg="add del mod">
          <ac:chgData name="Claydon, Jennifer" userId="ce0eb07d-25b6-48a6-8fb4-8758c2501a97" providerId="ADAL" clId="{A8F872CC-2E3A-4E10-855D-308CBA990644}" dt="2023-08-14T10:46:30.109" v="5754"/>
          <ac:cxnSpMkLst>
            <pc:docMk/>
            <pc:sldMk cId="2059745053" sldId="264"/>
            <ac:cxnSpMk id="17" creationId="{0FBA4438-A9BB-C947-EF22-FD923FE52CA7}"/>
          </ac:cxnSpMkLst>
        </pc:cxnChg>
      </pc:sldChg>
      <pc:sldChg chg="modSp new del mod">
        <pc:chgData name="Claydon, Jennifer" userId="ce0eb07d-25b6-48a6-8fb4-8758c2501a97" providerId="ADAL" clId="{A8F872CC-2E3A-4E10-855D-308CBA990644}" dt="2023-08-10T10:37:22.015" v="4025" actId="47"/>
        <pc:sldMkLst>
          <pc:docMk/>
          <pc:sldMk cId="4192176926" sldId="265"/>
        </pc:sldMkLst>
        <pc:spChg chg="mod">
          <ac:chgData name="Claydon, Jennifer" userId="ce0eb07d-25b6-48a6-8fb4-8758c2501a97" providerId="ADAL" clId="{A8F872CC-2E3A-4E10-855D-308CBA990644}" dt="2023-08-10T10:31:07.135" v="3418" actId="207"/>
          <ac:spMkLst>
            <pc:docMk/>
            <pc:sldMk cId="4192176926" sldId="265"/>
            <ac:spMk id="3" creationId="{30338D2C-1706-DC40-FC4D-2DD3113458F9}"/>
          </ac:spMkLst>
        </pc:spChg>
      </pc:sldChg>
      <pc:sldChg chg="addSp delSp modSp new mod modAnim modNotesTx">
        <pc:chgData name="Claydon, Jennifer" userId="ce0eb07d-25b6-48a6-8fb4-8758c2501a97" providerId="ADAL" clId="{A8F872CC-2E3A-4E10-855D-308CBA990644}" dt="2023-08-10T10:31:11.469" v="3422" actId="207"/>
        <pc:sldMkLst>
          <pc:docMk/>
          <pc:sldMk cId="3506944082" sldId="266"/>
        </pc:sldMkLst>
        <pc:spChg chg="del">
          <ac:chgData name="Claydon, Jennifer" userId="ce0eb07d-25b6-48a6-8fb4-8758c2501a97" providerId="ADAL" clId="{A8F872CC-2E3A-4E10-855D-308CBA990644}" dt="2023-08-10T09:38:38.245" v="497" actId="478"/>
          <ac:spMkLst>
            <pc:docMk/>
            <pc:sldMk cId="3506944082" sldId="266"/>
            <ac:spMk id="2" creationId="{0C6F7E1F-F170-BB35-8B15-B3CD5C874A61}"/>
          </ac:spMkLst>
        </pc:spChg>
        <pc:spChg chg="del">
          <ac:chgData name="Claydon, Jennifer" userId="ce0eb07d-25b6-48a6-8fb4-8758c2501a97" providerId="ADAL" clId="{A8F872CC-2E3A-4E10-855D-308CBA990644}" dt="2023-08-10T09:35:36.654" v="463" actId="478"/>
          <ac:spMkLst>
            <pc:docMk/>
            <pc:sldMk cId="3506944082" sldId="266"/>
            <ac:spMk id="3" creationId="{5E86FFBC-A993-52F9-35C2-B89AFC1742EF}"/>
          </ac:spMkLst>
        </pc:spChg>
        <pc:spChg chg="add mod">
          <ac:chgData name="Claydon, Jennifer" userId="ce0eb07d-25b6-48a6-8fb4-8758c2501a97" providerId="ADAL" clId="{A8F872CC-2E3A-4E10-855D-308CBA990644}" dt="2023-08-10T10:31:11.469" v="3422" actId="207"/>
          <ac:spMkLst>
            <pc:docMk/>
            <pc:sldMk cId="3506944082" sldId="266"/>
            <ac:spMk id="4" creationId="{3EBBC7E5-6C12-4A97-3094-AE091586BF0E}"/>
          </ac:spMkLst>
        </pc:spChg>
        <pc:spChg chg="add mod">
          <ac:chgData name="Claydon, Jennifer" userId="ce0eb07d-25b6-48a6-8fb4-8758c2501a97" providerId="ADAL" clId="{A8F872CC-2E3A-4E10-855D-308CBA990644}" dt="2023-08-10T09:41:33.869" v="686" actId="6549"/>
          <ac:spMkLst>
            <pc:docMk/>
            <pc:sldMk cId="3506944082" sldId="266"/>
            <ac:spMk id="6" creationId="{F097BF4C-CA0C-1043-890E-87D95EC97C8E}"/>
          </ac:spMkLst>
        </pc:spChg>
        <pc:spChg chg="add del mod">
          <ac:chgData name="Claydon, Jennifer" userId="ce0eb07d-25b6-48a6-8fb4-8758c2501a97" providerId="ADAL" clId="{A8F872CC-2E3A-4E10-855D-308CBA990644}" dt="2023-08-10T09:40:11.861" v="647"/>
          <ac:spMkLst>
            <pc:docMk/>
            <pc:sldMk cId="3506944082" sldId="266"/>
            <ac:spMk id="7" creationId="{E5ACF7F5-369F-F247-0CEA-CFC7FA9380B6}"/>
          </ac:spMkLst>
        </pc:spChg>
        <pc:picChg chg="add mod">
          <ac:chgData name="Claydon, Jennifer" userId="ce0eb07d-25b6-48a6-8fb4-8758c2501a97" providerId="ADAL" clId="{A8F872CC-2E3A-4E10-855D-308CBA990644}" dt="2023-08-10T09:36:54.807" v="492" actId="1076"/>
          <ac:picMkLst>
            <pc:docMk/>
            <pc:sldMk cId="3506944082" sldId="266"/>
            <ac:picMk id="5" creationId="{AA1C27A0-52C1-30D4-CA6C-8FDDB4C0BAE7}"/>
          </ac:picMkLst>
        </pc:picChg>
        <pc:picChg chg="add mod">
          <ac:chgData name="Claydon, Jennifer" userId="ce0eb07d-25b6-48a6-8fb4-8758c2501a97" providerId="ADAL" clId="{A8F872CC-2E3A-4E10-855D-308CBA990644}" dt="2023-08-10T10:09:46.149" v="1652" actId="1076"/>
          <ac:picMkLst>
            <pc:docMk/>
            <pc:sldMk cId="3506944082" sldId="266"/>
            <ac:picMk id="9" creationId="{0A41946A-A430-7768-A244-0AED509F30A6}"/>
          </ac:picMkLst>
        </pc:picChg>
      </pc:sldChg>
      <pc:sldChg chg="addSp delSp modSp new mod modAnim chgLayout modNotesTx">
        <pc:chgData name="Claydon, Jennifer" userId="ce0eb07d-25b6-48a6-8fb4-8758c2501a97" providerId="ADAL" clId="{A8F872CC-2E3A-4E10-855D-308CBA990644}" dt="2023-08-10T11:05:51.732" v="5246" actId="1035"/>
        <pc:sldMkLst>
          <pc:docMk/>
          <pc:sldMk cId="2014385574" sldId="267"/>
        </pc:sldMkLst>
        <pc:spChg chg="del">
          <ac:chgData name="Claydon, Jennifer" userId="ce0eb07d-25b6-48a6-8fb4-8758c2501a97" providerId="ADAL" clId="{A8F872CC-2E3A-4E10-855D-308CBA990644}" dt="2023-08-10T10:59:51.539" v="5037" actId="478"/>
          <ac:spMkLst>
            <pc:docMk/>
            <pc:sldMk cId="2014385574" sldId="267"/>
            <ac:spMk id="2" creationId="{8A85B425-05BE-53AA-E425-8230D00E3F86}"/>
          </ac:spMkLst>
        </pc:spChg>
        <pc:spChg chg="del">
          <ac:chgData name="Claydon, Jennifer" userId="ce0eb07d-25b6-48a6-8fb4-8758c2501a97" providerId="ADAL" clId="{A8F872CC-2E3A-4E10-855D-308CBA990644}" dt="2023-08-10T09:39:36.383" v="604" actId="478"/>
          <ac:spMkLst>
            <pc:docMk/>
            <pc:sldMk cId="2014385574" sldId="267"/>
            <ac:spMk id="3" creationId="{707CDCBB-FC09-E5AB-AE5D-DEB7944FB374}"/>
          </ac:spMkLst>
        </pc:spChg>
        <pc:spChg chg="add del">
          <ac:chgData name="Claydon, Jennifer" userId="ce0eb07d-25b6-48a6-8fb4-8758c2501a97" providerId="ADAL" clId="{A8F872CC-2E3A-4E10-855D-308CBA990644}" dt="2023-08-10T09:39:44.571" v="613" actId="478"/>
          <ac:spMkLst>
            <pc:docMk/>
            <pc:sldMk cId="2014385574" sldId="267"/>
            <ac:spMk id="5" creationId="{B53F94C0-99D7-4361-F1E7-38066FCF16CA}"/>
          </ac:spMkLst>
        </pc:spChg>
        <pc:spChg chg="add mod ord">
          <ac:chgData name="Claydon, Jennifer" userId="ce0eb07d-25b6-48a6-8fb4-8758c2501a97" providerId="ADAL" clId="{A8F872CC-2E3A-4E10-855D-308CBA990644}" dt="2023-08-10T11:00:42.406" v="5064" actId="700"/>
          <ac:spMkLst>
            <pc:docMk/>
            <pc:sldMk cId="2014385574" sldId="267"/>
            <ac:spMk id="6" creationId="{DB1AC86D-8FA7-53A1-943D-8832239097C4}"/>
          </ac:spMkLst>
        </pc:spChg>
        <pc:spChg chg="add mod">
          <ac:chgData name="Claydon, Jennifer" userId="ce0eb07d-25b6-48a6-8fb4-8758c2501a97" providerId="ADAL" clId="{A8F872CC-2E3A-4E10-855D-308CBA990644}" dt="2023-08-10T11:01:04.247" v="5076" actId="1076"/>
          <ac:spMkLst>
            <pc:docMk/>
            <pc:sldMk cId="2014385574" sldId="267"/>
            <ac:spMk id="7" creationId="{58FCF215-5BA5-21BD-DE5D-689E63E790F1}"/>
          </ac:spMkLst>
        </pc:spChg>
        <pc:spChg chg="add mod">
          <ac:chgData name="Claydon, Jennifer" userId="ce0eb07d-25b6-48a6-8fb4-8758c2501a97" providerId="ADAL" clId="{A8F872CC-2E3A-4E10-855D-308CBA990644}" dt="2023-08-10T11:05:51.732" v="5246" actId="1035"/>
          <ac:spMkLst>
            <pc:docMk/>
            <pc:sldMk cId="2014385574" sldId="267"/>
            <ac:spMk id="9" creationId="{86D25028-6D43-0D5E-8DAF-0FF069F5B02A}"/>
          </ac:spMkLst>
        </pc:spChg>
        <pc:spChg chg="add del mod">
          <ac:chgData name="Claydon, Jennifer" userId="ce0eb07d-25b6-48a6-8fb4-8758c2501a97" providerId="ADAL" clId="{A8F872CC-2E3A-4E10-855D-308CBA990644}" dt="2023-08-10T11:01:01.302" v="5075" actId="478"/>
          <ac:spMkLst>
            <pc:docMk/>
            <pc:sldMk cId="2014385574" sldId="267"/>
            <ac:spMk id="10" creationId="{9D708AE9-3CC1-1954-609E-00CF82F6680C}"/>
          </ac:spMkLst>
        </pc:spChg>
        <pc:spChg chg="add del">
          <ac:chgData name="Claydon, Jennifer" userId="ce0eb07d-25b6-48a6-8fb4-8758c2501a97" providerId="ADAL" clId="{A8F872CC-2E3A-4E10-855D-308CBA990644}" dt="2023-08-10T11:01:46.247" v="5102" actId="22"/>
          <ac:spMkLst>
            <pc:docMk/>
            <pc:sldMk cId="2014385574" sldId="267"/>
            <ac:spMk id="12" creationId="{B4C64E29-251E-F420-AA74-90E3012851F7}"/>
          </ac:spMkLst>
        </pc:spChg>
        <pc:spChg chg="add del mod">
          <ac:chgData name="Claydon, Jennifer" userId="ce0eb07d-25b6-48a6-8fb4-8758c2501a97" providerId="ADAL" clId="{A8F872CC-2E3A-4E10-855D-308CBA990644}" dt="2023-08-10T11:02:53.668" v="5120" actId="21"/>
          <ac:spMkLst>
            <pc:docMk/>
            <pc:sldMk cId="2014385574" sldId="267"/>
            <ac:spMk id="13" creationId="{AA5DA833-1067-2665-779F-94306E1CFEF4}"/>
          </ac:spMkLst>
        </pc:spChg>
        <pc:spChg chg="add del mod">
          <ac:chgData name="Claydon, Jennifer" userId="ce0eb07d-25b6-48a6-8fb4-8758c2501a97" providerId="ADAL" clId="{A8F872CC-2E3A-4E10-855D-308CBA990644}" dt="2023-08-10T11:02:53.668" v="5120" actId="21"/>
          <ac:spMkLst>
            <pc:docMk/>
            <pc:sldMk cId="2014385574" sldId="267"/>
            <ac:spMk id="14" creationId="{43971E82-C459-A294-D1FE-8C1B749661AD}"/>
          </ac:spMkLst>
        </pc:spChg>
        <pc:spChg chg="add del mod">
          <ac:chgData name="Claydon, Jennifer" userId="ce0eb07d-25b6-48a6-8fb4-8758c2501a97" providerId="ADAL" clId="{A8F872CC-2E3A-4E10-855D-308CBA990644}" dt="2023-08-10T11:02:53.668" v="5120" actId="21"/>
          <ac:spMkLst>
            <pc:docMk/>
            <pc:sldMk cId="2014385574" sldId="267"/>
            <ac:spMk id="15" creationId="{CAAD4EF8-2B85-46A1-6260-CFB4B4F99909}"/>
          </ac:spMkLst>
        </pc:spChg>
        <pc:spChg chg="add mod">
          <ac:chgData name="Claydon, Jennifer" userId="ce0eb07d-25b6-48a6-8fb4-8758c2501a97" providerId="ADAL" clId="{A8F872CC-2E3A-4E10-855D-308CBA990644}" dt="2023-08-10T11:02:40.456" v="5115"/>
          <ac:spMkLst>
            <pc:docMk/>
            <pc:sldMk cId="2014385574" sldId="267"/>
            <ac:spMk id="16" creationId="{12BDD3B0-038D-3F9F-EBEA-AE25AD10FE68}"/>
          </ac:spMkLst>
        </pc:spChg>
        <pc:spChg chg="add mod">
          <ac:chgData name="Claydon, Jennifer" userId="ce0eb07d-25b6-48a6-8fb4-8758c2501a97" providerId="ADAL" clId="{A8F872CC-2E3A-4E10-855D-308CBA990644}" dt="2023-08-10T11:02:40.456" v="5115"/>
          <ac:spMkLst>
            <pc:docMk/>
            <pc:sldMk cId="2014385574" sldId="267"/>
            <ac:spMk id="17" creationId="{06FD5773-7CAF-C152-B859-536E5B6218CF}"/>
          </ac:spMkLst>
        </pc:spChg>
        <pc:spChg chg="add del mod">
          <ac:chgData name="Claydon, Jennifer" userId="ce0eb07d-25b6-48a6-8fb4-8758c2501a97" providerId="ADAL" clId="{A8F872CC-2E3A-4E10-855D-308CBA990644}" dt="2023-08-10T11:04:16.573" v="5179" actId="478"/>
          <ac:spMkLst>
            <pc:docMk/>
            <pc:sldMk cId="2014385574" sldId="267"/>
            <ac:spMk id="20" creationId="{B7C335F4-7B8B-999B-CFBD-5BF2B555FDD9}"/>
          </ac:spMkLst>
        </pc:spChg>
        <pc:spChg chg="add del mod">
          <ac:chgData name="Claydon, Jennifer" userId="ce0eb07d-25b6-48a6-8fb4-8758c2501a97" providerId="ADAL" clId="{A8F872CC-2E3A-4E10-855D-308CBA990644}" dt="2023-08-10T11:04:15.412" v="5177" actId="478"/>
          <ac:spMkLst>
            <pc:docMk/>
            <pc:sldMk cId="2014385574" sldId="267"/>
            <ac:spMk id="21" creationId="{0E3D7F5F-2971-F559-094D-2C5B65BD1638}"/>
          </ac:spMkLst>
        </pc:spChg>
        <pc:spChg chg="add del mod">
          <ac:chgData name="Claydon, Jennifer" userId="ce0eb07d-25b6-48a6-8fb4-8758c2501a97" providerId="ADAL" clId="{A8F872CC-2E3A-4E10-855D-308CBA990644}" dt="2023-08-10T11:04:16.102" v="5178" actId="478"/>
          <ac:spMkLst>
            <pc:docMk/>
            <pc:sldMk cId="2014385574" sldId="267"/>
            <ac:spMk id="22" creationId="{BC101B6D-839A-66EB-4766-0F3BABE0BB7F}"/>
          </ac:spMkLst>
        </pc:spChg>
        <pc:spChg chg="add mod">
          <ac:chgData name="Claydon, Jennifer" userId="ce0eb07d-25b6-48a6-8fb4-8758c2501a97" providerId="ADAL" clId="{A8F872CC-2E3A-4E10-855D-308CBA990644}" dt="2023-08-10T11:03:27.102" v="5140"/>
          <ac:spMkLst>
            <pc:docMk/>
            <pc:sldMk cId="2014385574" sldId="267"/>
            <ac:spMk id="23" creationId="{C07EBD51-54EF-63A9-3343-8E1B550136E5}"/>
          </ac:spMkLst>
        </pc:spChg>
        <pc:spChg chg="add mod">
          <ac:chgData name="Claydon, Jennifer" userId="ce0eb07d-25b6-48a6-8fb4-8758c2501a97" providerId="ADAL" clId="{A8F872CC-2E3A-4E10-855D-308CBA990644}" dt="2023-08-10T11:03:27.102" v="5140"/>
          <ac:spMkLst>
            <pc:docMk/>
            <pc:sldMk cId="2014385574" sldId="267"/>
            <ac:spMk id="24" creationId="{C3015677-774E-FAC3-E75A-2B8E143BB685}"/>
          </ac:spMkLst>
        </pc:spChg>
        <pc:spChg chg="add del mod">
          <ac:chgData name="Claydon, Jennifer" userId="ce0eb07d-25b6-48a6-8fb4-8758c2501a97" providerId="ADAL" clId="{A8F872CC-2E3A-4E10-855D-308CBA990644}" dt="2023-08-10T11:04:08.975" v="5172"/>
          <ac:spMkLst>
            <pc:docMk/>
            <pc:sldMk cId="2014385574" sldId="267"/>
            <ac:spMk id="26" creationId="{E301C692-CB70-785D-AF6B-A283439A6AF0}"/>
          </ac:spMkLst>
        </pc:spChg>
        <pc:spChg chg="add del mod">
          <ac:chgData name="Claydon, Jennifer" userId="ce0eb07d-25b6-48a6-8fb4-8758c2501a97" providerId="ADAL" clId="{A8F872CC-2E3A-4E10-855D-308CBA990644}" dt="2023-08-10T11:04:08.975" v="5172"/>
          <ac:spMkLst>
            <pc:docMk/>
            <pc:sldMk cId="2014385574" sldId="267"/>
            <ac:spMk id="27" creationId="{106C9FF9-AA42-AAB8-D3A1-571F6D51FD9C}"/>
          </ac:spMkLst>
        </pc:spChg>
        <pc:spChg chg="add del mod">
          <ac:chgData name="Claydon, Jennifer" userId="ce0eb07d-25b6-48a6-8fb4-8758c2501a97" providerId="ADAL" clId="{A8F872CC-2E3A-4E10-855D-308CBA990644}" dt="2023-08-10T11:04:08.975" v="5172"/>
          <ac:spMkLst>
            <pc:docMk/>
            <pc:sldMk cId="2014385574" sldId="267"/>
            <ac:spMk id="28" creationId="{F9593194-6B78-06EB-84AF-845F6FE52033}"/>
          </ac:spMkLst>
        </pc:spChg>
        <pc:spChg chg="add mod">
          <ac:chgData name="Claydon, Jennifer" userId="ce0eb07d-25b6-48a6-8fb4-8758c2501a97" providerId="ADAL" clId="{A8F872CC-2E3A-4E10-855D-308CBA990644}" dt="2023-08-10T11:05:51.732" v="5246" actId="1035"/>
          <ac:spMkLst>
            <pc:docMk/>
            <pc:sldMk cId="2014385574" sldId="267"/>
            <ac:spMk id="31" creationId="{AAD3C1FF-F90B-EE79-1CD8-819CEBEF78B2}"/>
          </ac:spMkLst>
        </pc:spChg>
        <pc:picChg chg="add del mod">
          <ac:chgData name="Claydon, Jennifer" userId="ce0eb07d-25b6-48a6-8fb4-8758c2501a97" providerId="ADAL" clId="{A8F872CC-2E3A-4E10-855D-308CBA990644}" dt="2023-08-10T11:03:26.733" v="5139" actId="478"/>
          <ac:picMkLst>
            <pc:docMk/>
            <pc:sldMk cId="2014385574" sldId="267"/>
            <ac:picMk id="18" creationId="{8355F454-3FED-7B4B-1CC6-A6FC6B811070}"/>
          </ac:picMkLst>
        </pc:picChg>
        <pc:picChg chg="add del mod">
          <ac:chgData name="Claydon, Jennifer" userId="ce0eb07d-25b6-48a6-8fb4-8758c2501a97" providerId="ADAL" clId="{A8F872CC-2E3A-4E10-855D-308CBA990644}" dt="2023-08-10T11:03:22.573" v="5138" actId="478"/>
          <ac:picMkLst>
            <pc:docMk/>
            <pc:sldMk cId="2014385574" sldId="267"/>
            <ac:picMk id="19" creationId="{08BE9738-CA7F-7F87-2FA0-D170BCAD1822}"/>
          </ac:picMkLst>
        </pc:picChg>
        <pc:picChg chg="add mod">
          <ac:chgData name="Claydon, Jennifer" userId="ce0eb07d-25b6-48a6-8fb4-8758c2501a97" providerId="ADAL" clId="{A8F872CC-2E3A-4E10-855D-308CBA990644}" dt="2023-08-10T11:05:13.655" v="5220" actId="1076"/>
          <ac:picMkLst>
            <pc:docMk/>
            <pc:sldMk cId="2014385574" sldId="267"/>
            <ac:picMk id="25" creationId="{F0CEE711-3C49-F21B-63AB-336574A16972}"/>
          </ac:picMkLst>
        </pc:picChg>
        <pc:picChg chg="add mod">
          <ac:chgData name="Claydon, Jennifer" userId="ce0eb07d-25b6-48a6-8fb4-8758c2501a97" providerId="ADAL" clId="{A8F872CC-2E3A-4E10-855D-308CBA990644}" dt="2023-08-10T11:05:10.443" v="5219" actId="1076"/>
          <ac:picMkLst>
            <pc:docMk/>
            <pc:sldMk cId="2014385574" sldId="267"/>
            <ac:picMk id="29" creationId="{B1C8500C-F351-F106-ACC3-641C0E1216D5}"/>
          </ac:picMkLst>
        </pc:picChg>
        <pc:cxnChg chg="add">
          <ac:chgData name="Claydon, Jennifer" userId="ce0eb07d-25b6-48a6-8fb4-8758c2501a97" providerId="ADAL" clId="{A8F872CC-2E3A-4E10-855D-308CBA990644}" dt="2023-08-10T11:05:24.492" v="5224" actId="11529"/>
          <ac:cxnSpMkLst>
            <pc:docMk/>
            <pc:sldMk cId="2014385574" sldId="267"/>
            <ac:cxnSpMk id="33" creationId="{BFCB655B-AE0C-CF25-260A-CA43A02761B7}"/>
          </ac:cxnSpMkLst>
        </pc:cxnChg>
        <pc:cxnChg chg="add mod">
          <ac:chgData name="Claydon, Jennifer" userId="ce0eb07d-25b6-48a6-8fb4-8758c2501a97" providerId="ADAL" clId="{A8F872CC-2E3A-4E10-855D-308CBA990644}" dt="2023-08-10T11:05:33.406" v="5232" actId="1037"/>
          <ac:cxnSpMkLst>
            <pc:docMk/>
            <pc:sldMk cId="2014385574" sldId="267"/>
            <ac:cxnSpMk id="34" creationId="{7DFE4428-625E-05BA-9483-F2DD310F94AE}"/>
          </ac:cxnSpMkLst>
        </pc:cxnChg>
      </pc:sldChg>
      <pc:sldChg chg="addSp delSp modSp new mod modNotesTx">
        <pc:chgData name="Claydon, Jennifer" userId="ce0eb07d-25b6-48a6-8fb4-8758c2501a97" providerId="ADAL" clId="{A8F872CC-2E3A-4E10-855D-308CBA990644}" dt="2023-08-14T10:50:40.810" v="6164" actId="20577"/>
        <pc:sldMkLst>
          <pc:docMk/>
          <pc:sldMk cId="2222642360" sldId="268"/>
        </pc:sldMkLst>
        <pc:spChg chg="del">
          <ac:chgData name="Claydon, Jennifer" userId="ce0eb07d-25b6-48a6-8fb4-8758c2501a97" providerId="ADAL" clId="{A8F872CC-2E3A-4E10-855D-308CBA990644}" dt="2023-08-14T10:47:34.690" v="5778" actId="478"/>
          <ac:spMkLst>
            <pc:docMk/>
            <pc:sldMk cId="2222642360" sldId="268"/>
            <ac:spMk id="2" creationId="{7483D73F-E0E8-5F62-38B1-AC4E20009C44}"/>
          </ac:spMkLst>
        </pc:spChg>
        <pc:spChg chg="mod">
          <ac:chgData name="Claydon, Jennifer" userId="ce0eb07d-25b6-48a6-8fb4-8758c2501a97" providerId="ADAL" clId="{A8F872CC-2E3A-4E10-855D-308CBA990644}" dt="2023-08-10T10:30:27.044" v="3395"/>
          <ac:spMkLst>
            <pc:docMk/>
            <pc:sldMk cId="2222642360" sldId="268"/>
            <ac:spMk id="3" creationId="{E9079C88-0537-C33A-7A10-02D9595CA34A}"/>
          </ac:spMkLst>
        </pc:spChg>
        <pc:spChg chg="add del mod">
          <ac:chgData name="Claydon, Jennifer" userId="ce0eb07d-25b6-48a6-8fb4-8758c2501a97" providerId="ADAL" clId="{A8F872CC-2E3A-4E10-855D-308CBA990644}" dt="2023-08-10T11:08:35.113" v="5314"/>
          <ac:spMkLst>
            <pc:docMk/>
            <pc:sldMk cId="2222642360" sldId="268"/>
            <ac:spMk id="21" creationId="{8D898523-9BA2-67AB-6720-5E94E2055336}"/>
          </ac:spMkLst>
        </pc:spChg>
        <pc:spChg chg="add mod">
          <ac:chgData name="Claydon, Jennifer" userId="ce0eb07d-25b6-48a6-8fb4-8758c2501a97" providerId="ADAL" clId="{A8F872CC-2E3A-4E10-855D-308CBA990644}" dt="2023-08-10T11:11:12.992" v="5546" actId="1076"/>
          <ac:spMkLst>
            <pc:docMk/>
            <pc:sldMk cId="2222642360" sldId="268"/>
            <ac:spMk id="22" creationId="{974CD2E2-F6DA-BE1C-EC95-18E8F222E51F}"/>
          </ac:spMkLst>
        </pc:spChg>
        <pc:spChg chg="add mod">
          <ac:chgData name="Claydon, Jennifer" userId="ce0eb07d-25b6-48a6-8fb4-8758c2501a97" providerId="ADAL" clId="{A8F872CC-2E3A-4E10-855D-308CBA990644}" dt="2023-08-10T11:10:59.251" v="5540" actId="1076"/>
          <ac:spMkLst>
            <pc:docMk/>
            <pc:sldMk cId="2222642360" sldId="268"/>
            <ac:spMk id="23" creationId="{739822B1-2F4B-F280-EF7E-F09C1D0C8A17}"/>
          </ac:spMkLst>
        </pc:spChg>
        <pc:spChg chg="add mod">
          <ac:chgData name="Claydon, Jennifer" userId="ce0eb07d-25b6-48a6-8fb4-8758c2501a97" providerId="ADAL" clId="{A8F872CC-2E3A-4E10-855D-308CBA990644}" dt="2023-08-10T11:10:50.752" v="5535" actId="122"/>
          <ac:spMkLst>
            <pc:docMk/>
            <pc:sldMk cId="2222642360" sldId="268"/>
            <ac:spMk id="24" creationId="{069ADC16-7010-2B0F-5DAD-6BC696E313C6}"/>
          </ac:spMkLst>
        </pc:spChg>
        <pc:spChg chg="add mod">
          <ac:chgData name="Claydon, Jennifer" userId="ce0eb07d-25b6-48a6-8fb4-8758c2501a97" providerId="ADAL" clId="{A8F872CC-2E3A-4E10-855D-308CBA990644}" dt="2023-08-10T11:10:50.752" v="5535" actId="122"/>
          <ac:spMkLst>
            <pc:docMk/>
            <pc:sldMk cId="2222642360" sldId="268"/>
            <ac:spMk id="25" creationId="{BE6C3634-DE48-F189-8FA6-843E8C37FA1B}"/>
          </ac:spMkLst>
        </pc:spChg>
        <pc:spChg chg="add mod">
          <ac:chgData name="Claydon, Jennifer" userId="ce0eb07d-25b6-48a6-8fb4-8758c2501a97" providerId="ADAL" clId="{A8F872CC-2E3A-4E10-855D-308CBA990644}" dt="2023-08-10T11:11:41.280" v="5569" actId="1076"/>
          <ac:spMkLst>
            <pc:docMk/>
            <pc:sldMk cId="2222642360" sldId="268"/>
            <ac:spMk id="26" creationId="{BC26E2F7-F444-F46B-A59A-669326FB0144}"/>
          </ac:spMkLst>
        </pc:spChg>
        <pc:spChg chg="add del mod">
          <ac:chgData name="Claydon, Jennifer" userId="ce0eb07d-25b6-48a6-8fb4-8758c2501a97" providerId="ADAL" clId="{A8F872CC-2E3A-4E10-855D-308CBA990644}" dt="2023-08-10T11:13:17.806" v="5582" actId="478"/>
          <ac:spMkLst>
            <pc:docMk/>
            <pc:sldMk cId="2222642360" sldId="268"/>
            <ac:spMk id="43" creationId="{A342EF8B-9F0D-62E5-AF94-87383E666BFE}"/>
          </ac:spMkLst>
        </pc:spChg>
        <pc:spChg chg="add mod">
          <ac:chgData name="Claydon, Jennifer" userId="ce0eb07d-25b6-48a6-8fb4-8758c2501a97" providerId="ADAL" clId="{A8F872CC-2E3A-4E10-855D-308CBA990644}" dt="2023-08-10T11:13:49.532" v="5598" actId="1076"/>
          <ac:spMkLst>
            <pc:docMk/>
            <pc:sldMk cId="2222642360" sldId="268"/>
            <ac:spMk id="44" creationId="{FFA6F243-4FEB-890F-A63D-447B9C0A500D}"/>
          </ac:spMkLst>
        </pc:spChg>
        <pc:spChg chg="add mod">
          <ac:chgData name="Claydon, Jennifer" userId="ce0eb07d-25b6-48a6-8fb4-8758c2501a97" providerId="ADAL" clId="{A8F872CC-2E3A-4E10-855D-308CBA990644}" dt="2023-08-10T11:14:06.148" v="5621" actId="1076"/>
          <ac:spMkLst>
            <pc:docMk/>
            <pc:sldMk cId="2222642360" sldId="268"/>
            <ac:spMk id="45" creationId="{2487E9D6-80A0-8E34-775A-F05ACCABF0D1}"/>
          </ac:spMkLst>
        </pc:spChg>
        <pc:spChg chg="add mod">
          <ac:chgData name="Claydon, Jennifer" userId="ce0eb07d-25b6-48a6-8fb4-8758c2501a97" providerId="ADAL" clId="{A8F872CC-2E3A-4E10-855D-308CBA990644}" dt="2023-08-10T11:15:00.453" v="5680" actId="1076"/>
          <ac:spMkLst>
            <pc:docMk/>
            <pc:sldMk cId="2222642360" sldId="268"/>
            <ac:spMk id="46" creationId="{7FA0B14A-C016-6DD2-53F2-93214E64C26D}"/>
          </ac:spMkLst>
        </pc:spChg>
        <pc:spChg chg="add mod">
          <ac:chgData name="Claydon, Jennifer" userId="ce0eb07d-25b6-48a6-8fb4-8758c2501a97" providerId="ADAL" clId="{A8F872CC-2E3A-4E10-855D-308CBA990644}" dt="2023-08-10T11:17:11.311" v="5739" actId="20577"/>
          <ac:spMkLst>
            <pc:docMk/>
            <pc:sldMk cId="2222642360" sldId="268"/>
            <ac:spMk id="47" creationId="{1A374B8B-1B78-613D-35E7-726D77661F4D}"/>
          </ac:spMkLst>
        </pc:spChg>
        <pc:spChg chg="add mod">
          <ac:chgData name="Claydon, Jennifer" userId="ce0eb07d-25b6-48a6-8fb4-8758c2501a97" providerId="ADAL" clId="{A8F872CC-2E3A-4E10-855D-308CBA990644}" dt="2023-08-10T11:14:38.710" v="5665" actId="1076"/>
          <ac:spMkLst>
            <pc:docMk/>
            <pc:sldMk cId="2222642360" sldId="268"/>
            <ac:spMk id="48" creationId="{34BA3D34-EA88-57D5-6E17-76D0BAE79D65}"/>
          </ac:spMkLst>
        </pc:spChg>
        <pc:spChg chg="add mod">
          <ac:chgData name="Claydon, Jennifer" userId="ce0eb07d-25b6-48a6-8fb4-8758c2501a97" providerId="ADAL" clId="{A8F872CC-2E3A-4E10-855D-308CBA990644}" dt="2023-08-10T11:08:15.626" v="5308" actId="1076"/>
          <ac:spMkLst>
            <pc:docMk/>
            <pc:sldMk cId="2222642360" sldId="268"/>
            <ac:spMk id="49" creationId="{A59D4BE5-30DF-4942-8584-AC5F9D37572A}"/>
          </ac:spMkLst>
        </pc:spChg>
        <pc:grpChg chg="del mod">
          <ac:chgData name="Claydon, Jennifer" userId="ce0eb07d-25b6-48a6-8fb4-8758c2501a97" providerId="ADAL" clId="{A8F872CC-2E3A-4E10-855D-308CBA990644}" dt="2023-08-10T11:07:07.975" v="5257"/>
          <ac:grpSpMkLst>
            <pc:docMk/>
            <pc:sldMk cId="2222642360" sldId="268"/>
            <ac:grpSpMk id="7" creationId="{BB2F1E5B-A653-EA6F-ABB8-BA00C374DF74}"/>
          </ac:grpSpMkLst>
        </pc:grpChg>
        <pc:grpChg chg="del mod">
          <ac:chgData name="Claydon, Jennifer" userId="ce0eb07d-25b6-48a6-8fb4-8758c2501a97" providerId="ADAL" clId="{A8F872CC-2E3A-4E10-855D-308CBA990644}" dt="2023-08-10T11:07:14.495" v="5265"/>
          <ac:grpSpMkLst>
            <pc:docMk/>
            <pc:sldMk cId="2222642360" sldId="268"/>
            <ac:grpSpMk id="11" creationId="{7EE2E421-F913-2C44-4DC1-B0351CF359CE}"/>
          </ac:grpSpMkLst>
        </pc:grpChg>
        <pc:grpChg chg="del mod">
          <ac:chgData name="Claydon, Jennifer" userId="ce0eb07d-25b6-48a6-8fb4-8758c2501a97" providerId="ADAL" clId="{A8F872CC-2E3A-4E10-855D-308CBA990644}" dt="2023-08-10T11:07:31.911" v="5273" actId="34122"/>
          <ac:grpSpMkLst>
            <pc:docMk/>
            <pc:sldMk cId="2222642360" sldId="268"/>
            <ac:grpSpMk id="16" creationId="{A62CDD01-F618-C7B2-A143-43DF08D9F88B}"/>
          </ac:grpSpMkLst>
        </pc:grpChg>
        <pc:grpChg chg="del mod">
          <ac:chgData name="Claydon, Jennifer" userId="ce0eb07d-25b6-48a6-8fb4-8758c2501a97" providerId="ADAL" clId="{A8F872CC-2E3A-4E10-855D-308CBA990644}" dt="2023-08-10T11:07:31.911" v="5273" actId="34122"/>
          <ac:grpSpMkLst>
            <pc:docMk/>
            <pc:sldMk cId="2222642360" sldId="268"/>
            <ac:grpSpMk id="20" creationId="{13E7070B-39E8-410C-C741-DBB7E00ACFFF}"/>
          </ac:grpSpMkLst>
        </pc:grpChg>
        <pc:inkChg chg="add del mod topLvl">
          <ac:chgData name="Claydon, Jennifer" userId="ce0eb07d-25b6-48a6-8fb4-8758c2501a97" providerId="ADAL" clId="{A8F872CC-2E3A-4E10-855D-308CBA990644}" dt="2023-08-10T11:07:31.911" v="5273" actId="34122"/>
          <ac:inkMkLst>
            <pc:docMk/>
            <pc:sldMk cId="2222642360" sldId="268"/>
            <ac:inkMk id="4" creationId="{213A4508-38CA-757A-CC27-8F85D0C7876C}"/>
          </ac:inkMkLst>
        </pc:inkChg>
        <pc:inkChg chg="add del mod topLvl">
          <ac:chgData name="Claydon, Jennifer" userId="ce0eb07d-25b6-48a6-8fb4-8758c2501a97" providerId="ADAL" clId="{A8F872CC-2E3A-4E10-855D-308CBA990644}" dt="2023-08-10T11:07:31.911" v="5273" actId="34122"/>
          <ac:inkMkLst>
            <pc:docMk/>
            <pc:sldMk cId="2222642360" sldId="268"/>
            <ac:inkMk id="5" creationId="{67F01B7A-6A29-B6C3-88A0-EE696E579AFE}"/>
          </ac:inkMkLst>
        </pc:inkChg>
        <pc:inkChg chg="add del mod">
          <ac:chgData name="Claydon, Jennifer" userId="ce0eb07d-25b6-48a6-8fb4-8758c2501a97" providerId="ADAL" clId="{A8F872CC-2E3A-4E10-855D-308CBA990644}" dt="2023-08-10T11:07:31.911" v="5273" actId="34122"/>
          <ac:inkMkLst>
            <pc:docMk/>
            <pc:sldMk cId="2222642360" sldId="268"/>
            <ac:inkMk id="6" creationId="{76129066-8F8C-89B0-3DCE-9C959167504E}"/>
          </ac:inkMkLst>
        </pc:inkChg>
        <pc:inkChg chg="add del mod">
          <ac:chgData name="Claydon, Jennifer" userId="ce0eb07d-25b6-48a6-8fb4-8758c2501a97" providerId="ADAL" clId="{A8F872CC-2E3A-4E10-855D-308CBA990644}" dt="2023-08-10T11:07:31.911" v="5273" actId="34122"/>
          <ac:inkMkLst>
            <pc:docMk/>
            <pc:sldMk cId="2222642360" sldId="268"/>
            <ac:inkMk id="8" creationId="{F352B213-6932-38BB-F56D-A0998F432BC0}"/>
          </ac:inkMkLst>
        </pc:inkChg>
        <pc:inkChg chg="add del mod">
          <ac:chgData name="Claydon, Jennifer" userId="ce0eb07d-25b6-48a6-8fb4-8758c2501a97" providerId="ADAL" clId="{A8F872CC-2E3A-4E10-855D-308CBA990644}" dt="2023-08-10T11:07:31.911" v="5273" actId="34122"/>
          <ac:inkMkLst>
            <pc:docMk/>
            <pc:sldMk cId="2222642360" sldId="268"/>
            <ac:inkMk id="9" creationId="{A7DD3861-7707-B73E-F1BC-9A9D7E3F41A4}"/>
          </ac:inkMkLst>
        </pc:inkChg>
        <pc:inkChg chg="add del mod">
          <ac:chgData name="Claydon, Jennifer" userId="ce0eb07d-25b6-48a6-8fb4-8758c2501a97" providerId="ADAL" clId="{A8F872CC-2E3A-4E10-855D-308CBA990644}" dt="2023-08-10T11:07:31.911" v="5273" actId="34122"/>
          <ac:inkMkLst>
            <pc:docMk/>
            <pc:sldMk cId="2222642360" sldId="268"/>
            <ac:inkMk id="10" creationId="{9C2D9E9B-F1BC-10EF-94A3-636EB93B24AB}"/>
          </ac:inkMkLst>
        </pc:inkChg>
        <pc:inkChg chg="add del mod">
          <ac:chgData name="Claydon, Jennifer" userId="ce0eb07d-25b6-48a6-8fb4-8758c2501a97" providerId="ADAL" clId="{A8F872CC-2E3A-4E10-855D-308CBA990644}" dt="2023-08-10T11:07:31.911" v="5273" actId="34122"/>
          <ac:inkMkLst>
            <pc:docMk/>
            <pc:sldMk cId="2222642360" sldId="268"/>
            <ac:inkMk id="12" creationId="{A9F6FDDF-A537-CA4D-61A0-D30F13DE63C8}"/>
          </ac:inkMkLst>
        </pc:inkChg>
        <pc:inkChg chg="add del mod">
          <ac:chgData name="Claydon, Jennifer" userId="ce0eb07d-25b6-48a6-8fb4-8758c2501a97" providerId="ADAL" clId="{A8F872CC-2E3A-4E10-855D-308CBA990644}" dt="2023-08-10T11:07:31.911" v="5273" actId="34122"/>
          <ac:inkMkLst>
            <pc:docMk/>
            <pc:sldMk cId="2222642360" sldId="268"/>
            <ac:inkMk id="13" creationId="{1BCC440A-FFE4-22B5-7F7F-094BD06DB4A7}"/>
          </ac:inkMkLst>
        </pc:inkChg>
        <pc:inkChg chg="add del mod">
          <ac:chgData name="Claydon, Jennifer" userId="ce0eb07d-25b6-48a6-8fb4-8758c2501a97" providerId="ADAL" clId="{A8F872CC-2E3A-4E10-855D-308CBA990644}" dt="2023-08-10T11:07:31.911" v="5273" actId="34122"/>
          <ac:inkMkLst>
            <pc:docMk/>
            <pc:sldMk cId="2222642360" sldId="268"/>
            <ac:inkMk id="14" creationId="{4ED9DC2C-E30B-C974-647F-FD33F57D8627}"/>
          </ac:inkMkLst>
        </pc:inkChg>
        <pc:inkChg chg="add del mod">
          <ac:chgData name="Claydon, Jennifer" userId="ce0eb07d-25b6-48a6-8fb4-8758c2501a97" providerId="ADAL" clId="{A8F872CC-2E3A-4E10-855D-308CBA990644}" dt="2023-08-10T11:07:31.911" v="5273" actId="34122"/>
          <ac:inkMkLst>
            <pc:docMk/>
            <pc:sldMk cId="2222642360" sldId="268"/>
            <ac:inkMk id="15" creationId="{C7255F9D-31FF-8717-7274-56F974A84CCC}"/>
          </ac:inkMkLst>
        </pc:inkChg>
        <pc:inkChg chg="add del mod topLvl">
          <ac:chgData name="Claydon, Jennifer" userId="ce0eb07d-25b6-48a6-8fb4-8758c2501a97" providerId="ADAL" clId="{A8F872CC-2E3A-4E10-855D-308CBA990644}" dt="2023-08-10T11:07:31.911" v="5273" actId="34122"/>
          <ac:inkMkLst>
            <pc:docMk/>
            <pc:sldMk cId="2222642360" sldId="268"/>
            <ac:inkMk id="17" creationId="{C3EE8D0A-CD85-6781-5FF4-37DD93252502}"/>
          </ac:inkMkLst>
        </pc:inkChg>
        <pc:inkChg chg="add del mod topLvl">
          <ac:chgData name="Claydon, Jennifer" userId="ce0eb07d-25b6-48a6-8fb4-8758c2501a97" providerId="ADAL" clId="{A8F872CC-2E3A-4E10-855D-308CBA990644}" dt="2023-08-10T11:07:31.911" v="5273" actId="34122"/>
          <ac:inkMkLst>
            <pc:docMk/>
            <pc:sldMk cId="2222642360" sldId="268"/>
            <ac:inkMk id="18" creationId="{E87A0936-8EEE-E884-7CDF-089FB6242A20}"/>
          </ac:inkMkLst>
        </pc:inkChg>
        <pc:inkChg chg="add del mod">
          <ac:chgData name="Claydon, Jennifer" userId="ce0eb07d-25b6-48a6-8fb4-8758c2501a97" providerId="ADAL" clId="{A8F872CC-2E3A-4E10-855D-308CBA990644}" dt="2023-08-10T11:07:31.911" v="5273" actId="34122"/>
          <ac:inkMkLst>
            <pc:docMk/>
            <pc:sldMk cId="2222642360" sldId="268"/>
            <ac:inkMk id="19" creationId="{B6AE6006-5A13-1A66-8175-54CD21447DDB}"/>
          </ac:inkMkLst>
        </pc:inkChg>
        <pc:cxnChg chg="add mod">
          <ac:chgData name="Claydon, Jennifer" userId="ce0eb07d-25b6-48a6-8fb4-8758c2501a97" providerId="ADAL" clId="{A8F872CC-2E3A-4E10-855D-308CBA990644}" dt="2023-08-10T11:11:12.992" v="5546" actId="1076"/>
          <ac:cxnSpMkLst>
            <pc:docMk/>
            <pc:sldMk cId="2222642360" sldId="268"/>
            <ac:cxnSpMk id="28" creationId="{823A500A-19FC-2B0F-4A83-0DA97EEDC391}"/>
          </ac:cxnSpMkLst>
        </pc:cxnChg>
        <pc:cxnChg chg="add mod">
          <ac:chgData name="Claydon, Jennifer" userId="ce0eb07d-25b6-48a6-8fb4-8758c2501a97" providerId="ADAL" clId="{A8F872CC-2E3A-4E10-855D-308CBA990644}" dt="2023-08-10T11:11:18.797" v="5552" actId="14100"/>
          <ac:cxnSpMkLst>
            <pc:docMk/>
            <pc:sldMk cId="2222642360" sldId="268"/>
            <ac:cxnSpMk id="29" creationId="{9D01D735-A042-DEA8-7D52-020E43599A9B}"/>
          </ac:cxnSpMkLst>
        </pc:cxnChg>
        <pc:cxnChg chg="add mod">
          <ac:chgData name="Claydon, Jennifer" userId="ce0eb07d-25b6-48a6-8fb4-8758c2501a97" providerId="ADAL" clId="{A8F872CC-2E3A-4E10-855D-308CBA990644}" dt="2023-08-10T11:11:27.327" v="5556" actId="14100"/>
          <ac:cxnSpMkLst>
            <pc:docMk/>
            <pc:sldMk cId="2222642360" sldId="268"/>
            <ac:cxnSpMk id="32" creationId="{DD4EF15D-19A1-C887-7F7D-9BD48B5EA21D}"/>
          </ac:cxnSpMkLst>
        </pc:cxnChg>
        <pc:cxnChg chg="add mod">
          <ac:chgData name="Claydon, Jennifer" userId="ce0eb07d-25b6-48a6-8fb4-8758c2501a97" providerId="ADAL" clId="{A8F872CC-2E3A-4E10-855D-308CBA990644}" dt="2023-08-10T11:11:32.292" v="5562" actId="14100"/>
          <ac:cxnSpMkLst>
            <pc:docMk/>
            <pc:sldMk cId="2222642360" sldId="268"/>
            <ac:cxnSpMk id="35" creationId="{DD82FB99-E7F7-9AD5-B890-5A416C25BA51}"/>
          </ac:cxnSpMkLst>
        </pc:cxnChg>
        <pc:cxnChg chg="add mod">
          <ac:chgData name="Claydon, Jennifer" userId="ce0eb07d-25b6-48a6-8fb4-8758c2501a97" providerId="ADAL" clId="{A8F872CC-2E3A-4E10-855D-308CBA990644}" dt="2023-08-10T11:11:45.450" v="5571" actId="14100"/>
          <ac:cxnSpMkLst>
            <pc:docMk/>
            <pc:sldMk cId="2222642360" sldId="268"/>
            <ac:cxnSpMk id="38" creationId="{5A643797-082A-683C-B048-BB7125E321AA}"/>
          </ac:cxnSpMkLst>
        </pc:cxnChg>
        <pc:cxnChg chg="add mod">
          <ac:chgData name="Claydon, Jennifer" userId="ce0eb07d-25b6-48a6-8fb4-8758c2501a97" providerId="ADAL" clId="{A8F872CC-2E3A-4E10-855D-308CBA990644}" dt="2023-08-10T11:14:40.830" v="5666" actId="14100"/>
          <ac:cxnSpMkLst>
            <pc:docMk/>
            <pc:sldMk cId="2222642360" sldId="268"/>
            <ac:cxnSpMk id="50" creationId="{C0F1EF26-FC62-54C7-9E15-36761B5A7F0F}"/>
          </ac:cxnSpMkLst>
        </pc:cxnChg>
        <pc:cxnChg chg="add mod">
          <ac:chgData name="Claydon, Jennifer" userId="ce0eb07d-25b6-48a6-8fb4-8758c2501a97" providerId="ADAL" clId="{A8F872CC-2E3A-4E10-855D-308CBA990644}" dt="2023-08-10T11:14:51.795" v="5673" actId="14100"/>
          <ac:cxnSpMkLst>
            <pc:docMk/>
            <pc:sldMk cId="2222642360" sldId="268"/>
            <ac:cxnSpMk id="52" creationId="{6A7EE288-64D9-9C4E-DC9B-4474D53A8531}"/>
          </ac:cxnSpMkLst>
        </pc:cxnChg>
        <pc:cxnChg chg="add mod">
          <ac:chgData name="Claydon, Jennifer" userId="ce0eb07d-25b6-48a6-8fb4-8758c2501a97" providerId="ADAL" clId="{A8F872CC-2E3A-4E10-855D-308CBA990644}" dt="2023-08-10T11:15:02.324" v="5681" actId="14100"/>
          <ac:cxnSpMkLst>
            <pc:docMk/>
            <pc:sldMk cId="2222642360" sldId="268"/>
            <ac:cxnSpMk id="56" creationId="{91107E99-6BCF-042E-60B1-DA5341E55A9D}"/>
          </ac:cxnSpMkLst>
        </pc:cxnChg>
        <pc:cxnChg chg="add mod">
          <ac:chgData name="Claydon, Jennifer" userId="ce0eb07d-25b6-48a6-8fb4-8758c2501a97" providerId="ADAL" clId="{A8F872CC-2E3A-4E10-855D-308CBA990644}" dt="2023-08-10T11:17:07.476" v="5731" actId="20577"/>
          <ac:cxnSpMkLst>
            <pc:docMk/>
            <pc:sldMk cId="2222642360" sldId="268"/>
            <ac:cxnSpMk id="60" creationId="{A6AF8636-AC94-5376-5026-263777B927BD}"/>
          </ac:cxnSpMkLst>
        </pc:cxnChg>
      </pc:sldChg>
      <pc:sldChg chg="addSp delSp modSp add mod delAnim modAnim modNotesTx">
        <pc:chgData name="Claydon, Jennifer" userId="ce0eb07d-25b6-48a6-8fb4-8758c2501a97" providerId="ADAL" clId="{A8F872CC-2E3A-4E10-855D-308CBA990644}" dt="2023-08-10T10:39:27.357" v="4241" actId="20577"/>
        <pc:sldMkLst>
          <pc:docMk/>
          <pc:sldMk cId="696288350" sldId="269"/>
        </pc:sldMkLst>
        <pc:spChg chg="mod">
          <ac:chgData name="Claydon, Jennifer" userId="ce0eb07d-25b6-48a6-8fb4-8758c2501a97" providerId="ADAL" clId="{A8F872CC-2E3A-4E10-855D-308CBA990644}" dt="2023-08-10T10:31:14.570" v="3423" actId="207"/>
          <ac:spMkLst>
            <pc:docMk/>
            <pc:sldMk cId="696288350" sldId="269"/>
            <ac:spMk id="4" creationId="{CBA09595-F7AD-9883-F4AB-2F4B65BCB707}"/>
          </ac:spMkLst>
        </pc:spChg>
        <pc:spChg chg="mod">
          <ac:chgData name="Claydon, Jennifer" userId="ce0eb07d-25b6-48a6-8fb4-8758c2501a97" providerId="ADAL" clId="{A8F872CC-2E3A-4E10-855D-308CBA990644}" dt="2023-08-10T09:41:45.642" v="690"/>
          <ac:spMkLst>
            <pc:docMk/>
            <pc:sldMk cId="696288350" sldId="269"/>
            <ac:spMk id="7" creationId="{EB080800-9F22-900F-53CC-738C9C3BC418}"/>
          </ac:spMkLst>
        </pc:spChg>
        <pc:spChg chg="add mod">
          <ac:chgData name="Claydon, Jennifer" userId="ce0eb07d-25b6-48a6-8fb4-8758c2501a97" providerId="ADAL" clId="{A8F872CC-2E3A-4E10-855D-308CBA990644}" dt="2023-08-10T09:53:07.850" v="1014" actId="1076"/>
          <ac:spMkLst>
            <pc:docMk/>
            <pc:sldMk cId="696288350" sldId="269"/>
            <ac:spMk id="14" creationId="{DBE3A2B3-0BF0-EB90-25E1-191AFDD3E4FA}"/>
          </ac:spMkLst>
        </pc:spChg>
        <pc:spChg chg="add mod">
          <ac:chgData name="Claydon, Jennifer" userId="ce0eb07d-25b6-48a6-8fb4-8758c2501a97" providerId="ADAL" clId="{A8F872CC-2E3A-4E10-855D-308CBA990644}" dt="2023-08-10T09:53:07.850" v="1014" actId="1076"/>
          <ac:spMkLst>
            <pc:docMk/>
            <pc:sldMk cId="696288350" sldId="269"/>
            <ac:spMk id="16" creationId="{CBD8E91A-00AD-CADA-8ADA-BD46C66764D3}"/>
          </ac:spMkLst>
        </pc:spChg>
        <pc:spChg chg="add mod">
          <ac:chgData name="Claydon, Jennifer" userId="ce0eb07d-25b6-48a6-8fb4-8758c2501a97" providerId="ADAL" clId="{A8F872CC-2E3A-4E10-855D-308CBA990644}" dt="2023-08-10T09:53:29.860" v="1038" actId="114"/>
          <ac:spMkLst>
            <pc:docMk/>
            <pc:sldMk cId="696288350" sldId="269"/>
            <ac:spMk id="18" creationId="{96771053-B958-D733-C29C-744F3CC75224}"/>
          </ac:spMkLst>
        </pc:spChg>
        <pc:spChg chg="add mod">
          <ac:chgData name="Claydon, Jennifer" userId="ce0eb07d-25b6-48a6-8fb4-8758c2501a97" providerId="ADAL" clId="{A8F872CC-2E3A-4E10-855D-308CBA990644}" dt="2023-08-10T10:39:13.288" v="4233" actId="1076"/>
          <ac:spMkLst>
            <pc:docMk/>
            <pc:sldMk cId="696288350" sldId="269"/>
            <ac:spMk id="19" creationId="{6C3FA890-4C13-0A65-6620-E271C400087A}"/>
          </ac:spMkLst>
        </pc:spChg>
        <pc:spChg chg="add del mod">
          <ac:chgData name="Claydon, Jennifer" userId="ce0eb07d-25b6-48a6-8fb4-8758c2501a97" providerId="ADAL" clId="{A8F872CC-2E3A-4E10-855D-308CBA990644}" dt="2023-08-10T09:49:38.097" v="901" actId="478"/>
          <ac:spMkLst>
            <pc:docMk/>
            <pc:sldMk cId="696288350" sldId="269"/>
            <ac:spMk id="28" creationId="{F840CACC-6DCF-44BC-B0BF-09C6904E636E}"/>
          </ac:spMkLst>
        </pc:spChg>
        <pc:grpChg chg="del mod">
          <ac:chgData name="Claydon, Jennifer" userId="ce0eb07d-25b6-48a6-8fb4-8758c2501a97" providerId="ADAL" clId="{A8F872CC-2E3A-4E10-855D-308CBA990644}" dt="2023-08-10T09:48:56.370" v="865" actId="34122"/>
          <ac:grpSpMkLst>
            <pc:docMk/>
            <pc:sldMk cId="696288350" sldId="269"/>
            <ac:grpSpMk id="13" creationId="{A5232133-320B-210C-17C4-40AFF332B92A}"/>
          </ac:grpSpMkLst>
        </pc:grpChg>
        <pc:picChg chg="add mod">
          <ac:chgData name="Claydon, Jennifer" userId="ce0eb07d-25b6-48a6-8fb4-8758c2501a97" providerId="ADAL" clId="{A8F872CC-2E3A-4E10-855D-308CBA990644}" dt="2023-08-10T09:43:42.989" v="704" actId="1076"/>
          <ac:picMkLst>
            <pc:docMk/>
            <pc:sldMk cId="696288350" sldId="269"/>
            <ac:picMk id="2" creationId="{5F1039B8-8760-8BBD-2D7D-3C75B8DE08D7}"/>
          </ac:picMkLst>
        </pc:picChg>
        <pc:picChg chg="del">
          <ac:chgData name="Claydon, Jennifer" userId="ce0eb07d-25b6-48a6-8fb4-8758c2501a97" providerId="ADAL" clId="{A8F872CC-2E3A-4E10-855D-308CBA990644}" dt="2023-08-10T09:42:56.051" v="694" actId="478"/>
          <ac:picMkLst>
            <pc:docMk/>
            <pc:sldMk cId="696288350" sldId="269"/>
            <ac:picMk id="5" creationId="{183689F8-FC8F-8F4F-23EB-BD79087B383E}"/>
          </ac:picMkLst>
        </pc:picChg>
        <pc:picChg chg="del">
          <ac:chgData name="Claydon, Jennifer" userId="ce0eb07d-25b6-48a6-8fb4-8758c2501a97" providerId="ADAL" clId="{A8F872CC-2E3A-4E10-855D-308CBA990644}" dt="2023-08-10T09:41:27.042" v="679" actId="478"/>
          <ac:picMkLst>
            <pc:docMk/>
            <pc:sldMk cId="696288350" sldId="269"/>
            <ac:picMk id="8" creationId="{CBA52948-5322-8B8F-0C3F-DCAFFA3A2585}"/>
          </ac:picMkLst>
        </pc:picChg>
        <pc:picChg chg="add mod">
          <ac:chgData name="Claydon, Jennifer" userId="ce0eb07d-25b6-48a6-8fb4-8758c2501a97" providerId="ADAL" clId="{A8F872CC-2E3A-4E10-855D-308CBA990644}" dt="2023-08-10T09:53:01.593" v="1010" actId="1076"/>
          <ac:picMkLst>
            <pc:docMk/>
            <pc:sldMk cId="696288350" sldId="269"/>
            <ac:picMk id="17" creationId="{AEB29820-AE9F-F206-9AF0-DDDE0D9C3B16}"/>
          </ac:picMkLst>
        </pc:picChg>
        <pc:inkChg chg="add del mod topLvl">
          <ac:chgData name="Claydon, Jennifer" userId="ce0eb07d-25b6-48a6-8fb4-8758c2501a97" providerId="ADAL" clId="{A8F872CC-2E3A-4E10-855D-308CBA990644}" dt="2023-08-10T09:48:56.370" v="865" actId="34122"/>
          <ac:inkMkLst>
            <pc:docMk/>
            <pc:sldMk cId="696288350" sldId="269"/>
            <ac:inkMk id="3" creationId="{6A4346FF-1972-68E4-728D-3FD2A82A8443}"/>
          </ac:inkMkLst>
        </pc:inkChg>
        <pc:inkChg chg="add del mod topLvl">
          <ac:chgData name="Claydon, Jennifer" userId="ce0eb07d-25b6-48a6-8fb4-8758c2501a97" providerId="ADAL" clId="{A8F872CC-2E3A-4E10-855D-308CBA990644}" dt="2023-08-10T09:48:56.370" v="865" actId="34122"/>
          <ac:inkMkLst>
            <pc:docMk/>
            <pc:sldMk cId="696288350" sldId="269"/>
            <ac:inkMk id="6" creationId="{8E024F49-1C91-E781-462C-E3C4A6E52991}"/>
          </ac:inkMkLst>
        </pc:inkChg>
        <pc:inkChg chg="add del mod">
          <ac:chgData name="Claydon, Jennifer" userId="ce0eb07d-25b6-48a6-8fb4-8758c2501a97" providerId="ADAL" clId="{A8F872CC-2E3A-4E10-855D-308CBA990644}" dt="2023-08-10T09:48:56.370" v="865" actId="34122"/>
          <ac:inkMkLst>
            <pc:docMk/>
            <pc:sldMk cId="696288350" sldId="269"/>
            <ac:inkMk id="9" creationId="{351D31C4-B2A9-9771-F753-25FD42952D19}"/>
          </ac:inkMkLst>
        </pc:inkChg>
        <pc:inkChg chg="add del mod">
          <ac:chgData name="Claydon, Jennifer" userId="ce0eb07d-25b6-48a6-8fb4-8758c2501a97" providerId="ADAL" clId="{A8F872CC-2E3A-4E10-855D-308CBA990644}" dt="2023-08-10T09:48:56.370" v="865" actId="34122"/>
          <ac:inkMkLst>
            <pc:docMk/>
            <pc:sldMk cId="696288350" sldId="269"/>
            <ac:inkMk id="10" creationId="{CEF3991F-3E54-3982-7FE8-B9A9A46905A9}"/>
          </ac:inkMkLst>
        </pc:inkChg>
        <pc:inkChg chg="add del mod">
          <ac:chgData name="Claydon, Jennifer" userId="ce0eb07d-25b6-48a6-8fb4-8758c2501a97" providerId="ADAL" clId="{A8F872CC-2E3A-4E10-855D-308CBA990644}" dt="2023-08-10T09:48:56.370" v="865" actId="34122"/>
          <ac:inkMkLst>
            <pc:docMk/>
            <pc:sldMk cId="696288350" sldId="269"/>
            <ac:inkMk id="11" creationId="{F496FF1C-1D92-5A9F-726D-AC44934BBBA8}"/>
          </ac:inkMkLst>
        </pc:inkChg>
        <pc:inkChg chg="add del mod">
          <ac:chgData name="Claydon, Jennifer" userId="ce0eb07d-25b6-48a6-8fb4-8758c2501a97" providerId="ADAL" clId="{A8F872CC-2E3A-4E10-855D-308CBA990644}" dt="2023-08-10T09:48:56.370" v="865" actId="34122"/>
          <ac:inkMkLst>
            <pc:docMk/>
            <pc:sldMk cId="696288350" sldId="269"/>
            <ac:inkMk id="12" creationId="{16A65B96-1610-32D1-000B-BE0FD25B256A}"/>
          </ac:inkMkLst>
        </pc:inkChg>
      </pc:sldChg>
      <pc:sldChg chg="addSp delSp modSp new mod modNotesTx">
        <pc:chgData name="Claydon, Jennifer" userId="ce0eb07d-25b6-48a6-8fb4-8758c2501a97" providerId="ADAL" clId="{A8F872CC-2E3A-4E10-855D-308CBA990644}" dt="2023-08-10T10:56:06.439" v="4776" actId="20577"/>
        <pc:sldMkLst>
          <pc:docMk/>
          <pc:sldMk cId="3301749479" sldId="270"/>
        </pc:sldMkLst>
        <pc:spChg chg="del">
          <ac:chgData name="Claydon, Jennifer" userId="ce0eb07d-25b6-48a6-8fb4-8758c2501a97" providerId="ADAL" clId="{A8F872CC-2E3A-4E10-855D-308CBA990644}" dt="2023-08-10T10:10:18.340" v="1657" actId="478"/>
          <ac:spMkLst>
            <pc:docMk/>
            <pc:sldMk cId="3301749479" sldId="270"/>
            <ac:spMk id="2" creationId="{F1F8DCA8-0C55-4BAE-3EFE-0EE1AAB57A1A}"/>
          </ac:spMkLst>
        </pc:spChg>
        <pc:spChg chg="mod">
          <ac:chgData name="Claydon, Jennifer" userId="ce0eb07d-25b6-48a6-8fb4-8758c2501a97" providerId="ADAL" clId="{A8F872CC-2E3A-4E10-855D-308CBA990644}" dt="2023-08-10T10:30:35.786" v="3403"/>
          <ac:spMkLst>
            <pc:docMk/>
            <pc:sldMk cId="3301749479" sldId="270"/>
            <ac:spMk id="3" creationId="{8A53267E-D5B3-39B4-8C0E-B8940E0745F4}"/>
          </ac:spMkLst>
        </pc:spChg>
        <pc:spChg chg="add mod">
          <ac:chgData name="Claydon, Jennifer" userId="ce0eb07d-25b6-48a6-8fb4-8758c2501a97" providerId="ADAL" clId="{A8F872CC-2E3A-4E10-855D-308CBA990644}" dt="2023-08-10T10:56:06.439" v="4776" actId="20577"/>
          <ac:spMkLst>
            <pc:docMk/>
            <pc:sldMk cId="3301749479" sldId="270"/>
            <ac:spMk id="4" creationId="{63196C22-56BD-8AF0-DCB0-DFC8193F1C50}"/>
          </ac:spMkLst>
        </pc:spChg>
        <pc:spChg chg="add mod">
          <ac:chgData name="Claydon, Jennifer" userId="ce0eb07d-25b6-48a6-8fb4-8758c2501a97" providerId="ADAL" clId="{A8F872CC-2E3A-4E10-855D-308CBA990644}" dt="2023-08-10T10:38:20.543" v="4194"/>
          <ac:spMkLst>
            <pc:docMk/>
            <pc:sldMk cId="3301749479" sldId="270"/>
            <ac:spMk id="5" creationId="{E4F3FB32-45ED-5ADC-03D2-4A669D0EDFC9}"/>
          </ac:spMkLst>
        </pc:spChg>
      </pc:sldChg>
      <pc:sldChg chg="addSp delSp modSp add mod">
        <pc:chgData name="Claydon, Jennifer" userId="ce0eb07d-25b6-48a6-8fb4-8758c2501a97" providerId="ADAL" clId="{A8F872CC-2E3A-4E10-855D-308CBA990644}" dt="2023-08-14T10:48:02.230" v="5794" actId="20577"/>
        <pc:sldMkLst>
          <pc:docMk/>
          <pc:sldMk cId="3583854076" sldId="271"/>
        </pc:sldMkLst>
        <pc:spChg chg="del">
          <ac:chgData name="Claydon, Jennifer" userId="ce0eb07d-25b6-48a6-8fb4-8758c2501a97" providerId="ADAL" clId="{A8F872CC-2E3A-4E10-855D-308CBA990644}" dt="2023-08-10T10:44:38.752" v="4407" actId="478"/>
          <ac:spMkLst>
            <pc:docMk/>
            <pc:sldMk cId="3583854076" sldId="271"/>
            <ac:spMk id="2" creationId="{F1F8DCA8-0C55-4BAE-3EFE-0EE1AAB57A1A}"/>
          </ac:spMkLst>
        </pc:spChg>
        <pc:spChg chg="mod">
          <ac:chgData name="Claydon, Jennifer" userId="ce0eb07d-25b6-48a6-8fb4-8758c2501a97" providerId="ADAL" clId="{A8F872CC-2E3A-4E10-855D-308CBA990644}" dt="2023-08-10T10:31:44.826" v="3454" actId="20577"/>
          <ac:spMkLst>
            <pc:docMk/>
            <pc:sldMk cId="3583854076" sldId="271"/>
            <ac:spMk id="3" creationId="{8A53267E-D5B3-39B4-8C0E-B8940E0745F4}"/>
          </ac:spMkLst>
        </pc:spChg>
        <pc:spChg chg="add del mod">
          <ac:chgData name="Claydon, Jennifer" userId="ce0eb07d-25b6-48a6-8fb4-8758c2501a97" providerId="ADAL" clId="{A8F872CC-2E3A-4E10-855D-308CBA990644}" dt="2023-08-10T10:50:23.408" v="4719" actId="478"/>
          <ac:spMkLst>
            <pc:docMk/>
            <pc:sldMk cId="3583854076" sldId="271"/>
            <ac:spMk id="4" creationId="{25300329-A2BE-AD68-F5DD-4247983F0A28}"/>
          </ac:spMkLst>
        </pc:spChg>
        <pc:spChg chg="add mod">
          <ac:chgData name="Claydon, Jennifer" userId="ce0eb07d-25b6-48a6-8fb4-8758c2501a97" providerId="ADAL" clId="{A8F872CC-2E3A-4E10-855D-308CBA990644}" dt="2023-08-10T10:44:34.567" v="4406" actId="14100"/>
          <ac:spMkLst>
            <pc:docMk/>
            <pc:sldMk cId="3583854076" sldId="271"/>
            <ac:spMk id="5" creationId="{62D7996B-42C3-7482-212F-BE252C9435C6}"/>
          </ac:spMkLst>
        </pc:spChg>
        <pc:spChg chg="add mod">
          <ac:chgData name="Claydon, Jennifer" userId="ce0eb07d-25b6-48a6-8fb4-8758c2501a97" providerId="ADAL" clId="{A8F872CC-2E3A-4E10-855D-308CBA990644}" dt="2023-08-10T10:43:22.940" v="4357" actId="1076"/>
          <ac:spMkLst>
            <pc:docMk/>
            <pc:sldMk cId="3583854076" sldId="271"/>
            <ac:spMk id="6" creationId="{D89A97CD-0BE7-FC7E-253C-8CEC24EDCEA9}"/>
          </ac:spMkLst>
        </pc:spChg>
        <pc:spChg chg="add mod">
          <ac:chgData name="Claydon, Jennifer" userId="ce0eb07d-25b6-48a6-8fb4-8758c2501a97" providerId="ADAL" clId="{A8F872CC-2E3A-4E10-855D-308CBA990644}" dt="2023-08-10T10:43:22.940" v="4357" actId="1076"/>
          <ac:spMkLst>
            <pc:docMk/>
            <pc:sldMk cId="3583854076" sldId="271"/>
            <ac:spMk id="7" creationId="{4CE701DB-1828-289B-A7C2-F4A5BF42E125}"/>
          </ac:spMkLst>
        </pc:spChg>
        <pc:spChg chg="add mod">
          <ac:chgData name="Claydon, Jennifer" userId="ce0eb07d-25b6-48a6-8fb4-8758c2501a97" providerId="ADAL" clId="{A8F872CC-2E3A-4E10-855D-308CBA990644}" dt="2023-08-10T10:44:21.951" v="4394" actId="1076"/>
          <ac:spMkLst>
            <pc:docMk/>
            <pc:sldMk cId="3583854076" sldId="271"/>
            <ac:spMk id="8" creationId="{7CE25E82-5207-3DC1-0309-73EAF953EAF0}"/>
          </ac:spMkLst>
        </pc:spChg>
        <pc:spChg chg="add mod">
          <ac:chgData name="Claydon, Jennifer" userId="ce0eb07d-25b6-48a6-8fb4-8758c2501a97" providerId="ADAL" clId="{A8F872CC-2E3A-4E10-855D-308CBA990644}" dt="2023-08-10T10:43:17.387" v="4354" actId="1076"/>
          <ac:spMkLst>
            <pc:docMk/>
            <pc:sldMk cId="3583854076" sldId="271"/>
            <ac:spMk id="9" creationId="{95F50737-6FB4-B6C6-EFED-EB96E0AB86EE}"/>
          </ac:spMkLst>
        </pc:spChg>
        <pc:spChg chg="add mod">
          <ac:chgData name="Claydon, Jennifer" userId="ce0eb07d-25b6-48a6-8fb4-8758c2501a97" providerId="ADAL" clId="{A8F872CC-2E3A-4E10-855D-308CBA990644}" dt="2023-08-10T10:44:10.468" v="4389" actId="554"/>
          <ac:spMkLst>
            <pc:docMk/>
            <pc:sldMk cId="3583854076" sldId="271"/>
            <ac:spMk id="10" creationId="{2497C022-5843-D3F0-4322-D9EA9F108B76}"/>
          </ac:spMkLst>
        </pc:spChg>
        <pc:spChg chg="add mod">
          <ac:chgData name="Claydon, Jennifer" userId="ce0eb07d-25b6-48a6-8fb4-8758c2501a97" providerId="ADAL" clId="{A8F872CC-2E3A-4E10-855D-308CBA990644}" dt="2023-08-10T10:44:10.468" v="4389" actId="554"/>
          <ac:spMkLst>
            <pc:docMk/>
            <pc:sldMk cId="3583854076" sldId="271"/>
            <ac:spMk id="11" creationId="{6BC58B20-1D2B-016C-0104-C0D965B155FE}"/>
          </ac:spMkLst>
        </pc:spChg>
        <pc:spChg chg="add mod">
          <ac:chgData name="Claydon, Jennifer" userId="ce0eb07d-25b6-48a6-8fb4-8758c2501a97" providerId="ADAL" clId="{A8F872CC-2E3A-4E10-855D-308CBA990644}" dt="2023-08-10T10:44:16.714" v="4393" actId="12789"/>
          <ac:spMkLst>
            <pc:docMk/>
            <pc:sldMk cId="3583854076" sldId="271"/>
            <ac:spMk id="12" creationId="{C3F79732-E91D-24B6-C525-1EAFB1B3F0D3}"/>
          </ac:spMkLst>
        </pc:spChg>
        <pc:spChg chg="add mod">
          <ac:chgData name="Claydon, Jennifer" userId="ce0eb07d-25b6-48a6-8fb4-8758c2501a97" providerId="ADAL" clId="{A8F872CC-2E3A-4E10-855D-308CBA990644}" dt="2023-08-10T10:44:16.714" v="4393" actId="12789"/>
          <ac:spMkLst>
            <pc:docMk/>
            <pc:sldMk cId="3583854076" sldId="271"/>
            <ac:spMk id="13" creationId="{7D2D1D0C-EAF2-F48D-FE36-FAA6E2816C52}"/>
          </ac:spMkLst>
        </pc:spChg>
        <pc:spChg chg="add mod">
          <ac:chgData name="Claydon, Jennifer" userId="ce0eb07d-25b6-48a6-8fb4-8758c2501a97" providerId="ADAL" clId="{A8F872CC-2E3A-4E10-855D-308CBA990644}" dt="2023-08-10T10:44:10.468" v="4389" actId="554"/>
          <ac:spMkLst>
            <pc:docMk/>
            <pc:sldMk cId="3583854076" sldId="271"/>
            <ac:spMk id="14" creationId="{28378CDE-6FB4-D264-D403-745B0B05AFE3}"/>
          </ac:spMkLst>
        </pc:spChg>
        <pc:spChg chg="mod">
          <ac:chgData name="Claydon, Jennifer" userId="ce0eb07d-25b6-48a6-8fb4-8758c2501a97" providerId="ADAL" clId="{A8F872CC-2E3A-4E10-855D-308CBA990644}" dt="2023-08-10T10:43:26.865" v="4362" actId="403"/>
          <ac:spMkLst>
            <pc:docMk/>
            <pc:sldMk cId="3583854076" sldId="271"/>
            <ac:spMk id="16" creationId="{FDA5F188-50B9-0D76-BB54-1265BF80557C}"/>
          </ac:spMkLst>
        </pc:spChg>
        <pc:spChg chg="mod">
          <ac:chgData name="Claydon, Jennifer" userId="ce0eb07d-25b6-48a6-8fb4-8758c2501a97" providerId="ADAL" clId="{A8F872CC-2E3A-4E10-855D-308CBA990644}" dt="2023-08-10T10:43:26.865" v="4362" actId="403"/>
          <ac:spMkLst>
            <pc:docMk/>
            <pc:sldMk cId="3583854076" sldId="271"/>
            <ac:spMk id="17" creationId="{93390F28-503E-F156-0B1F-962545E2C671}"/>
          </ac:spMkLst>
        </pc:spChg>
        <pc:spChg chg="add mod">
          <ac:chgData name="Claydon, Jennifer" userId="ce0eb07d-25b6-48a6-8fb4-8758c2501a97" providerId="ADAL" clId="{A8F872CC-2E3A-4E10-855D-308CBA990644}" dt="2023-08-10T10:44:28.812" v="4400" actId="1076"/>
          <ac:spMkLst>
            <pc:docMk/>
            <pc:sldMk cId="3583854076" sldId="271"/>
            <ac:spMk id="18" creationId="{231E5732-FE61-8495-12BC-ED2AB6B7E8DD}"/>
          </ac:spMkLst>
        </pc:spChg>
        <pc:spChg chg="add mod">
          <ac:chgData name="Claydon, Jennifer" userId="ce0eb07d-25b6-48a6-8fb4-8758c2501a97" providerId="ADAL" clId="{A8F872CC-2E3A-4E10-855D-308CBA990644}" dt="2023-08-10T10:44:26.586" v="4399" actId="1076"/>
          <ac:spMkLst>
            <pc:docMk/>
            <pc:sldMk cId="3583854076" sldId="271"/>
            <ac:spMk id="19" creationId="{DA0E6C3E-CE0B-CEF3-7C4B-B94238BB7A67}"/>
          </ac:spMkLst>
        </pc:spChg>
        <pc:grpChg chg="add mod">
          <ac:chgData name="Claydon, Jennifer" userId="ce0eb07d-25b6-48a6-8fb4-8758c2501a97" providerId="ADAL" clId="{A8F872CC-2E3A-4E10-855D-308CBA990644}" dt="2023-08-10T10:44:16.714" v="4393" actId="12789"/>
          <ac:grpSpMkLst>
            <pc:docMk/>
            <pc:sldMk cId="3583854076" sldId="271"/>
            <ac:grpSpMk id="15" creationId="{00543E2A-D1F5-D877-B760-7A3B2B038D6A}"/>
          </ac:grpSpMkLst>
        </pc:grpChg>
        <pc:graphicFrameChg chg="add mod modGraphic">
          <ac:chgData name="Claydon, Jennifer" userId="ce0eb07d-25b6-48a6-8fb4-8758c2501a97" providerId="ADAL" clId="{A8F872CC-2E3A-4E10-855D-308CBA990644}" dt="2023-08-14T10:48:02.230" v="5794" actId="20577"/>
          <ac:graphicFrameMkLst>
            <pc:docMk/>
            <pc:sldMk cId="3583854076" sldId="271"/>
            <ac:graphicFrameMk id="20" creationId="{B0A4AF97-B953-8DB9-293F-87C48F591A2C}"/>
          </ac:graphicFrameMkLst>
        </pc:graphicFrameChg>
      </pc:sldChg>
      <pc:sldChg chg="addSp delSp modSp add mod">
        <pc:chgData name="Claydon, Jennifer" userId="ce0eb07d-25b6-48a6-8fb4-8758c2501a97" providerId="ADAL" clId="{A8F872CC-2E3A-4E10-855D-308CBA990644}" dt="2023-08-10T10:50:14.375" v="4715" actId="478"/>
        <pc:sldMkLst>
          <pc:docMk/>
          <pc:sldMk cId="2957573117" sldId="272"/>
        </pc:sldMkLst>
        <pc:spChg chg="mod">
          <ac:chgData name="Claydon, Jennifer" userId="ce0eb07d-25b6-48a6-8fb4-8758c2501a97" providerId="ADAL" clId="{A8F872CC-2E3A-4E10-855D-308CBA990644}" dt="2023-08-10T10:49:41.590" v="4711" actId="404"/>
          <ac:spMkLst>
            <pc:docMk/>
            <pc:sldMk cId="2957573117" sldId="272"/>
            <ac:spMk id="2" creationId="{F1F8DCA8-0C55-4BAE-3EFE-0EE1AAB57A1A}"/>
          </ac:spMkLst>
        </pc:spChg>
        <pc:spChg chg="mod">
          <ac:chgData name="Claydon, Jennifer" userId="ce0eb07d-25b6-48a6-8fb4-8758c2501a97" providerId="ADAL" clId="{A8F872CC-2E3A-4E10-855D-308CBA990644}" dt="2023-08-10T10:31:54.684" v="3467" actId="20577"/>
          <ac:spMkLst>
            <pc:docMk/>
            <pc:sldMk cId="2957573117" sldId="272"/>
            <ac:spMk id="3" creationId="{8A53267E-D5B3-39B4-8C0E-B8940E0745F4}"/>
          </ac:spMkLst>
        </pc:spChg>
        <pc:spChg chg="add del mod">
          <ac:chgData name="Claydon, Jennifer" userId="ce0eb07d-25b6-48a6-8fb4-8758c2501a97" providerId="ADAL" clId="{A8F872CC-2E3A-4E10-855D-308CBA990644}" dt="2023-08-10T10:50:14.375" v="4715" actId="478"/>
          <ac:spMkLst>
            <pc:docMk/>
            <pc:sldMk cId="2957573117" sldId="272"/>
            <ac:spMk id="4" creationId="{E2AE5643-E11A-1EBE-3488-DD6875D2B6F4}"/>
          </ac:spMkLst>
        </pc:spChg>
      </pc:sldChg>
      <pc:sldChg chg="addSp delSp modSp add mod ord modNotesTx">
        <pc:chgData name="Claydon, Jennifer" userId="ce0eb07d-25b6-48a6-8fb4-8758c2501a97" providerId="ADAL" clId="{A8F872CC-2E3A-4E10-855D-308CBA990644}" dt="2023-08-10T10:58:00.200" v="4781" actId="20577"/>
        <pc:sldMkLst>
          <pc:docMk/>
          <pc:sldMk cId="226978668" sldId="273"/>
        </pc:sldMkLst>
        <pc:spChg chg="del">
          <ac:chgData name="Claydon, Jennifer" userId="ce0eb07d-25b6-48a6-8fb4-8758c2501a97" providerId="ADAL" clId="{A8F872CC-2E3A-4E10-855D-308CBA990644}" dt="2023-08-10T10:35:00.474" v="3676" actId="478"/>
          <ac:spMkLst>
            <pc:docMk/>
            <pc:sldMk cId="226978668" sldId="273"/>
            <ac:spMk id="2" creationId="{F1F8DCA8-0C55-4BAE-3EFE-0EE1AAB57A1A}"/>
          </ac:spMkLst>
        </pc:spChg>
        <pc:spChg chg="mod">
          <ac:chgData name="Claydon, Jennifer" userId="ce0eb07d-25b6-48a6-8fb4-8758c2501a97" providerId="ADAL" clId="{A8F872CC-2E3A-4E10-855D-308CBA990644}" dt="2023-08-10T10:31:22.148" v="3427"/>
          <ac:spMkLst>
            <pc:docMk/>
            <pc:sldMk cId="226978668" sldId="273"/>
            <ac:spMk id="3" creationId="{8A53267E-D5B3-39B4-8C0E-B8940E0745F4}"/>
          </ac:spMkLst>
        </pc:spChg>
        <pc:spChg chg="add mod">
          <ac:chgData name="Claydon, Jennifer" userId="ce0eb07d-25b6-48a6-8fb4-8758c2501a97" providerId="ADAL" clId="{A8F872CC-2E3A-4E10-855D-308CBA990644}" dt="2023-08-10T10:49:13.269" v="4702" actId="6549"/>
          <ac:spMkLst>
            <pc:docMk/>
            <pc:sldMk cId="226978668" sldId="273"/>
            <ac:spMk id="5" creationId="{03B40F96-44D7-B35A-7942-979010F061E7}"/>
          </ac:spMkLst>
        </pc:spChg>
        <pc:graphicFrameChg chg="add mod modGraphic">
          <ac:chgData name="Claydon, Jennifer" userId="ce0eb07d-25b6-48a6-8fb4-8758c2501a97" providerId="ADAL" clId="{A8F872CC-2E3A-4E10-855D-308CBA990644}" dt="2023-08-10T10:49:06.394" v="4700" actId="403"/>
          <ac:graphicFrameMkLst>
            <pc:docMk/>
            <pc:sldMk cId="226978668" sldId="273"/>
            <ac:graphicFrameMk id="4" creationId="{F863AEA1-CA13-74AD-E30D-B1FF9A329C79}"/>
          </ac:graphicFrameMkLst>
        </pc:graphicFrameChg>
      </pc:sldChg>
      <pc:sldChg chg="addSp delSp modSp new mod modClrScheme chgLayout modNotesTx">
        <pc:chgData name="Claydon, Jennifer" userId="ce0eb07d-25b6-48a6-8fb4-8758c2501a97" providerId="ADAL" clId="{A8F872CC-2E3A-4E10-855D-308CBA990644}" dt="2023-08-10T10:33:23.108" v="3657" actId="1076"/>
        <pc:sldMkLst>
          <pc:docMk/>
          <pc:sldMk cId="3977225300" sldId="274"/>
        </pc:sldMkLst>
        <pc:spChg chg="del">
          <ac:chgData name="Claydon, Jennifer" userId="ce0eb07d-25b6-48a6-8fb4-8758c2501a97" providerId="ADAL" clId="{A8F872CC-2E3A-4E10-855D-308CBA990644}" dt="2023-08-10T10:27:33.292" v="3264" actId="700"/>
          <ac:spMkLst>
            <pc:docMk/>
            <pc:sldMk cId="3977225300" sldId="274"/>
            <ac:spMk id="2" creationId="{F89F9BE2-6414-954A-7577-7D690B0BB178}"/>
          </ac:spMkLst>
        </pc:spChg>
        <pc:spChg chg="mod ord">
          <ac:chgData name="Claydon, Jennifer" userId="ce0eb07d-25b6-48a6-8fb4-8758c2501a97" providerId="ADAL" clId="{A8F872CC-2E3A-4E10-855D-308CBA990644}" dt="2023-08-10T10:33:13.874" v="3651" actId="1036"/>
          <ac:spMkLst>
            <pc:docMk/>
            <pc:sldMk cId="3977225300" sldId="274"/>
            <ac:spMk id="3" creationId="{A7BC4887-CF30-2C7E-EE6D-F21FE4E624D9}"/>
          </ac:spMkLst>
        </pc:spChg>
        <pc:spChg chg="add mod ord">
          <ac:chgData name="Claydon, Jennifer" userId="ce0eb07d-25b6-48a6-8fb4-8758c2501a97" providerId="ADAL" clId="{A8F872CC-2E3A-4E10-855D-308CBA990644}" dt="2023-08-10T10:33:13.874" v="3651" actId="1036"/>
          <ac:spMkLst>
            <pc:docMk/>
            <pc:sldMk cId="3977225300" sldId="274"/>
            <ac:spMk id="4" creationId="{10D4732D-ECA3-32D1-2407-7F9051F093F2}"/>
          </ac:spMkLst>
        </pc:spChg>
        <pc:spChg chg="add mod">
          <ac:chgData name="Claydon, Jennifer" userId="ce0eb07d-25b6-48a6-8fb4-8758c2501a97" providerId="ADAL" clId="{A8F872CC-2E3A-4E10-855D-308CBA990644}" dt="2023-08-10T10:33:17.697" v="3655" actId="1076"/>
          <ac:spMkLst>
            <pc:docMk/>
            <pc:sldMk cId="3977225300" sldId="274"/>
            <ac:spMk id="5" creationId="{CE8D3A6B-BCB2-98A7-BCBB-9EDE2F1446E3}"/>
          </ac:spMkLst>
        </pc:spChg>
        <pc:spChg chg="add mod">
          <ac:chgData name="Claydon, Jennifer" userId="ce0eb07d-25b6-48a6-8fb4-8758c2501a97" providerId="ADAL" clId="{A8F872CC-2E3A-4E10-855D-308CBA990644}" dt="2023-08-10T10:33:21.017" v="3656" actId="1076"/>
          <ac:spMkLst>
            <pc:docMk/>
            <pc:sldMk cId="3977225300" sldId="274"/>
            <ac:spMk id="6" creationId="{24DD5213-623E-697C-429B-2CD5B1084831}"/>
          </ac:spMkLst>
        </pc:spChg>
        <pc:spChg chg="add del mod">
          <ac:chgData name="Claydon, Jennifer" userId="ce0eb07d-25b6-48a6-8fb4-8758c2501a97" providerId="ADAL" clId="{A8F872CC-2E3A-4E10-855D-308CBA990644}" dt="2023-08-10T10:32:25.980" v="3497" actId="478"/>
          <ac:spMkLst>
            <pc:docMk/>
            <pc:sldMk cId="3977225300" sldId="274"/>
            <ac:spMk id="7" creationId="{482F8DBD-6E85-C449-0910-6A640E06FF73}"/>
          </ac:spMkLst>
        </pc:spChg>
        <pc:spChg chg="add mod">
          <ac:chgData name="Claydon, Jennifer" userId="ce0eb07d-25b6-48a6-8fb4-8758c2501a97" providerId="ADAL" clId="{A8F872CC-2E3A-4E10-855D-308CBA990644}" dt="2023-08-10T10:33:23.108" v="3657" actId="1076"/>
          <ac:spMkLst>
            <pc:docMk/>
            <pc:sldMk cId="3977225300" sldId="274"/>
            <ac:spMk id="8" creationId="{30C348BE-63F7-073A-9F17-0C6A4010CC40}"/>
          </ac:spMkLst>
        </pc:spChg>
      </pc:sldChg>
      <pc:sldChg chg="addSp delSp modSp add mod">
        <pc:chgData name="Claydon, Jennifer" userId="ce0eb07d-25b6-48a6-8fb4-8758c2501a97" providerId="ADAL" clId="{A8F872CC-2E3A-4E10-855D-308CBA990644}" dt="2023-08-14T10:47:54.681" v="5782" actId="478"/>
        <pc:sldMkLst>
          <pc:docMk/>
          <pc:sldMk cId="1187772082" sldId="275"/>
        </pc:sldMkLst>
        <pc:spChg chg="del">
          <ac:chgData name="Claydon, Jennifer" userId="ce0eb07d-25b6-48a6-8fb4-8758c2501a97" providerId="ADAL" clId="{A8F872CC-2E3A-4E10-855D-308CBA990644}" dt="2023-08-14T10:47:54.681" v="5782" actId="478"/>
          <ac:spMkLst>
            <pc:docMk/>
            <pc:sldMk cId="1187772082" sldId="275"/>
            <ac:spMk id="2" creationId="{F1F8DCA8-0C55-4BAE-3EFE-0EE1AAB57A1A}"/>
          </ac:spMkLst>
        </pc:spChg>
        <pc:spChg chg="mod">
          <ac:chgData name="Claydon, Jennifer" userId="ce0eb07d-25b6-48a6-8fb4-8758c2501a97" providerId="ADAL" clId="{A8F872CC-2E3A-4E10-855D-308CBA990644}" dt="2023-08-10T10:31:37.068" v="3444" actId="20577"/>
          <ac:spMkLst>
            <pc:docMk/>
            <pc:sldMk cId="1187772082" sldId="275"/>
            <ac:spMk id="3" creationId="{8A53267E-D5B3-39B4-8C0E-B8940E0745F4}"/>
          </ac:spMkLst>
        </pc:spChg>
        <pc:spChg chg="add del mod">
          <ac:chgData name="Claydon, Jennifer" userId="ce0eb07d-25b6-48a6-8fb4-8758c2501a97" providerId="ADAL" clId="{A8F872CC-2E3A-4E10-855D-308CBA990644}" dt="2023-08-10T10:50:26.778" v="4720" actId="478"/>
          <ac:spMkLst>
            <pc:docMk/>
            <pc:sldMk cId="1187772082" sldId="275"/>
            <ac:spMk id="4" creationId="{EC3A7056-288C-805C-30D2-057D3FDA69DB}"/>
          </ac:spMkLst>
        </pc:spChg>
        <pc:spChg chg="add mod">
          <ac:chgData name="Claydon, Jennifer" userId="ce0eb07d-25b6-48a6-8fb4-8758c2501a97" providerId="ADAL" clId="{A8F872CC-2E3A-4E10-855D-308CBA990644}" dt="2023-08-10T10:41:43.649" v="4302" actId="1076"/>
          <ac:spMkLst>
            <pc:docMk/>
            <pc:sldMk cId="1187772082" sldId="275"/>
            <ac:spMk id="6" creationId="{D5D7B195-ADC3-EE10-ABBB-EEB06B080C6B}"/>
          </ac:spMkLst>
        </pc:spChg>
        <pc:graphicFrameChg chg="add mod">
          <ac:chgData name="Claydon, Jennifer" userId="ce0eb07d-25b6-48a6-8fb4-8758c2501a97" providerId="ADAL" clId="{A8F872CC-2E3A-4E10-855D-308CBA990644}" dt="2023-08-10T10:42:08.587" v="4315"/>
          <ac:graphicFrameMkLst>
            <pc:docMk/>
            <pc:sldMk cId="1187772082" sldId="275"/>
            <ac:graphicFrameMk id="5" creationId="{77D04B42-B3AF-CEA7-CAD4-095EB4227B8A}"/>
          </ac:graphicFrameMkLst>
        </pc:graphicFrameChg>
      </pc:sldChg>
      <pc:sldChg chg="new del">
        <pc:chgData name="Claydon, Jennifer" userId="ce0eb07d-25b6-48a6-8fb4-8758c2501a97" providerId="ADAL" clId="{A8F872CC-2E3A-4E10-855D-308CBA990644}" dt="2023-08-10T11:00:52.548" v="5070" actId="47"/>
        <pc:sldMkLst>
          <pc:docMk/>
          <pc:sldMk cId="212457428" sldId="276"/>
        </pc:sldMkLst>
      </pc:sldChg>
      <pc:sldMasterChg chg="addSp delSp modSp mod delSldLayout modSldLayout">
        <pc:chgData name="Claydon, Jennifer" userId="ce0eb07d-25b6-48a6-8fb4-8758c2501a97" providerId="ADAL" clId="{A8F872CC-2E3A-4E10-855D-308CBA990644}" dt="2023-08-10T10:30:49.904" v="3411" actId="207"/>
        <pc:sldMasterMkLst>
          <pc:docMk/>
          <pc:sldMasterMk cId="3552849563" sldId="2147483648"/>
        </pc:sldMasterMkLst>
        <pc:spChg chg="mod">
          <ac:chgData name="Claydon, Jennifer" userId="ce0eb07d-25b6-48a6-8fb4-8758c2501a97" providerId="ADAL" clId="{A8F872CC-2E3A-4E10-855D-308CBA990644}" dt="2023-08-10T10:30:49.904" v="3411" actId="207"/>
          <ac:spMkLst>
            <pc:docMk/>
            <pc:sldMasterMk cId="3552849563" sldId="2147483648"/>
            <ac:spMk id="2" creationId="{8371849C-2A81-4A18-BE30-6D99097EDF07}"/>
          </ac:spMkLst>
        </pc:spChg>
        <pc:spChg chg="mod">
          <ac:chgData name="Claydon, Jennifer" userId="ce0eb07d-25b6-48a6-8fb4-8758c2501a97" providerId="ADAL" clId="{A8F872CC-2E3A-4E10-855D-308CBA990644}" dt="2023-08-10T09:24:42.147" v="117" actId="14100"/>
          <ac:spMkLst>
            <pc:docMk/>
            <pc:sldMasterMk cId="3552849563" sldId="2147483648"/>
            <ac:spMk id="3" creationId="{ED6AA456-88B3-400D-B637-D5665175E963}"/>
          </ac:spMkLst>
        </pc:spChg>
        <pc:spChg chg="mod topLvl">
          <ac:chgData name="Claydon, Jennifer" userId="ce0eb07d-25b6-48a6-8fb4-8758c2501a97" providerId="ADAL" clId="{A8F872CC-2E3A-4E10-855D-308CBA990644}" dt="2023-08-10T09:23:47.874" v="70" actId="16037"/>
          <ac:spMkLst>
            <pc:docMk/>
            <pc:sldMasterMk cId="3552849563" sldId="2147483648"/>
            <ac:spMk id="16" creationId="{0BE4AA78-3332-49ED-A1B4-94D690D752CB}"/>
          </ac:spMkLst>
        </pc:spChg>
        <pc:grpChg chg="del">
          <ac:chgData name="Claydon, Jennifer" userId="ce0eb07d-25b6-48a6-8fb4-8758c2501a97" providerId="ADAL" clId="{A8F872CC-2E3A-4E10-855D-308CBA990644}" dt="2023-08-10T09:22:45.386" v="52" actId="478"/>
          <ac:grpSpMkLst>
            <pc:docMk/>
            <pc:sldMasterMk cId="3552849563" sldId="2147483648"/>
            <ac:grpSpMk id="15" creationId="{2FE09A73-F2CA-4BCE-BAE2-86DA3FBFEB60}"/>
          </ac:grpSpMkLst>
        </pc:grpChg>
        <pc:grpChg chg="del">
          <ac:chgData name="Claydon, Jennifer" userId="ce0eb07d-25b6-48a6-8fb4-8758c2501a97" providerId="ADAL" clId="{A8F872CC-2E3A-4E10-855D-308CBA990644}" dt="2023-08-10T09:23:13.754" v="62" actId="478"/>
          <ac:grpSpMkLst>
            <pc:docMk/>
            <pc:sldMasterMk cId="3552849563" sldId="2147483648"/>
            <ac:grpSpMk id="17" creationId="{19051CF9-D1E3-44ED-8281-E14A433966B8}"/>
          </ac:grpSpMkLst>
        </pc:grpChg>
        <pc:picChg chg="del topLvl">
          <ac:chgData name="Claydon, Jennifer" userId="ce0eb07d-25b6-48a6-8fb4-8758c2501a97" providerId="ADAL" clId="{A8F872CC-2E3A-4E10-855D-308CBA990644}" dt="2023-08-10T09:23:13.754" v="62" actId="478"/>
          <ac:picMkLst>
            <pc:docMk/>
            <pc:sldMasterMk cId="3552849563" sldId="2147483648"/>
            <ac:picMk id="8" creationId="{6DDD5DB1-7111-4C6D-BF9C-BD0F7DE284EA}"/>
          </ac:picMkLst>
        </pc:picChg>
        <pc:picChg chg="add mod">
          <ac:chgData name="Claydon, Jennifer" userId="ce0eb07d-25b6-48a6-8fb4-8758c2501a97" providerId="ADAL" clId="{A8F872CC-2E3A-4E10-855D-308CBA990644}" dt="2023-08-10T09:23:58.804" v="93" actId="1076"/>
          <ac:picMkLst>
            <pc:docMk/>
            <pc:sldMasterMk cId="3552849563" sldId="2147483648"/>
            <ac:picMk id="9" creationId="{C6B2B474-C52A-AAC3-3DDD-F0F318F77E1C}"/>
          </ac:picMkLst>
        </pc:picChg>
        <pc:picChg chg="add mod">
          <ac:chgData name="Claydon, Jennifer" userId="ce0eb07d-25b6-48a6-8fb4-8758c2501a97" providerId="ADAL" clId="{A8F872CC-2E3A-4E10-855D-308CBA990644}" dt="2023-08-10T09:24:18.763" v="103" actId="1076"/>
          <ac:picMkLst>
            <pc:docMk/>
            <pc:sldMasterMk cId="3552849563" sldId="2147483648"/>
            <ac:picMk id="12" creationId="{342E726E-55F0-AD70-10ED-703B969EBC3B}"/>
          </ac:picMkLst>
        </pc:picChg>
        <pc:sldLayoutChg chg="addSp delSp modSp mod">
          <pc:chgData name="Claydon, Jennifer" userId="ce0eb07d-25b6-48a6-8fb4-8758c2501a97" providerId="ADAL" clId="{A8F872CC-2E3A-4E10-855D-308CBA990644}" dt="2023-08-10T09:32:32.768" v="323"/>
          <pc:sldLayoutMkLst>
            <pc:docMk/>
            <pc:sldMasterMk cId="3552849563" sldId="2147483648"/>
            <pc:sldLayoutMk cId="3484144558" sldId="2147483650"/>
          </pc:sldLayoutMkLst>
          <pc:spChg chg="del">
            <ac:chgData name="Claydon, Jennifer" userId="ce0eb07d-25b6-48a6-8fb4-8758c2501a97" providerId="ADAL" clId="{A8F872CC-2E3A-4E10-855D-308CBA990644}" dt="2023-08-10T09:25:48.848" v="130" actId="478"/>
            <ac:spMkLst>
              <pc:docMk/>
              <pc:sldMasterMk cId="3552849563" sldId="2147483648"/>
              <pc:sldLayoutMk cId="3484144558" sldId="2147483650"/>
              <ac:spMk id="2" creationId="{92BA5345-13B8-464A-9B16-EA8AB6AD3FEE}"/>
            </ac:spMkLst>
          </pc:spChg>
          <pc:spChg chg="del">
            <ac:chgData name="Claydon, Jennifer" userId="ce0eb07d-25b6-48a6-8fb4-8758c2501a97" providerId="ADAL" clId="{A8F872CC-2E3A-4E10-855D-308CBA990644}" dt="2023-08-10T09:25:48.848" v="130" actId="478"/>
            <ac:spMkLst>
              <pc:docMk/>
              <pc:sldMasterMk cId="3552849563" sldId="2147483648"/>
              <pc:sldLayoutMk cId="3484144558" sldId="2147483650"/>
              <ac:spMk id="3" creationId="{AD97017A-2D66-46E0-A128-4E9938E59B3D}"/>
            </ac:spMkLst>
          </pc:spChg>
          <pc:spChg chg="del">
            <ac:chgData name="Claydon, Jennifer" userId="ce0eb07d-25b6-48a6-8fb4-8758c2501a97" providerId="ADAL" clId="{A8F872CC-2E3A-4E10-855D-308CBA990644}" dt="2023-08-10T09:25:48.848" v="130" actId="478"/>
            <ac:spMkLst>
              <pc:docMk/>
              <pc:sldMasterMk cId="3552849563" sldId="2147483648"/>
              <pc:sldLayoutMk cId="3484144558" sldId="2147483650"/>
              <ac:spMk id="4" creationId="{7108739A-6754-4E6F-93E7-5A8A4180F643}"/>
            </ac:spMkLst>
          </pc:spChg>
          <pc:spChg chg="del">
            <ac:chgData name="Claydon, Jennifer" userId="ce0eb07d-25b6-48a6-8fb4-8758c2501a97" providerId="ADAL" clId="{A8F872CC-2E3A-4E10-855D-308CBA990644}" dt="2023-08-10T09:25:48.848" v="130" actId="478"/>
            <ac:spMkLst>
              <pc:docMk/>
              <pc:sldMasterMk cId="3552849563" sldId="2147483648"/>
              <pc:sldLayoutMk cId="3484144558" sldId="2147483650"/>
              <ac:spMk id="5" creationId="{AE902420-76FD-4439-A1C7-5408063CCD07}"/>
            </ac:spMkLst>
          </pc:spChg>
          <pc:spChg chg="del">
            <ac:chgData name="Claydon, Jennifer" userId="ce0eb07d-25b6-48a6-8fb4-8758c2501a97" providerId="ADAL" clId="{A8F872CC-2E3A-4E10-855D-308CBA990644}" dt="2023-08-10T09:25:48.848" v="130" actId="478"/>
            <ac:spMkLst>
              <pc:docMk/>
              <pc:sldMasterMk cId="3552849563" sldId="2147483648"/>
              <pc:sldLayoutMk cId="3484144558" sldId="2147483650"/>
              <ac:spMk id="6" creationId="{0C0A9B72-B4B7-46F9-8A65-13BB2A651C61}"/>
            </ac:spMkLst>
          </pc:spChg>
          <pc:spChg chg="add del mod">
            <ac:chgData name="Claydon, Jennifer" userId="ce0eb07d-25b6-48a6-8fb4-8758c2501a97" providerId="ADAL" clId="{A8F872CC-2E3A-4E10-855D-308CBA990644}" dt="2023-08-10T09:32:32.470" v="322" actId="478"/>
            <ac:spMkLst>
              <pc:docMk/>
              <pc:sldMasterMk cId="3552849563" sldId="2147483648"/>
              <pc:sldLayoutMk cId="3484144558" sldId="2147483650"/>
              <ac:spMk id="7" creationId="{DA84B1CC-A874-B247-21FF-0554827CA143}"/>
            </ac:spMkLst>
          </pc:spChg>
          <pc:spChg chg="add mod">
            <ac:chgData name="Claydon, Jennifer" userId="ce0eb07d-25b6-48a6-8fb4-8758c2501a97" providerId="ADAL" clId="{A8F872CC-2E3A-4E10-855D-308CBA990644}" dt="2023-08-10T09:25:49.922" v="134"/>
            <ac:spMkLst>
              <pc:docMk/>
              <pc:sldMasterMk cId="3552849563" sldId="2147483648"/>
              <pc:sldLayoutMk cId="3484144558" sldId="2147483650"/>
              <ac:spMk id="8" creationId="{DA58DE58-0EC6-038F-98CB-23AFC8D48E5B}"/>
            </ac:spMkLst>
          </pc:spChg>
          <pc:spChg chg="add mod">
            <ac:chgData name="Claydon, Jennifer" userId="ce0eb07d-25b6-48a6-8fb4-8758c2501a97" providerId="ADAL" clId="{A8F872CC-2E3A-4E10-855D-308CBA990644}" dt="2023-08-10T09:25:49.922" v="134"/>
            <ac:spMkLst>
              <pc:docMk/>
              <pc:sldMasterMk cId="3552849563" sldId="2147483648"/>
              <pc:sldLayoutMk cId="3484144558" sldId="2147483650"/>
              <ac:spMk id="9" creationId="{FA9D2D22-5CA7-DCE6-EF8D-B71F8522AB8E}"/>
            </ac:spMkLst>
          </pc:spChg>
          <pc:spChg chg="add mod">
            <ac:chgData name="Claydon, Jennifer" userId="ce0eb07d-25b6-48a6-8fb4-8758c2501a97" providerId="ADAL" clId="{A8F872CC-2E3A-4E10-855D-308CBA990644}" dt="2023-08-10T09:25:49.922" v="134"/>
            <ac:spMkLst>
              <pc:docMk/>
              <pc:sldMasterMk cId="3552849563" sldId="2147483648"/>
              <pc:sldLayoutMk cId="3484144558" sldId="2147483650"/>
              <ac:spMk id="10" creationId="{F1F211B5-1FE1-2D4E-7EC0-E83CE9D3AD11}"/>
            </ac:spMkLst>
          </pc:spChg>
          <pc:spChg chg="add mod">
            <ac:chgData name="Claydon, Jennifer" userId="ce0eb07d-25b6-48a6-8fb4-8758c2501a97" providerId="ADAL" clId="{A8F872CC-2E3A-4E10-855D-308CBA990644}" dt="2023-08-10T09:25:49.922" v="134"/>
            <ac:spMkLst>
              <pc:docMk/>
              <pc:sldMasterMk cId="3552849563" sldId="2147483648"/>
              <pc:sldLayoutMk cId="3484144558" sldId="2147483650"/>
              <ac:spMk id="11" creationId="{0189B213-1236-11BC-7BC9-F116DD161A8F}"/>
            </ac:spMkLst>
          </pc:spChg>
          <pc:spChg chg="add del mod">
            <ac:chgData name="Claydon, Jennifer" userId="ce0eb07d-25b6-48a6-8fb4-8758c2501a97" providerId="ADAL" clId="{A8F872CC-2E3A-4E10-855D-308CBA990644}" dt="2023-08-10T09:25:57.190" v="138" actId="478"/>
            <ac:spMkLst>
              <pc:docMk/>
              <pc:sldMasterMk cId="3552849563" sldId="2147483648"/>
              <pc:sldLayoutMk cId="3484144558" sldId="2147483650"/>
              <ac:spMk id="12" creationId="{CB36A5E8-7B79-6E93-76F6-63086BA82077}"/>
            </ac:spMkLst>
          </pc:spChg>
          <pc:spChg chg="add mod">
            <ac:chgData name="Claydon, Jennifer" userId="ce0eb07d-25b6-48a6-8fb4-8758c2501a97" providerId="ADAL" clId="{A8F872CC-2E3A-4E10-855D-308CBA990644}" dt="2023-08-10T09:32:32.768" v="323"/>
            <ac:spMkLst>
              <pc:docMk/>
              <pc:sldMasterMk cId="3552849563" sldId="2147483648"/>
              <pc:sldLayoutMk cId="3484144558" sldId="2147483650"/>
              <ac:spMk id="16" creationId="{E85AC242-0C79-27ED-E8B3-67DACECBD395}"/>
            </ac:spMkLst>
          </pc:spChg>
          <pc:picChg chg="add del mod">
            <ac:chgData name="Claydon, Jennifer" userId="ce0eb07d-25b6-48a6-8fb4-8758c2501a97" providerId="ADAL" clId="{A8F872CC-2E3A-4E10-855D-308CBA990644}" dt="2023-08-10T09:25:55.077" v="136" actId="478"/>
            <ac:picMkLst>
              <pc:docMk/>
              <pc:sldMasterMk cId="3552849563" sldId="2147483648"/>
              <pc:sldLayoutMk cId="3484144558" sldId="2147483650"/>
              <ac:picMk id="14" creationId="{0F0607DB-35C3-CD62-0BF1-F33E9CD7A9C0}"/>
            </ac:picMkLst>
          </pc:picChg>
          <pc:picChg chg="add del mod">
            <ac:chgData name="Claydon, Jennifer" userId="ce0eb07d-25b6-48a6-8fb4-8758c2501a97" providerId="ADAL" clId="{A8F872CC-2E3A-4E10-855D-308CBA990644}" dt="2023-08-10T09:25:53.799" v="135" actId="478"/>
            <ac:picMkLst>
              <pc:docMk/>
              <pc:sldMasterMk cId="3552849563" sldId="2147483648"/>
              <pc:sldLayoutMk cId="3484144558" sldId="2147483650"/>
              <ac:picMk id="15" creationId="{31A69A97-7879-0C71-FBD5-12B7CC80D2EC}"/>
            </ac:picMkLst>
          </pc:picChg>
          <pc:cxnChg chg="add mod">
            <ac:chgData name="Claydon, Jennifer" userId="ce0eb07d-25b6-48a6-8fb4-8758c2501a97" providerId="ADAL" clId="{A8F872CC-2E3A-4E10-855D-308CBA990644}" dt="2023-08-10T09:25:49.922" v="134"/>
            <ac:cxnSpMkLst>
              <pc:docMk/>
              <pc:sldMasterMk cId="3552849563" sldId="2147483648"/>
              <pc:sldLayoutMk cId="3484144558" sldId="2147483650"/>
              <ac:cxnSpMk id="13" creationId="{DC944302-E41E-E3E0-26A9-4DADCEB3FB0E}"/>
            </ac:cxnSpMkLst>
          </pc:cxnChg>
        </pc:sldLayoutChg>
        <pc:sldLayoutChg chg="modSp">
          <pc:chgData name="Claydon, Jennifer" userId="ce0eb07d-25b6-48a6-8fb4-8758c2501a97" providerId="ADAL" clId="{A8F872CC-2E3A-4E10-855D-308CBA990644}" dt="2023-08-10T09:21:03.286" v="0" actId="735"/>
          <pc:sldLayoutMkLst>
            <pc:docMk/>
            <pc:sldMasterMk cId="3552849563" sldId="2147483648"/>
            <pc:sldLayoutMk cId="1654402619" sldId="2147483651"/>
          </pc:sldLayoutMkLst>
        </pc:sldLayoutChg>
        <pc:sldLayoutChg chg="addSp delSp modSp mod">
          <pc:chgData name="Claydon, Jennifer" userId="ce0eb07d-25b6-48a6-8fb4-8758c2501a97" providerId="ADAL" clId="{A8F872CC-2E3A-4E10-855D-308CBA990644}" dt="2023-08-10T09:32:36.885" v="328"/>
          <pc:sldLayoutMkLst>
            <pc:docMk/>
            <pc:sldMasterMk cId="3552849563" sldId="2147483648"/>
            <pc:sldLayoutMk cId="3853890762" sldId="2147483652"/>
          </pc:sldLayoutMkLst>
          <pc:spChg chg="del">
            <ac:chgData name="Claydon, Jennifer" userId="ce0eb07d-25b6-48a6-8fb4-8758c2501a97" providerId="ADAL" clId="{A8F872CC-2E3A-4E10-855D-308CBA990644}" dt="2023-08-10T09:32:36.612" v="327" actId="478"/>
            <ac:spMkLst>
              <pc:docMk/>
              <pc:sldMasterMk cId="3552849563" sldId="2147483648"/>
              <pc:sldLayoutMk cId="3853890762" sldId="2147483652"/>
              <ac:spMk id="2" creationId="{D6B3D3BA-295C-4F37-AA6B-E6C3F3B59B4F}"/>
            </ac:spMkLst>
          </pc:spChg>
          <pc:spChg chg="mod">
            <ac:chgData name="Claydon, Jennifer" userId="ce0eb07d-25b6-48a6-8fb4-8758c2501a97" providerId="ADAL" clId="{A8F872CC-2E3A-4E10-855D-308CBA990644}" dt="2023-08-10T09:25:31.496" v="124" actId="14100"/>
            <ac:spMkLst>
              <pc:docMk/>
              <pc:sldMasterMk cId="3552849563" sldId="2147483648"/>
              <pc:sldLayoutMk cId="3853890762" sldId="2147483652"/>
              <ac:spMk id="3" creationId="{72E4B573-5BAD-4FC6-A9ED-B07FB69867FF}"/>
            </ac:spMkLst>
          </pc:spChg>
          <pc:spChg chg="mod">
            <ac:chgData name="Claydon, Jennifer" userId="ce0eb07d-25b6-48a6-8fb4-8758c2501a97" providerId="ADAL" clId="{A8F872CC-2E3A-4E10-855D-308CBA990644}" dt="2023-08-10T09:25:33.593" v="125" actId="14100"/>
            <ac:spMkLst>
              <pc:docMk/>
              <pc:sldMasterMk cId="3552849563" sldId="2147483648"/>
              <pc:sldLayoutMk cId="3853890762" sldId="2147483652"/>
              <ac:spMk id="4" creationId="{C9634A94-E7C7-4D43-8689-764EF215490D}"/>
            </ac:spMkLst>
          </pc:spChg>
          <pc:spChg chg="add mod">
            <ac:chgData name="Claydon, Jennifer" userId="ce0eb07d-25b6-48a6-8fb4-8758c2501a97" providerId="ADAL" clId="{A8F872CC-2E3A-4E10-855D-308CBA990644}" dt="2023-08-10T09:32:36.885" v="328"/>
            <ac:spMkLst>
              <pc:docMk/>
              <pc:sldMasterMk cId="3552849563" sldId="2147483648"/>
              <pc:sldLayoutMk cId="3853890762" sldId="2147483652"/>
              <ac:spMk id="8" creationId="{34BC017A-3784-7C55-6D47-CA0F4F953B86}"/>
            </ac:spMkLst>
          </pc:spChg>
        </pc:sldLayoutChg>
        <pc:sldLayoutChg chg="del">
          <pc:chgData name="Claydon, Jennifer" userId="ce0eb07d-25b6-48a6-8fb4-8758c2501a97" providerId="ADAL" clId="{A8F872CC-2E3A-4E10-855D-308CBA990644}" dt="2023-08-10T09:25:38.530" v="126" actId="2696"/>
          <pc:sldLayoutMkLst>
            <pc:docMk/>
            <pc:sldMasterMk cId="3552849563" sldId="2147483648"/>
            <pc:sldLayoutMk cId="3366506309" sldId="2147483653"/>
          </pc:sldLayoutMkLst>
        </pc:sldLayoutChg>
        <pc:sldLayoutChg chg="addSp delSp modSp mod">
          <pc:chgData name="Claydon, Jennifer" userId="ce0eb07d-25b6-48a6-8fb4-8758c2501a97" providerId="ADAL" clId="{A8F872CC-2E3A-4E10-855D-308CBA990644}" dt="2023-08-10T09:26:10.731" v="144" actId="478"/>
          <pc:sldLayoutMkLst>
            <pc:docMk/>
            <pc:sldMasterMk cId="3552849563" sldId="2147483648"/>
            <pc:sldLayoutMk cId="1424489377" sldId="2147483654"/>
          </pc:sldLayoutMkLst>
          <pc:spChg chg="del">
            <ac:chgData name="Claydon, Jennifer" userId="ce0eb07d-25b6-48a6-8fb4-8758c2501a97" providerId="ADAL" clId="{A8F872CC-2E3A-4E10-855D-308CBA990644}" dt="2023-08-10T09:26:10.731" v="144" actId="478"/>
            <ac:spMkLst>
              <pc:docMk/>
              <pc:sldMasterMk cId="3552849563" sldId="2147483648"/>
              <pc:sldLayoutMk cId="1424489377" sldId="2147483654"/>
              <ac:spMk id="2" creationId="{A7B010DD-F815-4620-80AE-C15D9F1B0BB7}"/>
            </ac:spMkLst>
          </pc:spChg>
          <pc:spChg chg="add mod">
            <ac:chgData name="Claydon, Jennifer" userId="ce0eb07d-25b6-48a6-8fb4-8758c2501a97" providerId="ADAL" clId="{A8F872CC-2E3A-4E10-855D-308CBA990644}" dt="2023-08-10T09:26:09.187" v="143" actId="27636"/>
            <ac:spMkLst>
              <pc:docMk/>
              <pc:sldMasterMk cId="3552849563" sldId="2147483648"/>
              <pc:sldLayoutMk cId="1424489377" sldId="2147483654"/>
              <ac:spMk id="6" creationId="{A45C39B7-9886-00D2-B858-87C5E55698D5}"/>
            </ac:spMkLst>
          </pc:spChg>
        </pc:sldLayoutChg>
      </pc:sldMasterChg>
    </pc:docChg>
  </pc:docChgLst>
  <pc:docChgLst>
    <pc:chgData name="Smith, Emma" userId="6fe561bf-eec0-4f61-aaeb-7deba86c23b6" providerId="ADAL" clId="{1DDDB8D2-194C-450F-80C4-780F5CF7C476}"/>
    <pc:docChg chg="custSel replTag delTag">
      <pc:chgData name="Smith, Emma" userId="6fe561bf-eec0-4f61-aaeb-7deba86c23b6" providerId="ADAL" clId="{1DDDB8D2-194C-450F-80C4-780F5CF7C476}" dt="2022-04-13T15:26:37.756" v="5"/>
      <pc:docMkLst>
        <pc:docMk/>
      </pc:docMkLst>
    </pc:docChg>
  </pc:docChgLst>
  <pc:docChgLst>
    <pc:chgData name="Habergham-Mawson, Stacey" userId="a5ef71d5-5e7c-4f18-a94a-742bbbd8ed0d" providerId="ADAL" clId="{596E35F0-0AC1-4E77-9C89-BABCED2F3378}"/>
    <pc:docChg chg="custSel modSld replTag delTag">
      <pc:chgData name="Habergham-Mawson, Stacey" userId="a5ef71d5-5e7c-4f18-a94a-742bbbd8ed0d" providerId="ADAL" clId="{596E35F0-0AC1-4E77-9C89-BABCED2F3378}" dt="2023-06-22T07:30:01.935" v="18"/>
      <pc:docMkLst>
        <pc:docMk/>
      </pc:docMkLst>
      <pc:sldChg chg="addSp modSp mod">
        <pc:chgData name="Habergham-Mawson, Stacey" userId="a5ef71d5-5e7c-4f18-a94a-742bbbd8ed0d" providerId="ADAL" clId="{596E35F0-0AC1-4E77-9C89-BABCED2F3378}" dt="2023-06-22T07:29:53.193" v="16" actId="207"/>
        <pc:sldMkLst>
          <pc:docMk/>
          <pc:sldMk cId="2376808186" sldId="260"/>
        </pc:sldMkLst>
        <pc:spChg chg="mod">
          <ac:chgData name="Habergham-Mawson, Stacey" userId="a5ef71d5-5e7c-4f18-a94a-742bbbd8ed0d" providerId="ADAL" clId="{596E35F0-0AC1-4E77-9C89-BABCED2F3378}" dt="2023-06-22T07:29:53.130" v="0"/>
          <ac:spMkLst>
            <pc:docMk/>
            <pc:sldMk cId="2376808186" sldId="260"/>
            <ac:spMk id="2" creationId="{7E7C23CB-7515-4738-B5B7-26B1C4EC222A}"/>
          </ac:spMkLst>
        </pc:spChg>
        <pc:spChg chg="mod">
          <ac:chgData name="Habergham-Mawson, Stacey" userId="a5ef71d5-5e7c-4f18-a94a-742bbbd8ed0d" providerId="ADAL" clId="{596E35F0-0AC1-4E77-9C89-BABCED2F3378}" dt="2023-06-22T07:29:53.130" v="0"/>
          <ac:spMkLst>
            <pc:docMk/>
            <pc:sldMk cId="2376808186" sldId="260"/>
            <ac:spMk id="3" creationId="{DEEFBD04-AEDE-4725-8895-F9BBB6CBB68A}"/>
          </ac:spMkLst>
        </pc:spChg>
        <pc:spChg chg="add mod">
          <ac:chgData name="Habergham-Mawson, Stacey" userId="a5ef71d5-5e7c-4f18-a94a-742bbbd8ed0d" providerId="ADAL" clId="{596E35F0-0AC1-4E77-9C89-BABCED2F3378}" dt="2023-06-22T07:29:53.193" v="8" actId="207"/>
          <ac:spMkLst>
            <pc:docMk/>
            <pc:sldMk cId="2376808186" sldId="260"/>
            <ac:spMk id="4" creationId="{0D862296-CF51-D9ED-0209-8829B791C2AB}"/>
          </ac:spMkLst>
        </pc:spChg>
        <pc:spChg chg="add mod">
          <ac:chgData name="Habergham-Mawson, Stacey" userId="a5ef71d5-5e7c-4f18-a94a-742bbbd8ed0d" providerId="ADAL" clId="{596E35F0-0AC1-4E77-9C89-BABCED2F3378}" dt="2023-06-22T07:29:53.193" v="16" actId="207"/>
          <ac:spMkLst>
            <pc:docMk/>
            <pc:sldMk cId="2376808186" sldId="260"/>
            <ac:spMk id="5" creationId="{C678C977-8C8A-BE05-4148-F2BE335E4D4A}"/>
          </ac:spMkLst>
        </pc:spChg>
      </pc:sldChg>
    </pc:docChg>
  </pc:docChgLst>
  <pc:docChgLst>
    <pc:chgData name="Keen, Alison" userId="17eb20e0-2803-4220-90ca-3268b67bc9e8" providerId="ADAL" clId="{711B5447-1B20-4DDD-B91E-89C50419F83E}"/>
    <pc:docChg chg="custSel modSld replTag delTag">
      <pc:chgData name="Keen, Alison" userId="17eb20e0-2803-4220-90ca-3268b67bc9e8" providerId="ADAL" clId="{711B5447-1B20-4DDD-B91E-89C50419F83E}" dt="2023-07-25T13:57:14.019" v="18"/>
      <pc:docMkLst>
        <pc:docMk/>
      </pc:docMkLst>
      <pc:sldChg chg="addSp modSp mod">
        <pc:chgData name="Keen, Alison" userId="17eb20e0-2803-4220-90ca-3268b67bc9e8" providerId="ADAL" clId="{711B5447-1B20-4DDD-B91E-89C50419F83E}" dt="2023-07-25T13:57:03.338" v="15" actId="1076"/>
        <pc:sldMkLst>
          <pc:docMk/>
          <pc:sldMk cId="2376808186" sldId="260"/>
        </pc:sldMkLst>
        <pc:spChg chg="mod">
          <ac:chgData name="Keen, Alison" userId="17eb20e0-2803-4220-90ca-3268b67bc9e8" providerId="ADAL" clId="{711B5447-1B20-4DDD-B91E-89C50419F83E}" dt="2023-07-25T13:51:30.414" v="0" actId="6549"/>
          <ac:spMkLst>
            <pc:docMk/>
            <pc:sldMk cId="2376808186" sldId="260"/>
            <ac:spMk id="3" creationId="{DEEFBD04-AEDE-4725-8895-F9BBB6CBB68A}"/>
          </ac:spMkLst>
        </pc:spChg>
        <pc:picChg chg="add mod">
          <ac:chgData name="Keen, Alison" userId="17eb20e0-2803-4220-90ca-3268b67bc9e8" providerId="ADAL" clId="{711B5447-1B20-4DDD-B91E-89C50419F83E}" dt="2023-07-25T13:57:03.338" v="15" actId="1076"/>
          <ac:picMkLst>
            <pc:docMk/>
            <pc:sldMk cId="2376808186" sldId="260"/>
            <ac:picMk id="6" creationId="{D0637228-A36E-9DC4-8CC9-D7F203A71177}"/>
          </ac:picMkLst>
        </pc:picChg>
        <pc:picChg chg="mod">
          <ac:chgData name="Keen, Alison" userId="17eb20e0-2803-4220-90ca-3268b67bc9e8" providerId="ADAL" clId="{711B5447-1B20-4DDD-B91E-89C50419F83E}" dt="2023-07-25T13:52:04.967" v="5" actId="1076"/>
          <ac:picMkLst>
            <pc:docMk/>
            <pc:sldMk cId="2376808186" sldId="260"/>
            <ac:picMk id="16" creationId="{DCE460D6-846F-4FE4-8547-AFC25A1F3894}"/>
          </ac:picMkLst>
        </pc:picChg>
      </pc:sldChg>
    </pc:docChg>
  </pc:docChgLst>
  <pc:docChgLst>
    <pc:chgData name="Keen, Alison" userId="S::icdakeen@ljmu.ac.uk::17eb20e0-2803-4220-90ca-3268b67bc9e8" providerId="AD" clId="Web-{4AB3D7C2-5CC0-44F3-A0FA-10BF442F271E}"/>
    <pc:docChg chg="modSld">
      <pc:chgData name="Keen, Alison" userId="S::icdakeen@ljmu.ac.uk::17eb20e0-2803-4220-90ca-3268b67bc9e8" providerId="AD" clId="Web-{4AB3D7C2-5CC0-44F3-A0FA-10BF442F271E}" dt="2021-08-16T09:46:25.679" v="4" actId="1076"/>
      <pc:docMkLst>
        <pc:docMk/>
      </pc:docMkLst>
      <pc:sldChg chg="addSp delSp modSp">
        <pc:chgData name="Keen, Alison" userId="S::icdakeen@ljmu.ac.uk::17eb20e0-2803-4220-90ca-3268b67bc9e8" providerId="AD" clId="Web-{4AB3D7C2-5CC0-44F3-A0FA-10BF442F271E}" dt="2021-08-16T09:46:25.679" v="4" actId="1076"/>
        <pc:sldMkLst>
          <pc:docMk/>
          <pc:sldMk cId="2376808186" sldId="260"/>
        </pc:sldMkLst>
        <pc:cxnChg chg="add del">
          <ac:chgData name="Keen, Alison" userId="S::icdakeen@ljmu.ac.uk::17eb20e0-2803-4220-90ca-3268b67bc9e8" providerId="AD" clId="Web-{4AB3D7C2-5CC0-44F3-A0FA-10BF442F271E}" dt="2021-08-16T09:45:55.585" v="1"/>
          <ac:cxnSpMkLst>
            <pc:docMk/>
            <pc:sldMk cId="2376808186" sldId="260"/>
            <ac:cxnSpMk id="4" creationId="{5055F0E9-3115-4B90-8805-DFBDB58914A9}"/>
          </ac:cxnSpMkLst>
        </pc:cxnChg>
        <pc:cxnChg chg="add mod">
          <ac:chgData name="Keen, Alison" userId="S::icdakeen@ljmu.ac.uk::17eb20e0-2803-4220-90ca-3268b67bc9e8" providerId="AD" clId="Web-{4AB3D7C2-5CC0-44F3-A0FA-10BF442F271E}" dt="2021-08-16T09:46:25.679" v="4" actId="1076"/>
          <ac:cxnSpMkLst>
            <pc:docMk/>
            <pc:sldMk cId="2376808186" sldId="260"/>
            <ac:cxnSpMk id="5" creationId="{D0A8DE3A-3918-47A8-BD8C-4185F3F0F2B1}"/>
          </ac:cxnSpMkLst>
        </pc:cxnChg>
      </pc:sldChg>
    </pc:docChg>
  </pc:docChgLst>
  <pc:docChgLst>
    <pc:chgData name="Habergham-Mawson, Stacey" userId="a5ef71d5-5e7c-4f18-a94a-742bbbd8ed0d" providerId="ADAL" clId="{92C80793-BD1B-47B0-BB00-B0E8B669FE62}"/>
    <pc:docChg chg="custSel replTag delTag">
      <pc:chgData name="Habergham-Mawson, Stacey" userId="a5ef71d5-5e7c-4f18-a94a-742bbbd8ed0d" providerId="ADAL" clId="{92C80793-BD1B-47B0-BB00-B0E8B669FE62}" dt="2022-04-05T08:51:59.313" v="9"/>
      <pc:docMkLst>
        <pc:docMk/>
      </pc:docMkLst>
    </pc:docChg>
  </pc:docChgLst>
  <pc:docChgLst>
    <pc:chgData name="Smith, Emma" userId="6fe561bf-eec0-4f61-aaeb-7deba86c23b6" providerId="ADAL" clId="{B3C2A931-C68C-41F2-95C0-BF755377058B}"/>
    <pc:docChg chg="custSel replTag delTag">
      <pc:chgData name="Smith, Emma" userId="6fe561bf-eec0-4f61-aaeb-7deba86c23b6" providerId="ADAL" clId="{B3C2A931-C68C-41F2-95C0-BF755377058B}" dt="2022-05-06T08:21:34.922" v="5"/>
      <pc:docMkLst>
        <pc:docMk/>
      </pc:docMkLst>
    </pc:docChg>
  </pc:docChgLst>
  <pc:docChgLst>
    <pc:chgData name="Alison" userId="17eb20e0-2803-4220-90ca-3268b67bc9e8" providerId="ADAL" clId="{87B2AF69-7A0E-4BC2-84C9-ED5D9228365A}"/>
    <pc:docChg chg="custSel modSld modMainMaster replTag delTag">
      <pc:chgData name="Alison" userId="17eb20e0-2803-4220-90ca-3268b67bc9e8" providerId="ADAL" clId="{87B2AF69-7A0E-4BC2-84C9-ED5D9228365A}" dt="2021-09-02T13:41:50.589" v="144"/>
      <pc:docMkLst>
        <pc:docMk/>
      </pc:docMkLst>
      <pc:sldChg chg="addSp delSp modSp mod">
        <pc:chgData name="Alison" userId="17eb20e0-2803-4220-90ca-3268b67bc9e8" providerId="ADAL" clId="{87B2AF69-7A0E-4BC2-84C9-ED5D9228365A}" dt="2021-09-02T13:41:39.026" v="137" actId="1037"/>
        <pc:sldMkLst>
          <pc:docMk/>
          <pc:sldMk cId="2376808186" sldId="260"/>
        </pc:sldMkLst>
        <pc:spChg chg="mod">
          <ac:chgData name="Alison" userId="17eb20e0-2803-4220-90ca-3268b67bc9e8" providerId="ADAL" clId="{87B2AF69-7A0E-4BC2-84C9-ED5D9228365A}" dt="2021-09-02T13:39:59.197" v="108" actId="404"/>
          <ac:spMkLst>
            <pc:docMk/>
            <pc:sldMk cId="2376808186" sldId="260"/>
            <ac:spMk id="2" creationId="{7E7C23CB-7515-4738-B5B7-26B1C4EC222A}"/>
          </ac:spMkLst>
        </pc:spChg>
        <pc:spChg chg="mod">
          <ac:chgData name="Alison" userId="17eb20e0-2803-4220-90ca-3268b67bc9e8" providerId="ADAL" clId="{87B2AF69-7A0E-4BC2-84C9-ED5D9228365A}" dt="2021-09-02T13:40:04.019" v="113" actId="27636"/>
          <ac:spMkLst>
            <pc:docMk/>
            <pc:sldMk cId="2376808186" sldId="260"/>
            <ac:spMk id="3" creationId="{DEEFBD04-AEDE-4725-8895-F9BBB6CBB68A}"/>
          </ac:spMkLst>
        </pc:spChg>
        <pc:grpChg chg="add mod">
          <ac:chgData name="Alison" userId="17eb20e0-2803-4220-90ca-3268b67bc9e8" providerId="ADAL" clId="{87B2AF69-7A0E-4BC2-84C9-ED5D9228365A}" dt="2021-09-02T13:40:47.672" v="122"/>
          <ac:grpSpMkLst>
            <pc:docMk/>
            <pc:sldMk cId="2376808186" sldId="260"/>
            <ac:grpSpMk id="23" creationId="{7DDC61E1-3FB2-4BDD-8E91-0EC63E3F61CC}"/>
          </ac:grpSpMkLst>
        </pc:grpChg>
        <pc:picChg chg="add mod">
          <ac:chgData name="Alison" userId="17eb20e0-2803-4220-90ca-3268b67bc9e8" providerId="ADAL" clId="{87B2AF69-7A0E-4BC2-84C9-ED5D9228365A}" dt="2021-09-02T13:41:39.026" v="137" actId="1037"/>
          <ac:picMkLst>
            <pc:docMk/>
            <pc:sldMk cId="2376808186" sldId="260"/>
            <ac:picMk id="7" creationId="{EBF0E65A-5B60-4718-8BD9-C0D89C805909}"/>
          </ac:picMkLst>
        </pc:picChg>
        <pc:picChg chg="add mod">
          <ac:chgData name="Alison" userId="17eb20e0-2803-4220-90ca-3268b67bc9e8" providerId="ADAL" clId="{87B2AF69-7A0E-4BC2-84C9-ED5D9228365A}" dt="2021-09-02T13:41:39.026" v="137" actId="1037"/>
          <ac:picMkLst>
            <pc:docMk/>
            <pc:sldMk cId="2376808186" sldId="260"/>
            <ac:picMk id="8" creationId="{0DBFCDDD-E5EE-46C5-9C1A-5E36F925B969}"/>
          </ac:picMkLst>
        </pc:picChg>
        <pc:picChg chg="add mod">
          <ac:chgData name="Alison" userId="17eb20e0-2803-4220-90ca-3268b67bc9e8" providerId="ADAL" clId="{87B2AF69-7A0E-4BC2-84C9-ED5D9228365A}" dt="2021-09-02T13:41:39.026" v="137" actId="1037"/>
          <ac:picMkLst>
            <pc:docMk/>
            <pc:sldMk cId="2376808186" sldId="260"/>
            <ac:picMk id="9" creationId="{1A0FDDD0-2687-4A41-9065-C3EF11B2076D}"/>
          </ac:picMkLst>
        </pc:picChg>
        <pc:picChg chg="add mod">
          <ac:chgData name="Alison" userId="17eb20e0-2803-4220-90ca-3268b67bc9e8" providerId="ADAL" clId="{87B2AF69-7A0E-4BC2-84C9-ED5D9228365A}" dt="2021-09-02T13:41:39.026" v="137" actId="1037"/>
          <ac:picMkLst>
            <pc:docMk/>
            <pc:sldMk cId="2376808186" sldId="260"/>
            <ac:picMk id="10" creationId="{C79A2B05-37FF-4C6E-846F-6112AC61B962}"/>
          </ac:picMkLst>
        </pc:picChg>
        <pc:picChg chg="add mod">
          <ac:chgData name="Alison" userId="17eb20e0-2803-4220-90ca-3268b67bc9e8" providerId="ADAL" clId="{87B2AF69-7A0E-4BC2-84C9-ED5D9228365A}" dt="2021-09-02T13:41:39.026" v="137" actId="1037"/>
          <ac:picMkLst>
            <pc:docMk/>
            <pc:sldMk cId="2376808186" sldId="260"/>
            <ac:picMk id="11" creationId="{41968AF5-44E2-4FC0-A8C0-D9ACA72CE1C3}"/>
          </ac:picMkLst>
        </pc:picChg>
        <pc:picChg chg="add mod">
          <ac:chgData name="Alison" userId="17eb20e0-2803-4220-90ca-3268b67bc9e8" providerId="ADAL" clId="{87B2AF69-7A0E-4BC2-84C9-ED5D9228365A}" dt="2021-09-02T13:41:39.026" v="137" actId="1037"/>
          <ac:picMkLst>
            <pc:docMk/>
            <pc:sldMk cId="2376808186" sldId="260"/>
            <ac:picMk id="12" creationId="{659462DA-AAE0-47F8-A0A5-D0A7F2DCC488}"/>
          </ac:picMkLst>
        </pc:picChg>
        <pc:picChg chg="add mod">
          <ac:chgData name="Alison" userId="17eb20e0-2803-4220-90ca-3268b67bc9e8" providerId="ADAL" clId="{87B2AF69-7A0E-4BC2-84C9-ED5D9228365A}" dt="2021-09-02T13:41:39.026" v="137" actId="1037"/>
          <ac:picMkLst>
            <pc:docMk/>
            <pc:sldMk cId="2376808186" sldId="260"/>
            <ac:picMk id="13" creationId="{EC938E49-DC9E-4776-A3D5-DF62117E5E50}"/>
          </ac:picMkLst>
        </pc:picChg>
        <pc:picChg chg="add mod">
          <ac:chgData name="Alison" userId="17eb20e0-2803-4220-90ca-3268b67bc9e8" providerId="ADAL" clId="{87B2AF69-7A0E-4BC2-84C9-ED5D9228365A}" dt="2021-09-02T13:41:39.026" v="137" actId="1037"/>
          <ac:picMkLst>
            <pc:docMk/>
            <pc:sldMk cId="2376808186" sldId="260"/>
            <ac:picMk id="14" creationId="{6DF8EE22-9581-41EB-A5FC-8005C5FA07EB}"/>
          </ac:picMkLst>
        </pc:picChg>
        <pc:picChg chg="add mod">
          <ac:chgData name="Alison" userId="17eb20e0-2803-4220-90ca-3268b67bc9e8" providerId="ADAL" clId="{87B2AF69-7A0E-4BC2-84C9-ED5D9228365A}" dt="2021-09-02T13:40:30.169" v="119" actId="1076"/>
          <ac:picMkLst>
            <pc:docMk/>
            <pc:sldMk cId="2376808186" sldId="260"/>
            <ac:picMk id="15" creationId="{8164D303-1097-4543-9357-90A23AC03FF6}"/>
          </ac:picMkLst>
        </pc:picChg>
        <pc:picChg chg="add mod">
          <ac:chgData name="Alison" userId="17eb20e0-2803-4220-90ca-3268b67bc9e8" providerId="ADAL" clId="{87B2AF69-7A0E-4BC2-84C9-ED5D9228365A}" dt="2021-09-02T13:40:30.169" v="119" actId="1076"/>
          <ac:picMkLst>
            <pc:docMk/>
            <pc:sldMk cId="2376808186" sldId="260"/>
            <ac:picMk id="16" creationId="{DCE460D6-846F-4FE4-8547-AFC25A1F3894}"/>
          </ac:picMkLst>
        </pc:picChg>
        <pc:picChg chg="add mod">
          <ac:chgData name="Alison" userId="17eb20e0-2803-4220-90ca-3268b67bc9e8" providerId="ADAL" clId="{87B2AF69-7A0E-4BC2-84C9-ED5D9228365A}" dt="2021-09-02T13:40:30.169" v="119" actId="1076"/>
          <ac:picMkLst>
            <pc:docMk/>
            <pc:sldMk cId="2376808186" sldId="260"/>
            <ac:picMk id="17" creationId="{87B4773D-F0BB-489B-B5D4-C339B6BA46B9}"/>
          </ac:picMkLst>
        </pc:picChg>
        <pc:picChg chg="add mod">
          <ac:chgData name="Alison" userId="17eb20e0-2803-4220-90ca-3268b67bc9e8" providerId="ADAL" clId="{87B2AF69-7A0E-4BC2-84C9-ED5D9228365A}" dt="2021-09-02T13:40:30.169" v="119" actId="1076"/>
          <ac:picMkLst>
            <pc:docMk/>
            <pc:sldMk cId="2376808186" sldId="260"/>
            <ac:picMk id="18" creationId="{AAB7EC81-FD59-47F6-830C-03BF56273016}"/>
          </ac:picMkLst>
        </pc:picChg>
        <pc:picChg chg="add mod">
          <ac:chgData name="Alison" userId="17eb20e0-2803-4220-90ca-3268b67bc9e8" providerId="ADAL" clId="{87B2AF69-7A0E-4BC2-84C9-ED5D9228365A}" dt="2021-09-02T13:40:30.169" v="119" actId="1076"/>
          <ac:picMkLst>
            <pc:docMk/>
            <pc:sldMk cId="2376808186" sldId="260"/>
            <ac:picMk id="19" creationId="{7FE95D99-CC04-4046-B87D-438D2B50A3DA}"/>
          </ac:picMkLst>
        </pc:picChg>
        <pc:picChg chg="add mod">
          <ac:chgData name="Alison" userId="17eb20e0-2803-4220-90ca-3268b67bc9e8" providerId="ADAL" clId="{87B2AF69-7A0E-4BC2-84C9-ED5D9228365A}" dt="2021-09-02T13:40:30.169" v="119" actId="1076"/>
          <ac:picMkLst>
            <pc:docMk/>
            <pc:sldMk cId="2376808186" sldId="260"/>
            <ac:picMk id="20" creationId="{C0C1AE53-C22C-4A61-AAB7-EB6C0AA8F3EA}"/>
          </ac:picMkLst>
        </pc:picChg>
        <pc:picChg chg="add mod">
          <ac:chgData name="Alison" userId="17eb20e0-2803-4220-90ca-3268b67bc9e8" providerId="ADAL" clId="{87B2AF69-7A0E-4BC2-84C9-ED5D9228365A}" dt="2021-09-02T13:40:37" v="121" actId="1076"/>
          <ac:picMkLst>
            <pc:docMk/>
            <pc:sldMk cId="2376808186" sldId="260"/>
            <ac:picMk id="21" creationId="{6DC3900E-9B72-4342-9166-E3A668899494}"/>
          </ac:picMkLst>
        </pc:picChg>
        <pc:picChg chg="add mod">
          <ac:chgData name="Alison" userId="17eb20e0-2803-4220-90ca-3268b67bc9e8" providerId="ADAL" clId="{87B2AF69-7A0E-4BC2-84C9-ED5D9228365A}" dt="2021-09-02T13:40:37" v="121" actId="1076"/>
          <ac:picMkLst>
            <pc:docMk/>
            <pc:sldMk cId="2376808186" sldId="260"/>
            <ac:picMk id="22" creationId="{C8E3ACEB-A8F4-4626-B5D2-06CAFF162211}"/>
          </ac:picMkLst>
        </pc:picChg>
        <pc:picChg chg="mod">
          <ac:chgData name="Alison" userId="17eb20e0-2803-4220-90ca-3268b67bc9e8" providerId="ADAL" clId="{87B2AF69-7A0E-4BC2-84C9-ED5D9228365A}" dt="2021-09-02T13:40:47.672" v="122"/>
          <ac:picMkLst>
            <pc:docMk/>
            <pc:sldMk cId="2376808186" sldId="260"/>
            <ac:picMk id="24" creationId="{65CC248F-BE25-49AE-81F3-A8686650A577}"/>
          </ac:picMkLst>
        </pc:picChg>
        <pc:picChg chg="mod">
          <ac:chgData name="Alison" userId="17eb20e0-2803-4220-90ca-3268b67bc9e8" providerId="ADAL" clId="{87B2AF69-7A0E-4BC2-84C9-ED5D9228365A}" dt="2021-09-02T13:40:47.672" v="122"/>
          <ac:picMkLst>
            <pc:docMk/>
            <pc:sldMk cId="2376808186" sldId="260"/>
            <ac:picMk id="25" creationId="{F9284E3F-2962-48C8-B952-FDBEFE3876A8}"/>
          </ac:picMkLst>
        </pc:picChg>
        <pc:picChg chg="mod">
          <ac:chgData name="Alison" userId="17eb20e0-2803-4220-90ca-3268b67bc9e8" providerId="ADAL" clId="{87B2AF69-7A0E-4BC2-84C9-ED5D9228365A}" dt="2021-09-02T13:40:47.672" v="122"/>
          <ac:picMkLst>
            <pc:docMk/>
            <pc:sldMk cId="2376808186" sldId="260"/>
            <ac:picMk id="26" creationId="{196F7D1E-AD16-4D57-A10C-072D693EC322}"/>
          </ac:picMkLst>
        </pc:picChg>
        <pc:picChg chg="mod">
          <ac:chgData name="Alison" userId="17eb20e0-2803-4220-90ca-3268b67bc9e8" providerId="ADAL" clId="{87B2AF69-7A0E-4BC2-84C9-ED5D9228365A}" dt="2021-09-02T13:40:47.672" v="122"/>
          <ac:picMkLst>
            <pc:docMk/>
            <pc:sldMk cId="2376808186" sldId="260"/>
            <ac:picMk id="27" creationId="{40C4D4C0-60FF-477F-88E5-E7EE239FC332}"/>
          </ac:picMkLst>
        </pc:picChg>
        <pc:picChg chg="mod">
          <ac:chgData name="Alison" userId="17eb20e0-2803-4220-90ca-3268b67bc9e8" providerId="ADAL" clId="{87B2AF69-7A0E-4BC2-84C9-ED5D9228365A}" dt="2021-09-02T13:40:47.672" v="122"/>
          <ac:picMkLst>
            <pc:docMk/>
            <pc:sldMk cId="2376808186" sldId="260"/>
            <ac:picMk id="28" creationId="{35B04034-831C-4402-9453-7E032CF0A2CB}"/>
          </ac:picMkLst>
        </pc:picChg>
        <pc:picChg chg="mod">
          <ac:chgData name="Alison" userId="17eb20e0-2803-4220-90ca-3268b67bc9e8" providerId="ADAL" clId="{87B2AF69-7A0E-4BC2-84C9-ED5D9228365A}" dt="2021-09-02T13:40:47.672" v="122"/>
          <ac:picMkLst>
            <pc:docMk/>
            <pc:sldMk cId="2376808186" sldId="260"/>
            <ac:picMk id="29" creationId="{BA024C59-2B80-4718-94FF-4B34D77E287C}"/>
          </ac:picMkLst>
        </pc:picChg>
        <pc:picChg chg="add mod">
          <ac:chgData name="Alison" userId="17eb20e0-2803-4220-90ca-3268b67bc9e8" providerId="ADAL" clId="{87B2AF69-7A0E-4BC2-84C9-ED5D9228365A}" dt="2021-09-02T13:40:47.672" v="122"/>
          <ac:picMkLst>
            <pc:docMk/>
            <pc:sldMk cId="2376808186" sldId="260"/>
            <ac:picMk id="30" creationId="{F5759F40-2EA5-453C-85C2-94F3C6C0B60D}"/>
          </ac:picMkLst>
        </pc:picChg>
        <pc:picChg chg="add mod">
          <ac:chgData name="Alison" userId="17eb20e0-2803-4220-90ca-3268b67bc9e8" providerId="ADAL" clId="{87B2AF69-7A0E-4BC2-84C9-ED5D9228365A}" dt="2021-09-02T13:40:47.672" v="122"/>
          <ac:picMkLst>
            <pc:docMk/>
            <pc:sldMk cId="2376808186" sldId="260"/>
            <ac:picMk id="31" creationId="{C5288956-74BA-4CCA-BC16-C7F2BE5B83DB}"/>
          </ac:picMkLst>
        </pc:picChg>
        <pc:picChg chg="add mod">
          <ac:chgData name="Alison" userId="17eb20e0-2803-4220-90ca-3268b67bc9e8" providerId="ADAL" clId="{87B2AF69-7A0E-4BC2-84C9-ED5D9228365A}" dt="2021-09-02T13:40:47.672" v="122"/>
          <ac:picMkLst>
            <pc:docMk/>
            <pc:sldMk cId="2376808186" sldId="260"/>
            <ac:picMk id="32" creationId="{1ECC515B-F9B5-4C5C-AF58-D5C669BD0955}"/>
          </ac:picMkLst>
        </pc:picChg>
        <pc:picChg chg="add mod">
          <ac:chgData name="Alison" userId="17eb20e0-2803-4220-90ca-3268b67bc9e8" providerId="ADAL" clId="{87B2AF69-7A0E-4BC2-84C9-ED5D9228365A}" dt="2021-09-02T13:40:47.672" v="122"/>
          <ac:picMkLst>
            <pc:docMk/>
            <pc:sldMk cId="2376808186" sldId="260"/>
            <ac:picMk id="33" creationId="{0B633EA1-94FB-41E7-BB69-A064B37C7993}"/>
          </ac:picMkLst>
        </pc:picChg>
        <pc:picChg chg="add mod">
          <ac:chgData name="Alison" userId="17eb20e0-2803-4220-90ca-3268b67bc9e8" providerId="ADAL" clId="{87B2AF69-7A0E-4BC2-84C9-ED5D9228365A}" dt="2021-09-02T13:40:47.672" v="122"/>
          <ac:picMkLst>
            <pc:docMk/>
            <pc:sldMk cId="2376808186" sldId="260"/>
            <ac:picMk id="34" creationId="{AC288396-87B9-466B-9DD9-B61366B14F64}"/>
          </ac:picMkLst>
        </pc:picChg>
        <pc:picChg chg="add mod">
          <ac:chgData name="Alison" userId="17eb20e0-2803-4220-90ca-3268b67bc9e8" providerId="ADAL" clId="{87B2AF69-7A0E-4BC2-84C9-ED5D9228365A}" dt="2021-09-02T13:40:47.672" v="122"/>
          <ac:picMkLst>
            <pc:docMk/>
            <pc:sldMk cId="2376808186" sldId="260"/>
            <ac:picMk id="35" creationId="{72A7607E-6A2B-4E0E-B810-916BD3AF98DC}"/>
          </ac:picMkLst>
        </pc:picChg>
        <pc:picChg chg="add mod">
          <ac:chgData name="Alison" userId="17eb20e0-2803-4220-90ca-3268b67bc9e8" providerId="ADAL" clId="{87B2AF69-7A0E-4BC2-84C9-ED5D9228365A}" dt="2021-09-02T13:40:47.672" v="122"/>
          <ac:picMkLst>
            <pc:docMk/>
            <pc:sldMk cId="2376808186" sldId="260"/>
            <ac:picMk id="36" creationId="{2ED21587-FF10-438F-B009-43B2A60F8776}"/>
          </ac:picMkLst>
        </pc:picChg>
        <pc:picChg chg="add mod">
          <ac:chgData name="Alison" userId="17eb20e0-2803-4220-90ca-3268b67bc9e8" providerId="ADAL" clId="{87B2AF69-7A0E-4BC2-84C9-ED5D9228365A}" dt="2021-09-02T13:40:56.441" v="127" actId="1076"/>
          <ac:picMkLst>
            <pc:docMk/>
            <pc:sldMk cId="2376808186" sldId="260"/>
            <ac:picMk id="37" creationId="{D2C96016-ECEB-4802-8212-0D1ACAF1F2B4}"/>
          </ac:picMkLst>
        </pc:picChg>
        <pc:picChg chg="add mod">
          <ac:chgData name="Alison" userId="17eb20e0-2803-4220-90ca-3268b67bc9e8" providerId="ADAL" clId="{87B2AF69-7A0E-4BC2-84C9-ED5D9228365A}" dt="2021-09-02T13:40:56.441" v="127" actId="1076"/>
          <ac:picMkLst>
            <pc:docMk/>
            <pc:sldMk cId="2376808186" sldId="260"/>
            <ac:picMk id="38" creationId="{E587B4F4-CE60-4C12-8FE5-C9F5DC4B9F29}"/>
          </ac:picMkLst>
        </pc:picChg>
        <pc:picChg chg="add mod">
          <ac:chgData name="Alison" userId="17eb20e0-2803-4220-90ca-3268b67bc9e8" providerId="ADAL" clId="{87B2AF69-7A0E-4BC2-84C9-ED5D9228365A}" dt="2021-09-02T13:40:56.441" v="127" actId="1076"/>
          <ac:picMkLst>
            <pc:docMk/>
            <pc:sldMk cId="2376808186" sldId="260"/>
            <ac:picMk id="39" creationId="{9E866A8C-D0C5-4CBD-855A-E8E5BEA7E8CE}"/>
          </ac:picMkLst>
        </pc:picChg>
        <pc:cxnChg chg="del">
          <ac:chgData name="Alison" userId="17eb20e0-2803-4220-90ca-3268b67bc9e8" providerId="ADAL" clId="{87B2AF69-7A0E-4BC2-84C9-ED5D9228365A}" dt="2021-09-02T13:37:47.122" v="1" actId="478"/>
          <ac:cxnSpMkLst>
            <pc:docMk/>
            <pc:sldMk cId="2376808186" sldId="260"/>
            <ac:cxnSpMk id="5" creationId="{D0A8DE3A-3918-47A8-BD8C-4185F3F0F2B1}"/>
          </ac:cxnSpMkLst>
        </pc:cxnChg>
        <pc:cxnChg chg="add del mod">
          <ac:chgData name="Alison" userId="17eb20e0-2803-4220-90ca-3268b67bc9e8" providerId="ADAL" clId="{87B2AF69-7A0E-4BC2-84C9-ED5D9228365A}" dt="2021-09-02T13:38:12.836" v="6" actId="21"/>
          <ac:cxnSpMkLst>
            <pc:docMk/>
            <pc:sldMk cId="2376808186" sldId="260"/>
            <ac:cxnSpMk id="6" creationId="{92EA7455-559E-4F72-89BF-F8AA1FDFF3BD}"/>
          </ac:cxnSpMkLst>
        </pc:cxnChg>
      </pc:sldChg>
      <pc:sldMasterChg chg="addSp modSp mod modSldLayout">
        <pc:chgData name="Alison" userId="17eb20e0-2803-4220-90ca-3268b67bc9e8" providerId="ADAL" clId="{87B2AF69-7A0E-4BC2-84C9-ED5D9228365A}" dt="2021-09-02T13:39:36.536" v="97" actId="14100"/>
        <pc:sldMasterMkLst>
          <pc:docMk/>
          <pc:sldMasterMk cId="3552849563" sldId="2147483648"/>
        </pc:sldMasterMkLst>
        <pc:spChg chg="mod">
          <ac:chgData name="Alison" userId="17eb20e0-2803-4220-90ca-3268b67bc9e8" providerId="ADAL" clId="{87B2AF69-7A0E-4BC2-84C9-ED5D9228365A}" dt="2021-09-02T13:38:21.627" v="17" actId="1036"/>
          <ac:spMkLst>
            <pc:docMk/>
            <pc:sldMasterMk cId="3552849563" sldId="2147483648"/>
            <ac:spMk id="2" creationId="{8371849C-2A81-4A18-BE30-6D99097EDF07}"/>
          </ac:spMkLst>
        </pc:spChg>
        <pc:cxnChg chg="add mod">
          <ac:chgData name="Alison" userId="17eb20e0-2803-4220-90ca-3268b67bc9e8" providerId="ADAL" clId="{87B2AF69-7A0E-4BC2-84C9-ED5D9228365A}" dt="2021-09-02T13:38:17.870" v="7"/>
          <ac:cxnSpMkLst>
            <pc:docMk/>
            <pc:sldMasterMk cId="3552849563" sldId="2147483648"/>
            <ac:cxnSpMk id="13" creationId="{283469BD-0B0E-4B09-80EA-719C97E6B9C4}"/>
          </ac:cxnSpMkLst>
        </pc:cxnChg>
        <pc:sldLayoutChg chg="modSp mod">
          <pc:chgData name="Alison" userId="17eb20e0-2803-4220-90ca-3268b67bc9e8" providerId="ADAL" clId="{87B2AF69-7A0E-4BC2-84C9-ED5D9228365A}" dt="2021-09-02T13:38:30.425" v="29" actId="1036"/>
          <pc:sldLayoutMkLst>
            <pc:docMk/>
            <pc:sldMasterMk cId="3552849563" sldId="2147483648"/>
            <pc:sldLayoutMk cId="3484144558" sldId="2147483650"/>
          </pc:sldLayoutMkLst>
          <pc:spChg chg="mod">
            <ac:chgData name="Alison" userId="17eb20e0-2803-4220-90ca-3268b67bc9e8" providerId="ADAL" clId="{87B2AF69-7A0E-4BC2-84C9-ED5D9228365A}" dt="2021-09-02T13:38:30.425" v="29" actId="1036"/>
            <ac:spMkLst>
              <pc:docMk/>
              <pc:sldMasterMk cId="3552849563" sldId="2147483648"/>
              <pc:sldLayoutMk cId="3484144558" sldId="2147483650"/>
              <ac:spMk id="2" creationId="{92BA5345-13B8-464A-9B16-EA8AB6AD3FEE}"/>
            </ac:spMkLst>
          </pc:spChg>
          <pc:spChg chg="mod">
            <ac:chgData name="Alison" userId="17eb20e0-2803-4220-90ca-3268b67bc9e8" providerId="ADAL" clId="{87B2AF69-7A0E-4BC2-84C9-ED5D9228365A}" dt="2021-09-02T13:38:27.369" v="19" actId="1035"/>
            <ac:spMkLst>
              <pc:docMk/>
              <pc:sldMasterMk cId="3552849563" sldId="2147483648"/>
              <pc:sldLayoutMk cId="3484144558" sldId="2147483650"/>
              <ac:spMk id="3" creationId="{AD97017A-2D66-46E0-A128-4E9938E59B3D}"/>
            </ac:spMkLst>
          </pc:spChg>
        </pc:sldLayoutChg>
        <pc:sldLayoutChg chg="modSp mod">
          <pc:chgData name="Alison" userId="17eb20e0-2803-4220-90ca-3268b67bc9e8" providerId="ADAL" clId="{87B2AF69-7A0E-4BC2-84C9-ED5D9228365A}" dt="2021-09-02T13:38:46.319" v="44" actId="1036"/>
          <pc:sldLayoutMkLst>
            <pc:docMk/>
            <pc:sldMasterMk cId="3552849563" sldId="2147483648"/>
            <pc:sldLayoutMk cId="3366506309" sldId="2147483653"/>
          </pc:sldLayoutMkLst>
          <pc:spChg chg="mod">
            <ac:chgData name="Alison" userId="17eb20e0-2803-4220-90ca-3268b67bc9e8" providerId="ADAL" clId="{87B2AF69-7A0E-4BC2-84C9-ED5D9228365A}" dt="2021-09-02T13:38:46.319" v="44" actId="1036"/>
            <ac:spMkLst>
              <pc:docMk/>
              <pc:sldMasterMk cId="3552849563" sldId="2147483648"/>
              <pc:sldLayoutMk cId="3366506309" sldId="2147483653"/>
              <ac:spMk id="2" creationId="{8813FC2F-D25A-40B2-AAEA-FDC98FD7F7A4}"/>
            </ac:spMkLst>
          </pc:spChg>
          <pc:spChg chg="mod">
            <ac:chgData name="Alison" userId="17eb20e0-2803-4220-90ca-3268b67bc9e8" providerId="ADAL" clId="{87B2AF69-7A0E-4BC2-84C9-ED5D9228365A}" dt="2021-09-02T13:38:39.252" v="30" actId="14100"/>
            <ac:spMkLst>
              <pc:docMk/>
              <pc:sldMasterMk cId="3552849563" sldId="2147483648"/>
              <pc:sldLayoutMk cId="3366506309" sldId="2147483653"/>
              <ac:spMk id="3" creationId="{CD07FD71-D945-4651-8FCA-D58679E05BBE}"/>
            </ac:spMkLst>
          </pc:spChg>
          <pc:spChg chg="mod">
            <ac:chgData name="Alison" userId="17eb20e0-2803-4220-90ca-3268b67bc9e8" providerId="ADAL" clId="{87B2AF69-7A0E-4BC2-84C9-ED5D9228365A}" dt="2021-09-02T13:38:42.428" v="34" actId="14100"/>
            <ac:spMkLst>
              <pc:docMk/>
              <pc:sldMasterMk cId="3552849563" sldId="2147483648"/>
              <pc:sldLayoutMk cId="3366506309" sldId="2147483653"/>
              <ac:spMk id="5" creationId="{7ADB1454-45ED-4696-9FA9-D5DB33FF8FA3}"/>
            </ac:spMkLst>
          </pc:spChg>
        </pc:sldLayoutChg>
        <pc:sldLayoutChg chg="modSp mod">
          <pc:chgData name="Alison" userId="17eb20e0-2803-4220-90ca-3268b67bc9e8" providerId="ADAL" clId="{87B2AF69-7A0E-4BC2-84C9-ED5D9228365A}" dt="2021-09-02T13:38:50.915" v="54" actId="1036"/>
          <pc:sldLayoutMkLst>
            <pc:docMk/>
            <pc:sldMasterMk cId="3552849563" sldId="2147483648"/>
            <pc:sldLayoutMk cId="1424489377" sldId="2147483654"/>
          </pc:sldLayoutMkLst>
          <pc:spChg chg="mod">
            <ac:chgData name="Alison" userId="17eb20e0-2803-4220-90ca-3268b67bc9e8" providerId="ADAL" clId="{87B2AF69-7A0E-4BC2-84C9-ED5D9228365A}" dt="2021-09-02T13:38:50.915" v="54" actId="1036"/>
            <ac:spMkLst>
              <pc:docMk/>
              <pc:sldMasterMk cId="3552849563" sldId="2147483648"/>
              <pc:sldLayoutMk cId="1424489377" sldId="2147483654"/>
              <ac:spMk id="2" creationId="{A7B010DD-F815-4620-80AE-C15D9F1B0BB7}"/>
            </ac:spMkLst>
          </pc:spChg>
        </pc:sldLayoutChg>
        <pc:sldLayoutChg chg="modSp mod">
          <pc:chgData name="Alison" userId="17eb20e0-2803-4220-90ca-3268b67bc9e8" providerId="ADAL" clId="{87B2AF69-7A0E-4BC2-84C9-ED5D9228365A}" dt="2021-09-02T13:39:06.912" v="66" actId="14100"/>
          <pc:sldLayoutMkLst>
            <pc:docMk/>
            <pc:sldMasterMk cId="3552849563" sldId="2147483648"/>
            <pc:sldLayoutMk cId="800401630" sldId="2147483656"/>
          </pc:sldLayoutMkLst>
          <pc:spChg chg="mod">
            <ac:chgData name="Alison" userId="17eb20e0-2803-4220-90ca-3268b67bc9e8" providerId="ADAL" clId="{87B2AF69-7A0E-4BC2-84C9-ED5D9228365A}" dt="2021-09-02T13:38:59.548" v="55" actId="14100"/>
            <ac:spMkLst>
              <pc:docMk/>
              <pc:sldMasterMk cId="3552849563" sldId="2147483648"/>
              <pc:sldLayoutMk cId="800401630" sldId="2147483656"/>
              <ac:spMk id="2" creationId="{79C1071C-A2A3-40D5-B0D5-F44B7EE8D083}"/>
            </ac:spMkLst>
          </pc:spChg>
          <pc:spChg chg="mod">
            <ac:chgData name="Alison" userId="17eb20e0-2803-4220-90ca-3268b67bc9e8" providerId="ADAL" clId="{87B2AF69-7A0E-4BC2-84C9-ED5D9228365A}" dt="2021-09-02T13:39:02.999" v="65" actId="1036"/>
            <ac:spMkLst>
              <pc:docMk/>
              <pc:sldMasterMk cId="3552849563" sldId="2147483648"/>
              <pc:sldLayoutMk cId="800401630" sldId="2147483656"/>
              <ac:spMk id="3" creationId="{31A7D961-2B0E-42EB-945D-7C07518E5CD2}"/>
            </ac:spMkLst>
          </pc:spChg>
          <pc:spChg chg="mod">
            <ac:chgData name="Alison" userId="17eb20e0-2803-4220-90ca-3268b67bc9e8" providerId="ADAL" clId="{87B2AF69-7A0E-4BC2-84C9-ED5D9228365A}" dt="2021-09-02T13:39:06.912" v="66" actId="14100"/>
            <ac:spMkLst>
              <pc:docMk/>
              <pc:sldMasterMk cId="3552849563" sldId="2147483648"/>
              <pc:sldLayoutMk cId="800401630" sldId="2147483656"/>
              <ac:spMk id="4" creationId="{D80A4FCB-9FAB-4C55-84F3-0745C1774906}"/>
            </ac:spMkLst>
          </pc:spChg>
        </pc:sldLayoutChg>
        <pc:sldLayoutChg chg="modSp mod">
          <pc:chgData name="Alison" userId="17eb20e0-2803-4220-90ca-3268b67bc9e8" providerId="ADAL" clId="{87B2AF69-7A0E-4BC2-84C9-ED5D9228365A}" dt="2021-09-02T13:39:18.585" v="81" actId="14100"/>
          <pc:sldLayoutMkLst>
            <pc:docMk/>
            <pc:sldMasterMk cId="3552849563" sldId="2147483648"/>
            <pc:sldLayoutMk cId="3720275221" sldId="2147483657"/>
          </pc:sldLayoutMkLst>
          <pc:spChg chg="mod">
            <ac:chgData name="Alison" userId="17eb20e0-2803-4220-90ca-3268b67bc9e8" providerId="ADAL" clId="{87B2AF69-7A0E-4BC2-84C9-ED5D9228365A}" dt="2021-09-02T13:39:18.585" v="81" actId="14100"/>
            <ac:spMkLst>
              <pc:docMk/>
              <pc:sldMasterMk cId="3552849563" sldId="2147483648"/>
              <pc:sldLayoutMk cId="3720275221" sldId="2147483657"/>
              <ac:spMk id="2" creationId="{75A9CB52-61F0-422F-9FA8-3CF99344CAC0}"/>
            </ac:spMkLst>
          </pc:spChg>
          <pc:spChg chg="mod">
            <ac:chgData name="Alison" userId="17eb20e0-2803-4220-90ca-3268b67bc9e8" providerId="ADAL" clId="{87B2AF69-7A0E-4BC2-84C9-ED5D9228365A}" dt="2021-09-02T13:39:11.445" v="79" actId="1036"/>
            <ac:spMkLst>
              <pc:docMk/>
              <pc:sldMasterMk cId="3552849563" sldId="2147483648"/>
              <pc:sldLayoutMk cId="3720275221" sldId="2147483657"/>
              <ac:spMk id="3" creationId="{7405204A-1B6D-43C9-A8BD-223CF930ED81}"/>
            </ac:spMkLst>
          </pc:spChg>
          <pc:spChg chg="mod">
            <ac:chgData name="Alison" userId="17eb20e0-2803-4220-90ca-3268b67bc9e8" providerId="ADAL" clId="{87B2AF69-7A0E-4BC2-84C9-ED5D9228365A}" dt="2021-09-02T13:39:15.264" v="80" actId="14100"/>
            <ac:spMkLst>
              <pc:docMk/>
              <pc:sldMasterMk cId="3552849563" sldId="2147483648"/>
              <pc:sldLayoutMk cId="3720275221" sldId="2147483657"/>
              <ac:spMk id="4" creationId="{AFFDDA1E-2F04-42AF-8246-8A3232E3AB3E}"/>
            </ac:spMkLst>
          </pc:spChg>
        </pc:sldLayoutChg>
        <pc:sldLayoutChg chg="modSp mod">
          <pc:chgData name="Alison" userId="17eb20e0-2803-4220-90ca-3268b67bc9e8" providerId="ADAL" clId="{87B2AF69-7A0E-4BC2-84C9-ED5D9228365A}" dt="2021-09-02T13:39:25.040" v="91" actId="1036"/>
          <pc:sldLayoutMkLst>
            <pc:docMk/>
            <pc:sldMasterMk cId="3552849563" sldId="2147483648"/>
            <pc:sldLayoutMk cId="1775032397" sldId="2147483658"/>
          </pc:sldLayoutMkLst>
          <pc:spChg chg="mod">
            <ac:chgData name="Alison" userId="17eb20e0-2803-4220-90ca-3268b67bc9e8" providerId="ADAL" clId="{87B2AF69-7A0E-4BC2-84C9-ED5D9228365A}" dt="2021-09-02T13:39:25.040" v="91" actId="1036"/>
            <ac:spMkLst>
              <pc:docMk/>
              <pc:sldMasterMk cId="3552849563" sldId="2147483648"/>
              <pc:sldLayoutMk cId="1775032397" sldId="2147483658"/>
              <ac:spMk id="2" creationId="{E7D960BE-24B4-469F-ADC5-8A7F76B3BBCA}"/>
            </ac:spMkLst>
          </pc:spChg>
        </pc:sldLayoutChg>
        <pc:sldLayoutChg chg="modSp mod">
          <pc:chgData name="Alison" userId="17eb20e0-2803-4220-90ca-3268b67bc9e8" providerId="ADAL" clId="{87B2AF69-7A0E-4BC2-84C9-ED5D9228365A}" dt="2021-09-02T13:39:36.536" v="97" actId="14100"/>
          <pc:sldLayoutMkLst>
            <pc:docMk/>
            <pc:sldMasterMk cId="3552849563" sldId="2147483648"/>
            <pc:sldLayoutMk cId="3024684018" sldId="2147483659"/>
          </pc:sldLayoutMkLst>
          <pc:spChg chg="mod">
            <ac:chgData name="Alison" userId="17eb20e0-2803-4220-90ca-3268b67bc9e8" providerId="ADAL" clId="{87B2AF69-7A0E-4BC2-84C9-ED5D9228365A}" dt="2021-09-02T13:39:31.872" v="93" actId="14100"/>
            <ac:spMkLst>
              <pc:docMk/>
              <pc:sldMasterMk cId="3552849563" sldId="2147483648"/>
              <pc:sldLayoutMk cId="3024684018" sldId="2147483659"/>
              <ac:spMk id="2" creationId="{1CDE6969-A3B0-453E-A3D4-74160A5607A1}"/>
            </ac:spMkLst>
          </pc:spChg>
          <pc:spChg chg="mod">
            <ac:chgData name="Alison" userId="17eb20e0-2803-4220-90ca-3268b67bc9e8" providerId="ADAL" clId="{87B2AF69-7A0E-4BC2-84C9-ED5D9228365A}" dt="2021-09-02T13:39:36.536" v="97" actId="14100"/>
            <ac:spMkLst>
              <pc:docMk/>
              <pc:sldMasterMk cId="3552849563" sldId="2147483648"/>
              <pc:sldLayoutMk cId="3024684018" sldId="2147483659"/>
              <ac:spMk id="3" creationId="{E8657B2D-5063-4C68-B6E0-EDE9F9C0A3B8}"/>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6.1041557305336835E-2"/>
          <c:y val="5.0925925925925923E-2"/>
          <c:w val="0.72996166786574079"/>
          <c:h val="0.74350320793234181"/>
        </c:manualLayout>
      </c:layout>
      <c:scatterChart>
        <c:scatterStyle val="lineMarker"/>
        <c:varyColors val="0"/>
        <c:ser>
          <c:idx val="0"/>
          <c:order val="0"/>
          <c:tx>
            <c:strRef>
              <c:f>Sheet1!$D$2</c:f>
              <c:strCache>
                <c:ptCount val="1"/>
              </c:strCache>
            </c:strRef>
          </c:tx>
          <c:spPr>
            <a:ln w="25400" cap="rnd">
              <a:noFill/>
              <a:round/>
            </a:ln>
            <a:effectLst/>
          </c:spPr>
          <c:marker>
            <c:symbol val="circle"/>
            <c:size val="5"/>
            <c:spPr>
              <a:solidFill>
                <a:schemeClr val="accent1"/>
              </a:solidFill>
              <a:ln w="38100">
                <a:solidFill>
                  <a:schemeClr val="accent1"/>
                </a:solidFill>
              </a:ln>
              <a:effectLst/>
            </c:spPr>
          </c:marker>
          <c:trendline>
            <c:spPr>
              <a:ln w="19050" cap="rnd">
                <a:solidFill>
                  <a:schemeClr val="accent1"/>
                </a:solidFill>
                <a:prstDash val="sysDot"/>
              </a:ln>
              <a:effectLst/>
            </c:spPr>
            <c:trendlineType val="power"/>
            <c:dispRSqr val="1"/>
            <c:dispEq val="0"/>
            <c:trendlineLbl>
              <c:layout>
                <c:manualLayout>
                  <c:x val="-0.15287806556998509"/>
                  <c:y val="5.5889050686056867E-2"/>
                </c:manualLayout>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rendlineLbl>
          </c:trendline>
          <c:xVal>
            <c:numRef>
              <c:f>Sheet1!$C$3:$C$10</c:f>
              <c:numCache>
                <c:formatCode>General</c:formatCode>
                <c:ptCount val="8"/>
                <c:pt idx="0">
                  <c:v>5.7960603000000006E-2</c:v>
                </c:pt>
                <c:pt idx="1">
                  <c:v>0.37793306700000001</c:v>
                </c:pt>
                <c:pt idx="2">
                  <c:v>1</c:v>
                </c:pt>
                <c:pt idx="3">
                  <c:v>3.5118080000000003</c:v>
                </c:pt>
                <c:pt idx="4">
                  <c:v>140.60800000000003</c:v>
                </c:pt>
                <c:pt idx="5">
                  <c:v>876.4674930000001</c:v>
                </c:pt>
                <c:pt idx="6">
                  <c:v>7044.7622130000018</c:v>
                </c:pt>
                <c:pt idx="7">
                  <c:v>27488.921832</c:v>
                </c:pt>
              </c:numCache>
            </c:numRef>
          </c:xVal>
          <c:yVal>
            <c:numRef>
              <c:f>Sheet1!$D$3:$D$10</c:f>
              <c:numCache>
                <c:formatCode>General</c:formatCode>
                <c:ptCount val="8"/>
                <c:pt idx="0">
                  <c:v>7744</c:v>
                </c:pt>
                <c:pt idx="1">
                  <c:v>50625</c:v>
                </c:pt>
                <c:pt idx="2">
                  <c:v>133407.5625</c:v>
                </c:pt>
                <c:pt idx="3">
                  <c:v>471969</c:v>
                </c:pt>
                <c:pt idx="4">
                  <c:v>18887716</c:v>
                </c:pt>
                <c:pt idx="5">
                  <c:v>115691536</c:v>
                </c:pt>
                <c:pt idx="6">
                  <c:v>941323761</c:v>
                </c:pt>
                <c:pt idx="7">
                  <c:v>3623197249</c:v>
                </c:pt>
              </c:numCache>
            </c:numRef>
          </c:yVal>
          <c:smooth val="0"/>
          <c:extLst>
            <c:ext xmlns:c16="http://schemas.microsoft.com/office/drawing/2014/chart" uri="{C3380CC4-5D6E-409C-BE32-E72D297353CC}">
              <c16:uniqueId val="{00000001-C749-4B94-8F81-BBA67773CD1A}"/>
            </c:ext>
          </c:extLst>
        </c:ser>
        <c:dLbls>
          <c:showLegendKey val="0"/>
          <c:showVal val="0"/>
          <c:showCatName val="0"/>
          <c:showSerName val="0"/>
          <c:showPercent val="0"/>
          <c:showBubbleSize val="0"/>
        </c:dLbls>
        <c:axId val="85696624"/>
        <c:axId val="79544832"/>
      </c:scatterChart>
      <c:valAx>
        <c:axId val="85696624"/>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sz="2000" dirty="0"/>
                  <a:t>Semi-major axis</a:t>
                </a:r>
                <a:r>
                  <a:rPr lang="en-GB" sz="2000" baseline="30000" dirty="0"/>
                  <a:t>3</a:t>
                </a:r>
                <a:r>
                  <a:rPr lang="en-GB" sz="2000" dirty="0"/>
                  <a:t> (AU)</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9544832"/>
        <c:crosses val="autoZero"/>
        <c:crossBetween val="midCat"/>
      </c:valAx>
      <c:valAx>
        <c:axId val="79544832"/>
        <c:scaling>
          <c:logBase val="10"/>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sz="2000" dirty="0"/>
                  <a:t>Orbital period</a:t>
                </a:r>
                <a:r>
                  <a:rPr lang="en-GB" sz="2000" baseline="30000" dirty="0"/>
                  <a:t>2</a:t>
                </a:r>
                <a:r>
                  <a:rPr lang="en-GB" sz="2000" dirty="0"/>
                  <a:t> (Earth days)</a:t>
                </a:r>
              </a:p>
            </c:rich>
          </c:tx>
          <c:layout>
            <c:manualLayout>
              <c:xMode val="edge"/>
              <c:yMode val="edge"/>
              <c:x val="0.9299860017497813"/>
              <c:y val="0.1377351268591426"/>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5696624"/>
        <c:crosses val="max"/>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8EBB3F-1F19-445A-8CB5-DFFD456029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5594E7E-7CF7-4E3F-BD80-C48B5FF746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4FA33B-EC38-43CA-B079-4E97F33E47A4}" type="datetimeFigureOut">
              <a:rPr lang="en-GB" smtClean="0"/>
              <a:t>14/08/2023</a:t>
            </a:fld>
            <a:endParaRPr lang="en-GB"/>
          </a:p>
        </p:txBody>
      </p:sp>
      <p:sp>
        <p:nvSpPr>
          <p:cNvPr id="4" name="Footer Placeholder 3">
            <a:extLst>
              <a:ext uri="{FF2B5EF4-FFF2-40B4-BE49-F238E27FC236}">
                <a16:creationId xmlns:a16="http://schemas.microsoft.com/office/drawing/2014/main" id="{7E531E3A-D0CA-4532-A680-C6A0FA0A7F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48A008-119C-4149-B871-B9951EE50C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E28591-5826-42D0-BFF4-611B21C34543}" type="slidenum">
              <a:rPr lang="en-GB" smtClean="0"/>
              <a:t>‹#›</a:t>
            </a:fld>
            <a:endParaRPr lang="en-GB"/>
          </a:p>
        </p:txBody>
      </p:sp>
    </p:spTree>
    <p:extLst>
      <p:ext uri="{BB962C8B-B14F-4D97-AF65-F5344CB8AC3E}">
        <p14:creationId xmlns:p14="http://schemas.microsoft.com/office/powerpoint/2010/main" val="2011360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141B8-2E0A-4AE1-9429-7519B56C5260}" type="datetimeFigureOut">
              <a:rPr lang="en-GB" smtClean="0"/>
              <a:t>14/08/2023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05905-E595-4FAE-829E-5244D4535A65}" type="slidenum">
              <a:rPr lang="en-GB" smtClean="0"/>
              <a:t>‹#›</a:t>
            </a:fld>
            <a:endParaRPr lang="en-GB"/>
          </a:p>
        </p:txBody>
      </p:sp>
    </p:spTree>
    <p:extLst>
      <p:ext uri="{BB962C8B-B14F-4D97-AF65-F5344CB8AC3E}">
        <p14:creationId xmlns:p14="http://schemas.microsoft.com/office/powerpoint/2010/main" val="29240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can be used to deliver the activity, Kepler’s Laws: Find the Mass of the Sun</a:t>
            </a:r>
          </a:p>
          <a:p>
            <a:r>
              <a:rPr lang="en-US" dirty="0"/>
              <a:t>You can access additional information and the worksheets on this webpage: https://www.schoolsobservatory.org/things-to-do/keplers-laws-find-mass-sun</a:t>
            </a:r>
            <a:endParaRPr lang="en-GB" dirty="0"/>
          </a:p>
        </p:txBody>
      </p:sp>
      <p:sp>
        <p:nvSpPr>
          <p:cNvPr id="4" name="Slide Number Placeholder 3"/>
          <p:cNvSpPr>
            <a:spLocks noGrp="1"/>
          </p:cNvSpPr>
          <p:nvPr>
            <p:ph type="sldNum" sz="quarter" idx="5"/>
          </p:nvPr>
        </p:nvSpPr>
        <p:spPr/>
        <p:txBody>
          <a:bodyPr/>
          <a:lstStyle/>
          <a:p>
            <a:fld id="{3DD05905-E595-4FAE-829E-5244D4535A65}" type="slidenum">
              <a:rPr lang="en-GB" smtClean="0"/>
              <a:t>1</a:t>
            </a:fld>
            <a:endParaRPr lang="en-GB"/>
          </a:p>
        </p:txBody>
      </p:sp>
    </p:spTree>
    <p:extLst>
      <p:ext uri="{BB962C8B-B14F-4D97-AF65-F5344CB8AC3E}">
        <p14:creationId xmlns:p14="http://schemas.microsoft.com/office/powerpoint/2010/main" val="285234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D05905-E595-4FAE-829E-5244D4535A65}" type="slidenum">
              <a:rPr lang="en-GB" smtClean="0"/>
              <a:t>13</a:t>
            </a:fld>
            <a:endParaRPr lang="en-GB"/>
          </a:p>
        </p:txBody>
      </p:sp>
    </p:spTree>
    <p:extLst>
      <p:ext uri="{BB962C8B-B14F-4D97-AF65-F5344CB8AC3E}">
        <p14:creationId xmlns:p14="http://schemas.microsoft.com/office/powerpoint/2010/main" val="817783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D05905-E595-4FAE-829E-5244D4535A65}" type="slidenum">
              <a:rPr lang="en-GB" smtClean="0"/>
              <a:t>14</a:t>
            </a:fld>
            <a:endParaRPr lang="en-GB"/>
          </a:p>
        </p:txBody>
      </p:sp>
    </p:spTree>
    <p:extLst>
      <p:ext uri="{BB962C8B-B14F-4D97-AF65-F5344CB8AC3E}">
        <p14:creationId xmlns:p14="http://schemas.microsoft.com/office/powerpoint/2010/main" val="1067181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video to open it on The Schools’ Observatory’s YouTube channel. The video explains Kepler’s 1</a:t>
            </a:r>
            <a:r>
              <a:rPr lang="en-US" baseline="30000" dirty="0"/>
              <a:t>st</a:t>
            </a:r>
            <a:r>
              <a:rPr lang="en-US" dirty="0"/>
              <a:t> Law and is 2 minutes long.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video is also available on The Schools’ Observatory’s website using this link: https://www.schoolsobservatory.org/things-to-do/keplers-first-law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examples shown use an ellipse with high eccentricity to illustrate the concept.</a:t>
            </a:r>
            <a:endParaRPr lang="en-GB" dirty="0"/>
          </a:p>
          <a:p>
            <a:endParaRPr lang="en-GB" dirty="0"/>
          </a:p>
        </p:txBody>
      </p:sp>
      <p:sp>
        <p:nvSpPr>
          <p:cNvPr id="4" name="Slide Number Placeholder 3"/>
          <p:cNvSpPr>
            <a:spLocks noGrp="1"/>
          </p:cNvSpPr>
          <p:nvPr>
            <p:ph type="sldNum" sz="quarter" idx="5"/>
          </p:nvPr>
        </p:nvSpPr>
        <p:spPr/>
        <p:txBody>
          <a:bodyPr/>
          <a:lstStyle/>
          <a:p>
            <a:fld id="{3DD05905-E595-4FAE-829E-5244D4535A65}" type="slidenum">
              <a:rPr lang="en-GB" smtClean="0"/>
              <a:t>3</a:t>
            </a:fld>
            <a:endParaRPr lang="en-GB"/>
          </a:p>
        </p:txBody>
      </p:sp>
    </p:spTree>
    <p:extLst>
      <p:ext uri="{BB962C8B-B14F-4D97-AF65-F5344CB8AC3E}">
        <p14:creationId xmlns:p14="http://schemas.microsoft.com/office/powerpoint/2010/main" val="3087455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eccentricity for each planet is given in the table. Students do not need to use this in their calculations.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only need to use the semi-major axis and orbital period data to complete the activity. Students should note the units for both.</a:t>
            </a:r>
          </a:p>
          <a:p>
            <a:r>
              <a:rPr lang="en-US" dirty="0"/>
              <a:t>The notes tell students how large 1 Astronomer Unit is in km. They will need to use this for the conversion to </a:t>
            </a:r>
            <a:r>
              <a:rPr lang="en-US" dirty="0" err="1"/>
              <a:t>metres</a:t>
            </a:r>
            <a:r>
              <a:rPr lang="en-US" dirty="0"/>
              <a:t>.</a:t>
            </a:r>
          </a:p>
        </p:txBody>
      </p:sp>
      <p:sp>
        <p:nvSpPr>
          <p:cNvPr id="4" name="Slide Number Placeholder 3"/>
          <p:cNvSpPr>
            <a:spLocks noGrp="1"/>
          </p:cNvSpPr>
          <p:nvPr>
            <p:ph type="sldNum" sz="quarter" idx="5"/>
          </p:nvPr>
        </p:nvSpPr>
        <p:spPr/>
        <p:txBody>
          <a:bodyPr/>
          <a:lstStyle/>
          <a:p>
            <a:fld id="{3DD05905-E595-4FAE-829E-5244D4535A65}" type="slidenum">
              <a:rPr lang="en-GB" smtClean="0"/>
              <a:t>5</a:t>
            </a:fld>
            <a:endParaRPr lang="en-GB"/>
          </a:p>
        </p:txBody>
      </p:sp>
    </p:spTree>
    <p:extLst>
      <p:ext uri="{BB962C8B-B14F-4D97-AF65-F5344CB8AC3E}">
        <p14:creationId xmlns:p14="http://schemas.microsoft.com/office/powerpoint/2010/main" val="420045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video to open it on The Schools’ Observatory’s YouTube channel. The video explains Kepler’s 2</a:t>
            </a:r>
            <a:r>
              <a:rPr lang="en-US" baseline="30000" dirty="0"/>
              <a:t>nd</a:t>
            </a:r>
            <a:r>
              <a:rPr lang="en-US" dirty="0"/>
              <a:t> Law and is 2 minutes long.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video is also available on The Schools’ Observatory’s website using this link: https://www.schoolsobservatory.org/things-to-do/keplers-second-law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examples shown use an ellipse with high eccentricity to illustrate the concept.</a:t>
            </a:r>
            <a:endParaRPr lang="en-GB" dirty="0"/>
          </a:p>
        </p:txBody>
      </p:sp>
      <p:sp>
        <p:nvSpPr>
          <p:cNvPr id="4" name="Slide Number Placeholder 3"/>
          <p:cNvSpPr>
            <a:spLocks noGrp="1"/>
          </p:cNvSpPr>
          <p:nvPr>
            <p:ph type="sldNum" sz="quarter" idx="5"/>
          </p:nvPr>
        </p:nvSpPr>
        <p:spPr/>
        <p:txBody>
          <a:bodyPr/>
          <a:lstStyle/>
          <a:p>
            <a:fld id="{3DD05905-E595-4FAE-829E-5244D4535A65}" type="slidenum">
              <a:rPr lang="en-GB" smtClean="0"/>
              <a:t>6</a:t>
            </a:fld>
            <a:endParaRPr lang="en-GB"/>
          </a:p>
        </p:txBody>
      </p:sp>
    </p:spTree>
    <p:extLst>
      <p:ext uri="{BB962C8B-B14F-4D97-AF65-F5344CB8AC3E}">
        <p14:creationId xmlns:p14="http://schemas.microsoft.com/office/powerpoint/2010/main" val="3305914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diagram shown uses an ellipse with high eccentricity to illustrate the concept.</a:t>
            </a:r>
            <a:endParaRPr lang="en-GB" dirty="0"/>
          </a:p>
        </p:txBody>
      </p:sp>
      <p:sp>
        <p:nvSpPr>
          <p:cNvPr id="4" name="Slide Number Placeholder 3"/>
          <p:cNvSpPr>
            <a:spLocks noGrp="1"/>
          </p:cNvSpPr>
          <p:nvPr>
            <p:ph type="sldNum" sz="quarter" idx="5"/>
          </p:nvPr>
        </p:nvSpPr>
        <p:spPr/>
        <p:txBody>
          <a:bodyPr/>
          <a:lstStyle/>
          <a:p>
            <a:fld id="{3DD05905-E595-4FAE-829E-5244D4535A65}" type="slidenum">
              <a:rPr lang="en-GB" smtClean="0"/>
              <a:t>7</a:t>
            </a:fld>
            <a:endParaRPr lang="en-GB"/>
          </a:p>
        </p:txBody>
      </p:sp>
    </p:spTree>
    <p:extLst>
      <p:ext uri="{BB962C8B-B14F-4D97-AF65-F5344CB8AC3E}">
        <p14:creationId xmlns:p14="http://schemas.microsoft.com/office/powerpoint/2010/main" val="3541826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video to open it on The Schools’ Observatory’s YouTube channel. The video explains Kepler’s 3</a:t>
            </a:r>
            <a:r>
              <a:rPr lang="en-US" baseline="30000" dirty="0"/>
              <a:t>rd</a:t>
            </a:r>
            <a:r>
              <a:rPr lang="en-US" dirty="0"/>
              <a:t> Law and is 4 minutes long.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video is also available on The Schools’ Observatory’s website using this link: https://www.schoolsobservatory.org/things-to-do/keplers-third-law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examples shown use an ellipse with high eccentricity to illustrate the concept.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Clicking on the ‘Planetary Data Table’ will take you to the data on slide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3DD05905-E595-4FAE-829E-5244D4535A65}" type="slidenum">
              <a:rPr lang="en-GB" smtClean="0"/>
              <a:t>8</a:t>
            </a:fld>
            <a:endParaRPr lang="en-GB"/>
          </a:p>
        </p:txBody>
      </p:sp>
    </p:spTree>
    <p:extLst>
      <p:ext uri="{BB962C8B-B14F-4D97-AF65-F5344CB8AC3E}">
        <p14:creationId xmlns:p14="http://schemas.microsoft.com/office/powerpoint/2010/main" val="1484904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It is not necessary for students to understand the derivation – just appreciate that later work by Newton allows us to see how the orbital period squared is proportional to the semi-major axis cubed.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note, </a:t>
            </a:r>
            <a:r>
              <a:rPr lang="en-US" b="0" i="0" dirty="0">
                <a:solidFill>
                  <a:srgbClr val="333333"/>
                </a:solidFill>
                <a:effectLst/>
                <a:latin typeface="Open Sans" pitchFamily="2" charset="0"/>
              </a:rPr>
              <a:t>planets do also have a gravitational effect on other planets, but it is negligible because the Sun contains more than 98% of the mass of the Solar System. When investigating gravitational effects between the Sun and a planet the scenario can be treated as 2 point-source masses.</a:t>
            </a:r>
          </a:p>
          <a:p>
            <a:endParaRPr lang="en-GB" dirty="0"/>
          </a:p>
        </p:txBody>
      </p:sp>
      <p:sp>
        <p:nvSpPr>
          <p:cNvPr id="4" name="Slide Number Placeholder 3"/>
          <p:cNvSpPr>
            <a:spLocks noGrp="1"/>
          </p:cNvSpPr>
          <p:nvPr>
            <p:ph type="sldNum" sz="quarter" idx="5"/>
          </p:nvPr>
        </p:nvSpPr>
        <p:spPr/>
        <p:txBody>
          <a:bodyPr/>
          <a:lstStyle/>
          <a:p>
            <a:fld id="{3DD05905-E595-4FAE-829E-5244D4535A65}" type="slidenum">
              <a:rPr lang="en-GB" smtClean="0"/>
              <a:t>9</a:t>
            </a:fld>
            <a:endParaRPr lang="en-GB"/>
          </a:p>
        </p:txBody>
      </p:sp>
    </p:spTree>
    <p:extLst>
      <p:ext uri="{BB962C8B-B14F-4D97-AF65-F5344CB8AC3E}">
        <p14:creationId xmlns:p14="http://schemas.microsoft.com/office/powerpoint/2010/main" val="3869230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Clicking on the ‘Planetary Data Table’ will take you to the data on slide 5.</a:t>
            </a:r>
          </a:p>
          <a:p>
            <a:r>
              <a:rPr lang="en-US" dirty="0"/>
              <a:t>Task 1: Students will find it </a:t>
            </a:r>
            <a:r>
              <a:rPr lang="en-US" sz="1200" dirty="0">
                <a:latin typeface="Calibri" panose="020F0502020204030204" pitchFamily="34" charset="0"/>
                <a:cs typeface="Calibri" panose="020F0502020204030204" pitchFamily="34" charset="0"/>
              </a:rPr>
              <a:t>easier to plot the graph if you use logarithmic scales on both axes. Alternatively, you could ask students to create a graph using a spreadsheet application like MS Excel or Google Sheets. A model answer is shown on slide 12.</a:t>
            </a:r>
          </a:p>
          <a:p>
            <a:r>
              <a:rPr lang="en-US" sz="1200" dirty="0">
                <a:latin typeface="Calibri" panose="020F0502020204030204" pitchFamily="34" charset="0"/>
                <a:cs typeface="Calibri" panose="020F0502020204030204" pitchFamily="34" charset="0"/>
              </a:rPr>
              <a:t>Task 2: Students will need to rearrange the equation to make the mass of the Sun (M) the subject of the equation. A walkthrough of this process is given on slide 13. Students will need to make sure their units are consistent with those of the Gravitational Constant and convert Astronomical Units to </a:t>
            </a:r>
            <a:r>
              <a:rPr lang="en-US" sz="1200" dirty="0" err="1">
                <a:latin typeface="Calibri" panose="020F0502020204030204" pitchFamily="34" charset="0"/>
                <a:cs typeface="Calibri" panose="020F0502020204030204" pitchFamily="34" charset="0"/>
              </a:rPr>
              <a:t>metres</a:t>
            </a:r>
            <a:r>
              <a:rPr lang="en-US" sz="1200" dirty="0">
                <a:latin typeface="Calibri" panose="020F0502020204030204" pitchFamily="34" charset="0"/>
                <a:cs typeface="Calibri" panose="020F0502020204030204" pitchFamily="34" charset="0"/>
              </a:rPr>
              <a:t>, and days to seconds. Students should express their results for M using scientific notation to 3 significant figures.</a:t>
            </a:r>
          </a:p>
          <a:p>
            <a:r>
              <a:rPr lang="en-GB" dirty="0"/>
              <a:t>Task 3: You can ask students to look up the true mass of the Sun and use it to compare their results, or you can give them the true value (shown on slide 14).</a:t>
            </a:r>
          </a:p>
        </p:txBody>
      </p:sp>
      <p:sp>
        <p:nvSpPr>
          <p:cNvPr id="4" name="Slide Number Placeholder 3"/>
          <p:cNvSpPr>
            <a:spLocks noGrp="1"/>
          </p:cNvSpPr>
          <p:nvPr>
            <p:ph type="sldNum" sz="quarter" idx="5"/>
          </p:nvPr>
        </p:nvSpPr>
        <p:spPr/>
        <p:txBody>
          <a:bodyPr/>
          <a:lstStyle/>
          <a:p>
            <a:fld id="{3DD05905-E595-4FAE-829E-5244D4535A65}" type="slidenum">
              <a:rPr lang="en-GB" smtClean="0"/>
              <a:t>10</a:t>
            </a:fld>
            <a:endParaRPr lang="en-GB"/>
          </a:p>
        </p:txBody>
      </p:sp>
    </p:spTree>
    <p:extLst>
      <p:ext uri="{BB962C8B-B14F-4D97-AF65-F5344CB8AC3E}">
        <p14:creationId xmlns:p14="http://schemas.microsoft.com/office/powerpoint/2010/main" val="3402475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one of the buttons, it will take you to the slide containing those answers.</a:t>
            </a:r>
            <a:endParaRPr lang="en-GB" dirty="0"/>
          </a:p>
        </p:txBody>
      </p:sp>
      <p:sp>
        <p:nvSpPr>
          <p:cNvPr id="4" name="Slide Number Placeholder 3"/>
          <p:cNvSpPr>
            <a:spLocks noGrp="1"/>
          </p:cNvSpPr>
          <p:nvPr>
            <p:ph type="sldNum" sz="quarter" idx="5"/>
          </p:nvPr>
        </p:nvSpPr>
        <p:spPr/>
        <p:txBody>
          <a:bodyPr/>
          <a:lstStyle/>
          <a:p>
            <a:fld id="{3DD05905-E595-4FAE-829E-5244D4535A65}" type="slidenum">
              <a:rPr lang="en-GB" smtClean="0"/>
              <a:t>11</a:t>
            </a:fld>
            <a:endParaRPr lang="en-GB"/>
          </a:p>
        </p:txBody>
      </p:sp>
    </p:spTree>
    <p:extLst>
      <p:ext uri="{BB962C8B-B14F-4D97-AF65-F5344CB8AC3E}">
        <p14:creationId xmlns:p14="http://schemas.microsoft.com/office/powerpoint/2010/main" val="2889453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FF2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46D44-0E87-4179-B9A1-08FAE16D4D8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482822-6144-4E11-94E4-B12B0A5E0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6C3732E-D37D-42E3-9F41-885432363004}"/>
              </a:ext>
            </a:extLst>
          </p:cNvPr>
          <p:cNvSpPr>
            <a:spLocks noGrp="1"/>
          </p:cNvSpPr>
          <p:nvPr>
            <p:ph type="dt" sz="half" idx="10"/>
          </p:nvPr>
        </p:nvSpPr>
        <p:spPr/>
        <p:txBody>
          <a:bodyPr/>
          <a:lstStyle/>
          <a:p>
            <a:fld id="{07F8F976-3F7F-4F3F-B970-92684AD0A00E}" type="datetimeFigureOut">
              <a:rPr lang="en-GB" smtClean="0"/>
              <a:t>14/08/2023</a:t>
            </a:fld>
            <a:endParaRPr lang="en-GB"/>
          </a:p>
        </p:txBody>
      </p:sp>
      <p:sp>
        <p:nvSpPr>
          <p:cNvPr id="5" name="Footer Placeholder 4">
            <a:extLst>
              <a:ext uri="{FF2B5EF4-FFF2-40B4-BE49-F238E27FC236}">
                <a16:creationId xmlns:a16="http://schemas.microsoft.com/office/drawing/2014/main" id="{4ECFEC30-DDFC-4431-963A-E1C17417F75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21B5699-B2C2-4C02-A528-BF3B146C3490}"/>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389481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DE6969-A3B0-453E-A3D4-74160A5607A1}"/>
              </a:ext>
            </a:extLst>
          </p:cNvPr>
          <p:cNvSpPr>
            <a:spLocks noGrp="1"/>
          </p:cNvSpPr>
          <p:nvPr>
            <p:ph type="title" orient="vert"/>
          </p:nvPr>
        </p:nvSpPr>
        <p:spPr>
          <a:xfrm>
            <a:off x="8724900" y="1063689"/>
            <a:ext cx="2628900" cy="5113274"/>
          </a:xfrm>
          <a:prstGeom prst="rect">
            <a:avLst/>
          </a:prstGeom>
        </p:spPr>
        <p:txBody>
          <a:bodyPr vert="eaVert"/>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E8657B2D-5063-4C68-B6E0-EDE9F9C0A3B8}"/>
              </a:ext>
            </a:extLst>
          </p:cNvPr>
          <p:cNvSpPr>
            <a:spLocks noGrp="1"/>
          </p:cNvSpPr>
          <p:nvPr>
            <p:ph type="body" orient="vert" idx="1"/>
          </p:nvPr>
        </p:nvSpPr>
        <p:spPr>
          <a:xfrm>
            <a:off x="838200" y="1063689"/>
            <a:ext cx="7734300" cy="511327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F8BEC51-D4C9-4A48-A126-14B7A0341B0E}"/>
              </a:ext>
            </a:extLst>
          </p:cNvPr>
          <p:cNvSpPr>
            <a:spLocks noGrp="1"/>
          </p:cNvSpPr>
          <p:nvPr>
            <p:ph type="dt" sz="half" idx="10"/>
          </p:nvPr>
        </p:nvSpPr>
        <p:spPr/>
        <p:txBody>
          <a:bodyPr/>
          <a:lstStyle/>
          <a:p>
            <a:fld id="{07F8F976-3F7F-4F3F-B970-92684AD0A00E}" type="datetimeFigureOut">
              <a:rPr lang="en-GB" smtClean="0"/>
              <a:t>14/08/2023</a:t>
            </a:fld>
            <a:endParaRPr lang="en-GB"/>
          </a:p>
        </p:txBody>
      </p:sp>
      <p:sp>
        <p:nvSpPr>
          <p:cNvPr id="5" name="Footer Placeholder 4">
            <a:extLst>
              <a:ext uri="{FF2B5EF4-FFF2-40B4-BE49-F238E27FC236}">
                <a16:creationId xmlns:a16="http://schemas.microsoft.com/office/drawing/2014/main" id="{26F1E1C3-A68C-4640-A13B-610BDA329F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56EB97-71DE-41FA-AF2E-5C0610FEAD0B}"/>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02468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EFF2F5"/>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58DE58-0EC6-038F-98CB-23AFC8D48E5B}"/>
              </a:ext>
            </a:extLst>
          </p:cNvPr>
          <p:cNvSpPr>
            <a:spLocks noGrp="1"/>
          </p:cNvSpPr>
          <p:nvPr>
            <p:ph idx="1"/>
          </p:nvPr>
        </p:nvSpPr>
        <p:spPr>
          <a:xfrm>
            <a:off x="838200" y="1385741"/>
            <a:ext cx="10515600" cy="47912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3">
            <a:extLst>
              <a:ext uri="{FF2B5EF4-FFF2-40B4-BE49-F238E27FC236}">
                <a16:creationId xmlns:a16="http://schemas.microsoft.com/office/drawing/2014/main" id="{FA9D2D22-5CA7-DCE6-EF8D-B71F8522AB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8F976-3F7F-4F3F-B970-92684AD0A00E}" type="datetimeFigureOut">
              <a:rPr lang="en-GB" smtClean="0"/>
              <a:t>14/08/2023</a:t>
            </a:fld>
            <a:endParaRPr lang="en-GB"/>
          </a:p>
        </p:txBody>
      </p:sp>
      <p:sp>
        <p:nvSpPr>
          <p:cNvPr id="10" name="Footer Placeholder 4">
            <a:extLst>
              <a:ext uri="{FF2B5EF4-FFF2-40B4-BE49-F238E27FC236}">
                <a16:creationId xmlns:a16="http://schemas.microsoft.com/office/drawing/2014/main" id="{F1F211B5-1FE1-2D4E-7EC0-E83CE9D3AD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11" name="Slide Number Placeholder 5">
            <a:extLst>
              <a:ext uri="{FF2B5EF4-FFF2-40B4-BE49-F238E27FC236}">
                <a16:creationId xmlns:a16="http://schemas.microsoft.com/office/drawing/2014/main" id="{0189B213-1236-11BC-7BC9-F116DD161A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9D7C15-77B3-4FC2-972A-912001DC3062}" type="slidenum">
              <a:rPr lang="en-GB" smtClean="0"/>
              <a:t>‹#›</a:t>
            </a:fld>
            <a:endParaRPr lang="en-GB"/>
          </a:p>
        </p:txBody>
      </p:sp>
      <p:cxnSp>
        <p:nvCxnSpPr>
          <p:cNvPr id="13" name="Straight Arrow Connector 12">
            <a:extLst>
              <a:ext uri="{FF2B5EF4-FFF2-40B4-BE49-F238E27FC236}">
                <a16:creationId xmlns:a16="http://schemas.microsoft.com/office/drawing/2014/main" id="{DC944302-E41E-E3E0-26A9-4DADCEB3FB0E}"/>
              </a:ext>
            </a:extLst>
          </p:cNvPr>
          <p:cNvCxnSpPr>
            <a:cxnSpLocks/>
          </p:cNvCxnSpPr>
          <p:nvPr userDrawn="1"/>
        </p:nvCxnSpPr>
        <p:spPr>
          <a:xfrm>
            <a:off x="0" y="1079500"/>
            <a:ext cx="12193200" cy="0"/>
          </a:xfrm>
          <a:prstGeom prst="straightConnector1">
            <a:avLst/>
          </a:prstGeom>
          <a:ln w="28575">
            <a:solidFill>
              <a:srgbClr val="00205B"/>
            </a:solidFil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E85AC242-0C79-27ED-E8B3-67DACECBD395}"/>
              </a:ext>
            </a:extLst>
          </p:cNvPr>
          <p:cNvSpPr>
            <a:spLocks noGrp="1"/>
          </p:cNvSpPr>
          <p:nvPr>
            <p:ph type="title"/>
          </p:nvPr>
        </p:nvSpPr>
        <p:spPr>
          <a:xfrm>
            <a:off x="2217143" y="303267"/>
            <a:ext cx="7757715" cy="691200"/>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34841445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59F3-0A87-47DC-83D5-5CF14238CA6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1756736-020C-40AC-8C57-16FB98F70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1393CF-3E2E-4E61-90B4-A08397F19ECB}"/>
              </a:ext>
            </a:extLst>
          </p:cNvPr>
          <p:cNvSpPr>
            <a:spLocks noGrp="1"/>
          </p:cNvSpPr>
          <p:nvPr>
            <p:ph type="dt" sz="half" idx="10"/>
          </p:nvPr>
        </p:nvSpPr>
        <p:spPr/>
        <p:txBody>
          <a:bodyPr/>
          <a:lstStyle/>
          <a:p>
            <a:fld id="{07F8F976-3F7F-4F3F-B970-92684AD0A00E}" type="datetimeFigureOut">
              <a:rPr lang="en-GB" smtClean="0"/>
              <a:t>14/08/2023</a:t>
            </a:fld>
            <a:endParaRPr lang="en-GB"/>
          </a:p>
        </p:txBody>
      </p:sp>
      <p:sp>
        <p:nvSpPr>
          <p:cNvPr id="5" name="Footer Placeholder 4">
            <a:extLst>
              <a:ext uri="{FF2B5EF4-FFF2-40B4-BE49-F238E27FC236}">
                <a16:creationId xmlns:a16="http://schemas.microsoft.com/office/drawing/2014/main" id="{8DD7409E-31F7-4072-BB38-1D8F4F6055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BAD217-0772-450E-94FA-CCB63B5DE8B7}"/>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6544026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E4B573-5BAD-4FC6-A9ED-B07FB69867FF}"/>
              </a:ext>
            </a:extLst>
          </p:cNvPr>
          <p:cNvSpPr>
            <a:spLocks noGrp="1"/>
          </p:cNvSpPr>
          <p:nvPr>
            <p:ph sz="half" idx="1"/>
          </p:nvPr>
        </p:nvSpPr>
        <p:spPr>
          <a:xfrm>
            <a:off x="838200" y="1253765"/>
            <a:ext cx="5181600" cy="4923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C9634A94-E7C7-4D43-8689-764EF215490D}"/>
              </a:ext>
            </a:extLst>
          </p:cNvPr>
          <p:cNvSpPr>
            <a:spLocks noGrp="1"/>
          </p:cNvSpPr>
          <p:nvPr>
            <p:ph sz="half" idx="2"/>
          </p:nvPr>
        </p:nvSpPr>
        <p:spPr>
          <a:xfrm>
            <a:off x="6172200" y="1253765"/>
            <a:ext cx="5181600" cy="4923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01A8E789-170A-42A6-9660-CFE29D94BC33}"/>
              </a:ext>
            </a:extLst>
          </p:cNvPr>
          <p:cNvSpPr>
            <a:spLocks noGrp="1"/>
          </p:cNvSpPr>
          <p:nvPr>
            <p:ph type="dt" sz="half" idx="10"/>
          </p:nvPr>
        </p:nvSpPr>
        <p:spPr/>
        <p:txBody>
          <a:bodyPr/>
          <a:lstStyle/>
          <a:p>
            <a:fld id="{07F8F976-3F7F-4F3F-B970-92684AD0A00E}" type="datetimeFigureOut">
              <a:rPr lang="en-GB" smtClean="0"/>
              <a:t>14/08/2023</a:t>
            </a:fld>
            <a:endParaRPr lang="en-GB"/>
          </a:p>
        </p:txBody>
      </p:sp>
      <p:sp>
        <p:nvSpPr>
          <p:cNvPr id="6" name="Footer Placeholder 5">
            <a:extLst>
              <a:ext uri="{FF2B5EF4-FFF2-40B4-BE49-F238E27FC236}">
                <a16:creationId xmlns:a16="http://schemas.microsoft.com/office/drawing/2014/main" id="{43BE2FA4-5241-4223-BD02-9CA9310FB4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899AC9-437C-4AE1-80A6-6606240DE1AF}"/>
              </a:ext>
            </a:extLst>
          </p:cNvPr>
          <p:cNvSpPr>
            <a:spLocks noGrp="1"/>
          </p:cNvSpPr>
          <p:nvPr>
            <p:ph type="sldNum" sz="quarter" idx="12"/>
          </p:nvPr>
        </p:nvSpPr>
        <p:spPr/>
        <p:txBody>
          <a:bodyPr/>
          <a:lstStyle/>
          <a:p>
            <a:fld id="{C39D7C15-77B3-4FC2-972A-912001DC3062}" type="slidenum">
              <a:rPr lang="en-GB" smtClean="0"/>
              <a:t>‹#›</a:t>
            </a:fld>
            <a:endParaRPr lang="en-GB"/>
          </a:p>
        </p:txBody>
      </p:sp>
      <p:sp>
        <p:nvSpPr>
          <p:cNvPr id="8" name="Title Placeholder 1">
            <a:extLst>
              <a:ext uri="{FF2B5EF4-FFF2-40B4-BE49-F238E27FC236}">
                <a16:creationId xmlns:a16="http://schemas.microsoft.com/office/drawing/2014/main" id="{34BC017A-3784-7C55-6D47-CA0F4F953B86}"/>
              </a:ext>
            </a:extLst>
          </p:cNvPr>
          <p:cNvSpPr>
            <a:spLocks noGrp="1"/>
          </p:cNvSpPr>
          <p:nvPr>
            <p:ph type="title"/>
          </p:nvPr>
        </p:nvSpPr>
        <p:spPr>
          <a:xfrm>
            <a:off x="2217143" y="303267"/>
            <a:ext cx="7757715" cy="691200"/>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385389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3FE5949-45F5-407E-94AB-277EEF88CBB1}"/>
              </a:ext>
            </a:extLst>
          </p:cNvPr>
          <p:cNvSpPr>
            <a:spLocks noGrp="1"/>
          </p:cNvSpPr>
          <p:nvPr>
            <p:ph type="dt" sz="half" idx="10"/>
          </p:nvPr>
        </p:nvSpPr>
        <p:spPr/>
        <p:txBody>
          <a:bodyPr/>
          <a:lstStyle/>
          <a:p>
            <a:fld id="{07F8F976-3F7F-4F3F-B970-92684AD0A00E}" type="datetimeFigureOut">
              <a:rPr lang="en-GB" smtClean="0"/>
              <a:t>14/08/2023</a:t>
            </a:fld>
            <a:endParaRPr lang="en-GB"/>
          </a:p>
        </p:txBody>
      </p:sp>
      <p:sp>
        <p:nvSpPr>
          <p:cNvPr id="4" name="Footer Placeholder 3">
            <a:extLst>
              <a:ext uri="{FF2B5EF4-FFF2-40B4-BE49-F238E27FC236}">
                <a16:creationId xmlns:a16="http://schemas.microsoft.com/office/drawing/2014/main" id="{C987F8C4-44D5-4904-B6E3-CDB64D836B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CE7F51-AA09-4ED0-A94C-3B5C9AA00611}"/>
              </a:ext>
            </a:extLst>
          </p:cNvPr>
          <p:cNvSpPr>
            <a:spLocks noGrp="1"/>
          </p:cNvSpPr>
          <p:nvPr>
            <p:ph type="sldNum" sz="quarter" idx="12"/>
          </p:nvPr>
        </p:nvSpPr>
        <p:spPr/>
        <p:txBody>
          <a:bodyPr/>
          <a:lstStyle/>
          <a:p>
            <a:fld id="{C39D7C15-77B3-4FC2-972A-912001DC3062}" type="slidenum">
              <a:rPr lang="en-GB" smtClean="0"/>
              <a:t>‹#›</a:t>
            </a:fld>
            <a:endParaRPr lang="en-GB"/>
          </a:p>
        </p:txBody>
      </p:sp>
      <p:sp>
        <p:nvSpPr>
          <p:cNvPr id="6" name="Title Placeholder 1">
            <a:extLst>
              <a:ext uri="{FF2B5EF4-FFF2-40B4-BE49-F238E27FC236}">
                <a16:creationId xmlns:a16="http://schemas.microsoft.com/office/drawing/2014/main" id="{A45C39B7-9886-00D2-B858-87C5E55698D5}"/>
              </a:ext>
            </a:extLst>
          </p:cNvPr>
          <p:cNvSpPr txBox="1">
            <a:spLocks/>
          </p:cNvSpPr>
          <p:nvPr userDrawn="1"/>
        </p:nvSpPr>
        <p:spPr>
          <a:xfrm>
            <a:off x="2217143" y="208997"/>
            <a:ext cx="7757715" cy="6912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1424489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A583B3-9343-419A-9866-D56D62340303}"/>
              </a:ext>
            </a:extLst>
          </p:cNvPr>
          <p:cNvSpPr>
            <a:spLocks noGrp="1"/>
          </p:cNvSpPr>
          <p:nvPr>
            <p:ph type="dt" sz="half" idx="10"/>
          </p:nvPr>
        </p:nvSpPr>
        <p:spPr/>
        <p:txBody>
          <a:bodyPr/>
          <a:lstStyle/>
          <a:p>
            <a:fld id="{07F8F976-3F7F-4F3F-B970-92684AD0A00E}" type="datetimeFigureOut">
              <a:rPr lang="en-GB" smtClean="0"/>
              <a:t>14/08/2023</a:t>
            </a:fld>
            <a:endParaRPr lang="en-GB"/>
          </a:p>
        </p:txBody>
      </p:sp>
      <p:sp>
        <p:nvSpPr>
          <p:cNvPr id="3" name="Footer Placeholder 2">
            <a:extLst>
              <a:ext uri="{FF2B5EF4-FFF2-40B4-BE49-F238E27FC236}">
                <a16:creationId xmlns:a16="http://schemas.microsoft.com/office/drawing/2014/main" id="{57EB1B79-8680-465C-A96A-84B008B02D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0E14A2E-F0C0-4778-B0E1-886BDC6C04D3}"/>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952819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1071C-A2A3-40D5-B0D5-F44B7EE8D083}"/>
              </a:ext>
            </a:extLst>
          </p:cNvPr>
          <p:cNvSpPr>
            <a:spLocks noGrp="1"/>
          </p:cNvSpPr>
          <p:nvPr>
            <p:ph type="title"/>
          </p:nvPr>
        </p:nvSpPr>
        <p:spPr>
          <a:xfrm>
            <a:off x="839788" y="1101012"/>
            <a:ext cx="3932237" cy="956388"/>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A7D961-2B0E-42EB-945D-7C07518E5CD2}"/>
              </a:ext>
            </a:extLst>
          </p:cNvPr>
          <p:cNvSpPr>
            <a:spLocks noGrp="1"/>
          </p:cNvSpPr>
          <p:nvPr>
            <p:ph idx="1"/>
          </p:nvPr>
        </p:nvSpPr>
        <p:spPr>
          <a:xfrm>
            <a:off x="5183188" y="10807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0A4FCB-9FAB-4C55-84F3-0745C1774906}"/>
              </a:ext>
            </a:extLst>
          </p:cNvPr>
          <p:cNvSpPr>
            <a:spLocks noGrp="1"/>
          </p:cNvSpPr>
          <p:nvPr>
            <p:ph type="body" sz="half" idx="2"/>
          </p:nvPr>
        </p:nvSpPr>
        <p:spPr>
          <a:xfrm>
            <a:off x="839788" y="2057400"/>
            <a:ext cx="3932237" cy="38969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15F964-E46D-43D9-8D01-903254A336C2}"/>
              </a:ext>
            </a:extLst>
          </p:cNvPr>
          <p:cNvSpPr>
            <a:spLocks noGrp="1"/>
          </p:cNvSpPr>
          <p:nvPr>
            <p:ph type="dt" sz="half" idx="10"/>
          </p:nvPr>
        </p:nvSpPr>
        <p:spPr/>
        <p:txBody>
          <a:bodyPr/>
          <a:lstStyle/>
          <a:p>
            <a:fld id="{07F8F976-3F7F-4F3F-B970-92684AD0A00E}" type="datetimeFigureOut">
              <a:rPr lang="en-GB" smtClean="0"/>
              <a:t>14/08/2023</a:t>
            </a:fld>
            <a:endParaRPr lang="en-GB"/>
          </a:p>
        </p:txBody>
      </p:sp>
      <p:sp>
        <p:nvSpPr>
          <p:cNvPr id="6" name="Footer Placeholder 5">
            <a:extLst>
              <a:ext uri="{FF2B5EF4-FFF2-40B4-BE49-F238E27FC236}">
                <a16:creationId xmlns:a16="http://schemas.microsoft.com/office/drawing/2014/main" id="{420B6392-58F9-4724-9FB3-7D57219A32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B37271-3DC3-42FB-9D20-6115A617C020}"/>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80040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CB52-61F0-422F-9FA8-3CF99344CAC0}"/>
              </a:ext>
            </a:extLst>
          </p:cNvPr>
          <p:cNvSpPr>
            <a:spLocks noGrp="1"/>
          </p:cNvSpPr>
          <p:nvPr>
            <p:ph type="title"/>
          </p:nvPr>
        </p:nvSpPr>
        <p:spPr>
          <a:xfrm>
            <a:off x="839788" y="1080734"/>
            <a:ext cx="3932237" cy="976665"/>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05204A-1B6D-43C9-A8BD-223CF930ED81}"/>
              </a:ext>
            </a:extLst>
          </p:cNvPr>
          <p:cNvSpPr>
            <a:spLocks noGrp="1"/>
          </p:cNvSpPr>
          <p:nvPr>
            <p:ph type="pic" idx="1"/>
          </p:nvPr>
        </p:nvSpPr>
        <p:spPr>
          <a:xfrm>
            <a:off x="5183188" y="10807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FFDDA1E-2F04-42AF-8246-8A3232E3AB3E}"/>
              </a:ext>
            </a:extLst>
          </p:cNvPr>
          <p:cNvSpPr>
            <a:spLocks noGrp="1"/>
          </p:cNvSpPr>
          <p:nvPr>
            <p:ph type="body" sz="half" idx="2"/>
          </p:nvPr>
        </p:nvSpPr>
        <p:spPr>
          <a:xfrm>
            <a:off x="839788" y="2057400"/>
            <a:ext cx="3932237" cy="38969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CBED0-9F59-49AB-AFB3-45F8EDF2EDD4}"/>
              </a:ext>
            </a:extLst>
          </p:cNvPr>
          <p:cNvSpPr>
            <a:spLocks noGrp="1"/>
          </p:cNvSpPr>
          <p:nvPr>
            <p:ph type="dt" sz="half" idx="10"/>
          </p:nvPr>
        </p:nvSpPr>
        <p:spPr/>
        <p:txBody>
          <a:bodyPr/>
          <a:lstStyle/>
          <a:p>
            <a:fld id="{07F8F976-3F7F-4F3F-B970-92684AD0A00E}" type="datetimeFigureOut">
              <a:rPr lang="en-GB" smtClean="0"/>
              <a:t>14/08/2023</a:t>
            </a:fld>
            <a:endParaRPr lang="en-GB"/>
          </a:p>
        </p:txBody>
      </p:sp>
      <p:sp>
        <p:nvSpPr>
          <p:cNvPr id="6" name="Footer Placeholder 5">
            <a:extLst>
              <a:ext uri="{FF2B5EF4-FFF2-40B4-BE49-F238E27FC236}">
                <a16:creationId xmlns:a16="http://schemas.microsoft.com/office/drawing/2014/main" id="{55B4AABA-A6B6-42D8-877C-A19F43DA52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AF9D64-314A-4F2F-85A1-215BFD16BBEF}"/>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720275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960BE-24B4-469F-ADC5-8A7F76B3BBCA}"/>
              </a:ext>
            </a:extLst>
          </p:cNvPr>
          <p:cNvSpPr>
            <a:spLocks noGrp="1"/>
          </p:cNvSpPr>
          <p:nvPr>
            <p:ph type="title"/>
          </p:nvPr>
        </p:nvSpPr>
        <p:spPr>
          <a:xfrm>
            <a:off x="838200" y="1094110"/>
            <a:ext cx="10515600" cy="691200"/>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7152BD-FDCA-480C-8C12-FF85D35658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8730BB-622E-4429-B8FC-E5C3590E06D0}"/>
              </a:ext>
            </a:extLst>
          </p:cNvPr>
          <p:cNvSpPr>
            <a:spLocks noGrp="1"/>
          </p:cNvSpPr>
          <p:nvPr>
            <p:ph type="dt" sz="half" idx="10"/>
          </p:nvPr>
        </p:nvSpPr>
        <p:spPr/>
        <p:txBody>
          <a:bodyPr/>
          <a:lstStyle/>
          <a:p>
            <a:fld id="{07F8F976-3F7F-4F3F-B970-92684AD0A00E}" type="datetimeFigureOut">
              <a:rPr lang="en-GB" smtClean="0"/>
              <a:t>14/08/2023</a:t>
            </a:fld>
            <a:endParaRPr lang="en-GB"/>
          </a:p>
        </p:txBody>
      </p:sp>
      <p:sp>
        <p:nvSpPr>
          <p:cNvPr id="5" name="Footer Placeholder 4">
            <a:extLst>
              <a:ext uri="{FF2B5EF4-FFF2-40B4-BE49-F238E27FC236}">
                <a16:creationId xmlns:a16="http://schemas.microsoft.com/office/drawing/2014/main" id="{92BDDC3A-9058-4493-9A4B-5088AE8438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EE6BA-2765-42A4-AB00-6D9F778F0243}"/>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775032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2F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71849C-2A81-4A18-BE30-6D99097EDF07}"/>
              </a:ext>
            </a:extLst>
          </p:cNvPr>
          <p:cNvSpPr>
            <a:spLocks noGrp="1"/>
          </p:cNvSpPr>
          <p:nvPr>
            <p:ph type="title"/>
          </p:nvPr>
        </p:nvSpPr>
        <p:spPr>
          <a:xfrm>
            <a:off x="2217143" y="303267"/>
            <a:ext cx="7757715" cy="6912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D6AA456-88B3-400D-B637-D5665175E963}"/>
              </a:ext>
            </a:extLst>
          </p:cNvPr>
          <p:cNvSpPr>
            <a:spLocks noGrp="1"/>
          </p:cNvSpPr>
          <p:nvPr>
            <p:ph type="body" idx="1"/>
          </p:nvPr>
        </p:nvSpPr>
        <p:spPr>
          <a:xfrm>
            <a:off x="838200" y="1385741"/>
            <a:ext cx="10515600" cy="47912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15886BD-CDF2-4367-94A0-39EA48E7E0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8F976-3F7F-4F3F-B970-92684AD0A00E}" type="datetimeFigureOut">
              <a:rPr lang="en-GB" smtClean="0"/>
              <a:t>14/08/2023</a:t>
            </a:fld>
            <a:endParaRPr lang="en-GB"/>
          </a:p>
        </p:txBody>
      </p:sp>
      <p:sp>
        <p:nvSpPr>
          <p:cNvPr id="5" name="Footer Placeholder 4">
            <a:extLst>
              <a:ext uri="{FF2B5EF4-FFF2-40B4-BE49-F238E27FC236}">
                <a16:creationId xmlns:a16="http://schemas.microsoft.com/office/drawing/2014/main" id="{41D1A13E-A499-4474-B33D-FEC143650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FA72DE-F2BE-4E47-985E-8EFB14CB55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9D7C15-77B3-4FC2-972A-912001DC3062}" type="slidenum">
              <a:rPr lang="en-GB" smtClean="0"/>
              <a:t>‹#›</a:t>
            </a:fld>
            <a:endParaRPr lang="en-GB"/>
          </a:p>
        </p:txBody>
      </p:sp>
      <p:sp>
        <p:nvSpPr>
          <p:cNvPr id="16" name="TextBox 15">
            <a:extLst>
              <a:ext uri="{FF2B5EF4-FFF2-40B4-BE49-F238E27FC236}">
                <a16:creationId xmlns:a16="http://schemas.microsoft.com/office/drawing/2014/main" id="{0BE4AA78-3332-49ED-A1B4-94D690D752CB}"/>
              </a:ext>
            </a:extLst>
          </p:cNvPr>
          <p:cNvSpPr txBox="1"/>
          <p:nvPr userDrawn="1"/>
        </p:nvSpPr>
        <p:spPr>
          <a:xfrm>
            <a:off x="10032916" y="707074"/>
            <a:ext cx="2048413" cy="284693"/>
          </a:xfrm>
          <a:prstGeom prst="rect">
            <a:avLst/>
          </a:prstGeom>
          <a:noFill/>
        </p:spPr>
        <p:txBody>
          <a:bodyPr wrap="square" rtlCol="0">
            <a:spAutoFit/>
          </a:bodyPr>
          <a:lstStyle/>
          <a:p>
            <a:r>
              <a:rPr lang="en-GB" sz="1250" dirty="0">
                <a:latin typeface="+mn-lt"/>
                <a:cs typeface="Calibri" panose="020F0502020204030204" pitchFamily="34" charset="0"/>
              </a:rPr>
              <a:t>www.schoolsobservatory.org</a:t>
            </a:r>
          </a:p>
        </p:txBody>
      </p:sp>
      <p:cxnSp>
        <p:nvCxnSpPr>
          <p:cNvPr id="13" name="Straight Arrow Connector 12">
            <a:extLst>
              <a:ext uri="{FF2B5EF4-FFF2-40B4-BE49-F238E27FC236}">
                <a16:creationId xmlns:a16="http://schemas.microsoft.com/office/drawing/2014/main" id="{283469BD-0B0E-4B09-80EA-719C97E6B9C4}"/>
              </a:ext>
            </a:extLst>
          </p:cNvPr>
          <p:cNvCxnSpPr>
            <a:cxnSpLocks/>
          </p:cNvCxnSpPr>
          <p:nvPr userDrawn="1"/>
        </p:nvCxnSpPr>
        <p:spPr>
          <a:xfrm>
            <a:off x="0" y="1079500"/>
            <a:ext cx="12193200" cy="0"/>
          </a:xfrm>
          <a:prstGeom prst="straightConnector1">
            <a:avLst/>
          </a:prstGeom>
          <a:ln w="28575">
            <a:solidFill>
              <a:srgbClr val="00205B"/>
            </a:solidFill>
          </a:ln>
        </p:spPr>
        <p:style>
          <a:lnRef idx="1">
            <a:schemeClr val="accent1"/>
          </a:lnRef>
          <a:fillRef idx="0">
            <a:schemeClr val="accent1"/>
          </a:fillRef>
          <a:effectRef idx="0">
            <a:schemeClr val="accent1"/>
          </a:effectRef>
          <a:fontRef idx="minor">
            <a:schemeClr val="tx1"/>
          </a:fontRef>
        </p:style>
      </p:cxnSp>
      <p:pic>
        <p:nvPicPr>
          <p:cNvPr id="9" name="Picture 8" descr="A logo with stars and a moon&#10;&#10;Description automatically generated">
            <a:extLst>
              <a:ext uri="{FF2B5EF4-FFF2-40B4-BE49-F238E27FC236}">
                <a16:creationId xmlns:a16="http://schemas.microsoft.com/office/drawing/2014/main" id="{C6B2B474-C52A-AAC3-3DDD-F0F318F77E1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931875" y="33249"/>
            <a:ext cx="2260125" cy="956558"/>
          </a:xfrm>
          <a:prstGeom prst="rect">
            <a:avLst/>
          </a:prstGeom>
        </p:spPr>
      </p:pic>
      <p:pic>
        <p:nvPicPr>
          <p:cNvPr id="12" name="Picture 11">
            <a:extLst>
              <a:ext uri="{FF2B5EF4-FFF2-40B4-BE49-F238E27FC236}">
                <a16:creationId xmlns:a16="http://schemas.microsoft.com/office/drawing/2014/main" id="{342E726E-55F0-AD70-10ED-703B969EBC3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0671" y="208997"/>
            <a:ext cx="1630837" cy="764826"/>
          </a:xfrm>
          <a:prstGeom prst="rect">
            <a:avLst/>
          </a:prstGeom>
        </p:spPr>
      </p:pic>
    </p:spTree>
    <p:extLst>
      <p:ext uri="{BB962C8B-B14F-4D97-AF65-F5344CB8AC3E}">
        <p14:creationId xmlns:p14="http://schemas.microsoft.com/office/powerpoint/2010/main" val="3552849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3600" b="1" kern="1200">
          <a:solidFill>
            <a:schemeClr val="tx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slide" Target="slide14.xml"/><Relationship Id="rId4" Type="http://schemas.openxmlformats.org/officeDocument/2006/relationships/slide" Target="slide13.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Ji_XcXbIUHM?feature=oembed" TargetMode="External"/><Relationship Id="rId5" Type="http://schemas.openxmlformats.org/officeDocument/2006/relationships/image" Target="../media/image4.gif"/><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W_vlsNxMqNw?feature=oembed" TargetMode="External"/><Relationship Id="rId5" Type="http://schemas.openxmlformats.org/officeDocument/2006/relationships/image" Target="../media/image12.gif"/><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slide" Target="slide5.xml"/><Relationship Id="rId2" Type="http://schemas.openxmlformats.org/officeDocument/2006/relationships/slideLayout" Target="../slideLayouts/slideLayout2.xml"/><Relationship Id="rId1" Type="http://schemas.openxmlformats.org/officeDocument/2006/relationships/video" Target="https://www.youtube.com/embed/gT9II1_BYF4?feature=oembed" TargetMode="Externa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4EA-69C9-D2F5-3EBF-4B375FA34564}"/>
              </a:ext>
            </a:extLst>
          </p:cNvPr>
          <p:cNvSpPr>
            <a:spLocks noGrp="1"/>
          </p:cNvSpPr>
          <p:nvPr>
            <p:ph type="title"/>
          </p:nvPr>
        </p:nvSpPr>
        <p:spPr>
          <a:xfrm>
            <a:off x="388022" y="2176764"/>
            <a:ext cx="5583147" cy="2852737"/>
          </a:xfrm>
        </p:spPr>
        <p:txBody>
          <a:bodyPr/>
          <a:lstStyle/>
          <a:p>
            <a:r>
              <a:rPr lang="en-US" b="0" i="0" dirty="0">
                <a:solidFill>
                  <a:schemeClr val="tx1"/>
                </a:solidFill>
                <a:effectLst/>
                <a:latin typeface="Open Sans" pitchFamily="2" charset="0"/>
              </a:rPr>
              <a:t>Kepler's Laws: </a:t>
            </a:r>
            <a:r>
              <a:rPr lang="en-US" sz="3200" b="0" i="0" dirty="0">
                <a:solidFill>
                  <a:schemeClr val="tx1"/>
                </a:solidFill>
                <a:effectLst/>
                <a:latin typeface="Open Sans" pitchFamily="2" charset="0"/>
              </a:rPr>
              <a:t>FIND THE MASS OF </a:t>
            </a:r>
            <a:r>
              <a:rPr lang="en-US" sz="3200" b="0" dirty="0">
                <a:solidFill>
                  <a:schemeClr val="tx1"/>
                </a:solidFill>
                <a:latin typeface="Open Sans" pitchFamily="2" charset="0"/>
              </a:rPr>
              <a:t>T</a:t>
            </a:r>
            <a:r>
              <a:rPr lang="en-US" sz="3200" b="0" i="0" dirty="0">
                <a:solidFill>
                  <a:schemeClr val="tx1"/>
                </a:solidFill>
                <a:effectLst/>
                <a:latin typeface="Open Sans" pitchFamily="2" charset="0"/>
              </a:rPr>
              <a:t>HE SUN</a:t>
            </a:r>
            <a:endParaRPr lang="en-GB" dirty="0">
              <a:solidFill>
                <a:schemeClr val="tx1"/>
              </a:solidFill>
            </a:endParaRPr>
          </a:p>
        </p:txBody>
      </p:sp>
      <p:pic>
        <p:nvPicPr>
          <p:cNvPr id="5" name="Picture 4" descr="A person with a beard and planets in the background&#10;&#10;Description automatically generated">
            <a:extLst>
              <a:ext uri="{FF2B5EF4-FFF2-40B4-BE49-F238E27FC236}">
                <a16:creationId xmlns:a16="http://schemas.microsoft.com/office/drawing/2014/main" id="{8C8DF349-9388-9EA0-43C6-9FF1AF5E3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28498"/>
            <a:ext cx="5583147" cy="3201003"/>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75CF0955-3E32-7207-5DC2-22A87AA44E90}"/>
              </a:ext>
            </a:extLst>
          </p:cNvPr>
          <p:cNvSpPr/>
          <p:nvPr/>
        </p:nvSpPr>
        <p:spPr>
          <a:xfrm flipV="1">
            <a:off x="388022" y="5199806"/>
            <a:ext cx="11357113" cy="6721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15" name="Picture 14" descr="A group of blue and orange circles&#10;&#10;Description automatically generated">
            <a:extLst>
              <a:ext uri="{FF2B5EF4-FFF2-40B4-BE49-F238E27FC236}">
                <a16:creationId xmlns:a16="http://schemas.microsoft.com/office/drawing/2014/main" id="{30C43AEE-A166-743E-5DF0-332DACD78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085" y="1722007"/>
            <a:ext cx="3344223" cy="1881125"/>
          </a:xfrm>
          <a:prstGeom prst="rect">
            <a:avLst/>
          </a:prstGeom>
        </p:spPr>
      </p:pic>
    </p:spTree>
    <p:extLst>
      <p:ext uri="{BB962C8B-B14F-4D97-AF65-F5344CB8AC3E}">
        <p14:creationId xmlns:p14="http://schemas.microsoft.com/office/powerpoint/2010/main" val="131245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3267E-D5B3-39B4-8C0E-B8940E0745F4}"/>
              </a:ext>
            </a:extLst>
          </p:cNvPr>
          <p:cNvSpPr>
            <a:spLocks noGrp="1"/>
          </p:cNvSpPr>
          <p:nvPr>
            <p:ph type="title"/>
          </p:nvPr>
        </p:nvSpPr>
        <p:spPr/>
        <p:txBody>
          <a:bodyPr>
            <a:normAutofit/>
          </a:bodyPr>
          <a:lstStyle/>
          <a:p>
            <a:r>
              <a:rPr lang="en-US" dirty="0">
                <a:solidFill>
                  <a:schemeClr val="tx1"/>
                </a:solidFill>
              </a:rPr>
              <a:t>TASKS</a:t>
            </a:r>
            <a:endParaRPr lang="en-GB" dirty="0">
              <a:solidFill>
                <a:schemeClr val="tx1"/>
              </a:solidFill>
            </a:endParaRPr>
          </a:p>
        </p:txBody>
      </p:sp>
      <p:sp>
        <p:nvSpPr>
          <p:cNvPr id="4" name="TextBox 3">
            <a:extLst>
              <a:ext uri="{FF2B5EF4-FFF2-40B4-BE49-F238E27FC236}">
                <a16:creationId xmlns:a16="http://schemas.microsoft.com/office/drawing/2014/main" id="{63196C22-56BD-8AF0-DCB0-DFC8193F1C50}"/>
              </a:ext>
            </a:extLst>
          </p:cNvPr>
          <p:cNvSpPr txBox="1"/>
          <p:nvPr/>
        </p:nvSpPr>
        <p:spPr>
          <a:xfrm>
            <a:off x="736527" y="1859340"/>
            <a:ext cx="10718946" cy="3913059"/>
          </a:xfrm>
          <a:prstGeom prst="rect">
            <a:avLst/>
          </a:prstGeom>
          <a:noFill/>
        </p:spPr>
        <p:txBody>
          <a:bodyPr wrap="square" rtlCol="0">
            <a:spAutoFit/>
          </a:bodyPr>
          <a:lstStyle/>
          <a:p>
            <a:pPr>
              <a:lnSpc>
                <a:spcPct val="150000"/>
              </a:lnSpc>
            </a:pPr>
            <a:r>
              <a:rPr lang="en-US" sz="2400" dirty="0">
                <a:latin typeface="Calibri" panose="020F0502020204030204" pitchFamily="34" charset="0"/>
                <a:cs typeface="Calibri" panose="020F0502020204030204" pitchFamily="34" charset="0"/>
              </a:rPr>
              <a:t>Complete the worksheet to do the following:</a:t>
            </a:r>
          </a:p>
          <a:p>
            <a:pPr marL="342900" indent="-342900">
              <a:lnSpc>
                <a:spcPct val="150000"/>
              </a:lnSpc>
              <a:buFont typeface="+mj-lt"/>
              <a:buAutoNum type="arabicPeriod"/>
            </a:pPr>
            <a:r>
              <a:rPr lang="en-US" sz="2400" dirty="0">
                <a:cs typeface="Calibri" panose="020F0502020204030204" pitchFamily="34" charset="0"/>
              </a:rPr>
              <a:t>Plot a graph that shows </a:t>
            </a:r>
            <a:r>
              <a:rPr lang="en-US" sz="2400" b="1" dirty="0">
                <a:cs typeface="Calibri" panose="020F0502020204030204" pitchFamily="34" charset="0"/>
              </a:rPr>
              <a:t>orbital period </a:t>
            </a:r>
            <a:r>
              <a:rPr lang="en-US" sz="2400" dirty="0">
                <a:cs typeface="Calibri" panose="020F0502020204030204" pitchFamily="34" charset="0"/>
              </a:rPr>
              <a:t>squared (T</a:t>
            </a:r>
            <a:r>
              <a:rPr lang="en-US" sz="2400" baseline="30000" dirty="0">
                <a:cs typeface="Calibri" panose="020F0502020204030204" pitchFamily="34" charset="0"/>
              </a:rPr>
              <a:t>2</a:t>
            </a:r>
            <a:r>
              <a:rPr lang="en-US" sz="2400" dirty="0">
                <a:cs typeface="Calibri" panose="020F0502020204030204" pitchFamily="34" charset="0"/>
              </a:rPr>
              <a:t>) on the y-axis and </a:t>
            </a:r>
            <a:r>
              <a:rPr lang="en-US" sz="2400" b="1" dirty="0">
                <a:cs typeface="Calibri" panose="020F0502020204030204" pitchFamily="34" charset="0"/>
              </a:rPr>
              <a:t>semi-major</a:t>
            </a:r>
            <a:r>
              <a:rPr lang="en-US" sz="2400" dirty="0">
                <a:cs typeface="Calibri" panose="020F0502020204030204" pitchFamily="34" charset="0"/>
              </a:rPr>
              <a:t> </a:t>
            </a:r>
            <a:r>
              <a:rPr lang="en-US" sz="2400" b="1" dirty="0">
                <a:cs typeface="Calibri" panose="020F0502020204030204" pitchFamily="34" charset="0"/>
              </a:rPr>
              <a:t>axis</a:t>
            </a:r>
            <a:r>
              <a:rPr lang="en-US" sz="2400" dirty="0">
                <a:cs typeface="Calibri" panose="020F0502020204030204" pitchFamily="34" charset="0"/>
              </a:rPr>
              <a:t> cubed (a</a:t>
            </a:r>
            <a:r>
              <a:rPr lang="en-US" sz="2400" baseline="30000" dirty="0">
                <a:cs typeface="Calibri" panose="020F0502020204030204" pitchFamily="34" charset="0"/>
              </a:rPr>
              <a:t>3</a:t>
            </a:r>
            <a:r>
              <a:rPr lang="en-US" sz="2400" dirty="0">
                <a:cs typeface="Calibri" panose="020F0502020204030204" pitchFamily="34" charset="0"/>
              </a:rPr>
              <a:t>) on the x-axis for each planet in the Solar System. What does your graph tell you?</a:t>
            </a:r>
          </a:p>
          <a:p>
            <a:pPr marL="342900" indent="-342900">
              <a:lnSpc>
                <a:spcPct val="150000"/>
              </a:lnSpc>
              <a:buFont typeface="+mj-lt"/>
              <a:buAutoNum type="arabicPeriod"/>
            </a:pPr>
            <a:r>
              <a:rPr lang="en-US" sz="2400" dirty="0">
                <a:cs typeface="Calibri" panose="020F0502020204030204" pitchFamily="34" charset="0"/>
              </a:rPr>
              <a:t>Work out the </a:t>
            </a:r>
            <a:r>
              <a:rPr lang="en-US" sz="2400" b="1" dirty="0">
                <a:cs typeface="Calibri" panose="020F0502020204030204" pitchFamily="34" charset="0"/>
              </a:rPr>
              <a:t>mass of the Sun </a:t>
            </a:r>
            <a:r>
              <a:rPr lang="en-US" sz="2400" dirty="0">
                <a:cs typeface="Calibri" panose="020F0502020204030204" pitchFamily="34" charset="0"/>
              </a:rPr>
              <a:t>based on the orbital period and semi-major axis of </a:t>
            </a:r>
            <a:r>
              <a:rPr lang="en-US" sz="2400" b="1" dirty="0">
                <a:cs typeface="Calibri" panose="020F0502020204030204" pitchFamily="34" charset="0"/>
              </a:rPr>
              <a:t>each of the 8 planets </a:t>
            </a:r>
            <a:r>
              <a:rPr lang="en-US" sz="2400" dirty="0">
                <a:cs typeface="Calibri" panose="020F0502020204030204" pitchFamily="34" charset="0"/>
              </a:rPr>
              <a:t>in the Solar System.</a:t>
            </a:r>
          </a:p>
          <a:p>
            <a:pPr marL="342900" indent="-342900">
              <a:lnSpc>
                <a:spcPct val="150000"/>
              </a:lnSpc>
              <a:buFont typeface="+mj-lt"/>
              <a:buAutoNum type="arabicPeriod"/>
            </a:pPr>
            <a:r>
              <a:rPr lang="en-US" sz="2400" dirty="0"/>
              <a:t>Compare your results to the true mass of the Sun.</a:t>
            </a:r>
          </a:p>
        </p:txBody>
      </p:sp>
      <p:sp>
        <p:nvSpPr>
          <p:cNvPr id="5" name="Rectangle: Rounded Corners 4">
            <a:hlinkClick r:id="rId3" action="ppaction://hlinksldjump"/>
            <a:extLst>
              <a:ext uri="{FF2B5EF4-FFF2-40B4-BE49-F238E27FC236}">
                <a16:creationId xmlns:a16="http://schemas.microsoft.com/office/drawing/2014/main" id="{E4F3FB32-45ED-5ADC-03D2-4A669D0EDFC9}"/>
              </a:ext>
            </a:extLst>
          </p:cNvPr>
          <p:cNvSpPr/>
          <p:nvPr/>
        </p:nvSpPr>
        <p:spPr>
          <a:xfrm>
            <a:off x="8765333" y="5007509"/>
            <a:ext cx="2419049" cy="109172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Planetary Data Table</a:t>
            </a:r>
            <a:endParaRPr lang="en-GB" dirty="0"/>
          </a:p>
        </p:txBody>
      </p:sp>
    </p:spTree>
    <p:extLst>
      <p:ext uri="{BB962C8B-B14F-4D97-AF65-F5344CB8AC3E}">
        <p14:creationId xmlns:p14="http://schemas.microsoft.com/office/powerpoint/2010/main" val="3301749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BC4887-CF30-2C7E-EE6D-F21FE4E624D9}"/>
              </a:ext>
            </a:extLst>
          </p:cNvPr>
          <p:cNvSpPr>
            <a:spLocks noGrp="1"/>
          </p:cNvSpPr>
          <p:nvPr>
            <p:ph type="title"/>
          </p:nvPr>
        </p:nvSpPr>
        <p:spPr>
          <a:xfrm>
            <a:off x="831850" y="811380"/>
            <a:ext cx="10515600" cy="2852737"/>
          </a:xfrm>
        </p:spPr>
        <p:txBody>
          <a:bodyPr>
            <a:normAutofit/>
          </a:bodyPr>
          <a:lstStyle/>
          <a:p>
            <a:r>
              <a:rPr lang="en-US" dirty="0"/>
              <a:t>ANSWERS</a:t>
            </a:r>
            <a:endParaRPr lang="en-GB" dirty="0"/>
          </a:p>
        </p:txBody>
      </p:sp>
      <p:sp>
        <p:nvSpPr>
          <p:cNvPr id="4" name="Text Placeholder 3">
            <a:extLst>
              <a:ext uri="{FF2B5EF4-FFF2-40B4-BE49-F238E27FC236}">
                <a16:creationId xmlns:a16="http://schemas.microsoft.com/office/drawing/2014/main" id="{10D4732D-ECA3-32D1-2407-7F9051F093F2}"/>
              </a:ext>
            </a:extLst>
          </p:cNvPr>
          <p:cNvSpPr>
            <a:spLocks noGrp="1"/>
          </p:cNvSpPr>
          <p:nvPr>
            <p:ph type="body" idx="1"/>
          </p:nvPr>
        </p:nvSpPr>
        <p:spPr>
          <a:xfrm>
            <a:off x="831850" y="3691105"/>
            <a:ext cx="10515600" cy="1500187"/>
          </a:xfrm>
        </p:spPr>
        <p:txBody>
          <a:bodyPr/>
          <a:lstStyle/>
          <a:p>
            <a:r>
              <a:rPr lang="en-US" dirty="0"/>
              <a:t>The following slides contain the answers to each task</a:t>
            </a:r>
            <a:endParaRPr lang="en-GB" dirty="0"/>
          </a:p>
        </p:txBody>
      </p:sp>
      <p:sp>
        <p:nvSpPr>
          <p:cNvPr id="5" name="Rectangle: Rounded Corners 4">
            <a:hlinkClick r:id="rId3" action="ppaction://hlinksldjump"/>
            <a:extLst>
              <a:ext uri="{FF2B5EF4-FFF2-40B4-BE49-F238E27FC236}">
                <a16:creationId xmlns:a16="http://schemas.microsoft.com/office/drawing/2014/main" id="{CE8D3A6B-BCB2-98A7-BCBB-9EDE2F1446E3}"/>
              </a:ext>
            </a:extLst>
          </p:cNvPr>
          <p:cNvSpPr/>
          <p:nvPr/>
        </p:nvSpPr>
        <p:spPr>
          <a:xfrm>
            <a:off x="831850" y="4301763"/>
            <a:ext cx="2419049" cy="109172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Task 1 Answers</a:t>
            </a:r>
            <a:endParaRPr lang="en-GB" dirty="0"/>
          </a:p>
        </p:txBody>
      </p:sp>
      <p:sp>
        <p:nvSpPr>
          <p:cNvPr id="6" name="Rectangle: Rounded Corners 5">
            <a:hlinkClick r:id="rId4" action="ppaction://hlinksldjump"/>
            <a:extLst>
              <a:ext uri="{FF2B5EF4-FFF2-40B4-BE49-F238E27FC236}">
                <a16:creationId xmlns:a16="http://schemas.microsoft.com/office/drawing/2014/main" id="{24DD5213-623E-697C-429B-2CD5B1084831}"/>
              </a:ext>
            </a:extLst>
          </p:cNvPr>
          <p:cNvSpPr/>
          <p:nvPr/>
        </p:nvSpPr>
        <p:spPr>
          <a:xfrm>
            <a:off x="3534945" y="4301763"/>
            <a:ext cx="2419049" cy="109172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Task 2 Answers</a:t>
            </a:r>
            <a:endParaRPr lang="en-GB" dirty="0"/>
          </a:p>
        </p:txBody>
      </p:sp>
      <p:sp>
        <p:nvSpPr>
          <p:cNvPr id="8" name="Rectangle: Rounded Corners 7">
            <a:hlinkClick r:id="rId5" action="ppaction://hlinksldjump"/>
            <a:extLst>
              <a:ext uri="{FF2B5EF4-FFF2-40B4-BE49-F238E27FC236}">
                <a16:creationId xmlns:a16="http://schemas.microsoft.com/office/drawing/2014/main" id="{30C348BE-63F7-073A-9F17-0C6A4010CC40}"/>
              </a:ext>
            </a:extLst>
          </p:cNvPr>
          <p:cNvSpPr/>
          <p:nvPr/>
        </p:nvSpPr>
        <p:spPr>
          <a:xfrm>
            <a:off x="6238008" y="4301763"/>
            <a:ext cx="2419049" cy="109172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Task 3 Answers</a:t>
            </a:r>
            <a:endParaRPr lang="en-GB" dirty="0"/>
          </a:p>
        </p:txBody>
      </p:sp>
    </p:spTree>
    <p:extLst>
      <p:ext uri="{BB962C8B-B14F-4D97-AF65-F5344CB8AC3E}">
        <p14:creationId xmlns:p14="http://schemas.microsoft.com/office/powerpoint/2010/main" val="3977225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3267E-D5B3-39B4-8C0E-B8940E0745F4}"/>
              </a:ext>
            </a:extLst>
          </p:cNvPr>
          <p:cNvSpPr>
            <a:spLocks noGrp="1"/>
          </p:cNvSpPr>
          <p:nvPr>
            <p:ph type="title"/>
          </p:nvPr>
        </p:nvSpPr>
        <p:spPr/>
        <p:txBody>
          <a:bodyPr>
            <a:normAutofit/>
          </a:bodyPr>
          <a:lstStyle/>
          <a:p>
            <a:r>
              <a:rPr lang="en-US" dirty="0"/>
              <a:t>TASK 1: ANSWERS</a:t>
            </a:r>
            <a:endParaRPr lang="en-GB" dirty="0"/>
          </a:p>
        </p:txBody>
      </p:sp>
      <p:graphicFrame>
        <p:nvGraphicFramePr>
          <p:cNvPr id="5" name="Chart 4">
            <a:extLst>
              <a:ext uri="{FF2B5EF4-FFF2-40B4-BE49-F238E27FC236}">
                <a16:creationId xmlns:a16="http://schemas.microsoft.com/office/drawing/2014/main" id="{77D04B42-B3AF-CEA7-CAD4-095EB4227B8A}"/>
              </a:ext>
            </a:extLst>
          </p:cNvPr>
          <p:cNvGraphicFramePr>
            <a:graphicFrameLocks/>
          </p:cNvGraphicFramePr>
          <p:nvPr>
            <p:extLst>
              <p:ext uri="{D42A27DB-BD31-4B8C-83A1-F6EECF244321}">
                <p14:modId xmlns:p14="http://schemas.microsoft.com/office/powerpoint/2010/main" val="58608986"/>
              </p:ext>
            </p:extLst>
          </p:nvPr>
        </p:nvGraphicFramePr>
        <p:xfrm>
          <a:off x="430242" y="1703272"/>
          <a:ext cx="6101930" cy="439919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D5D7B195-ADC3-EE10-ABBB-EEB06B080C6B}"/>
              </a:ext>
            </a:extLst>
          </p:cNvPr>
          <p:cNvSpPr txBox="1"/>
          <p:nvPr/>
        </p:nvSpPr>
        <p:spPr>
          <a:xfrm>
            <a:off x="6701590" y="1757207"/>
            <a:ext cx="4652210" cy="3093154"/>
          </a:xfrm>
          <a:prstGeom prst="rect">
            <a:avLst/>
          </a:prstGeom>
          <a:noFill/>
        </p:spPr>
        <p:txBody>
          <a:bodyPr wrap="square" lIns="0" rIns="0" rtlCol="0">
            <a:spAutoFit/>
          </a:bodyPr>
          <a:lstStyle/>
          <a:p>
            <a:pPr marL="171450" indent="-171450">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The data points plot in a straight line. </a:t>
            </a:r>
          </a:p>
          <a:p>
            <a:pPr marL="171450" indent="-171450">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The line of best fit has an R</a:t>
            </a:r>
            <a:r>
              <a:rPr lang="en-US" sz="2000" baseline="30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value of 1. This tells us there is a strong relationship between the 2 variables. </a:t>
            </a:r>
          </a:p>
          <a:p>
            <a:pPr marL="171450" indent="-171450">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The squares of the orbital periods are directly proportional to the cubes of the semi-major axis.</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7772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3267E-D5B3-39B4-8C0E-B8940E0745F4}"/>
              </a:ext>
            </a:extLst>
          </p:cNvPr>
          <p:cNvSpPr>
            <a:spLocks noGrp="1"/>
          </p:cNvSpPr>
          <p:nvPr>
            <p:ph type="title"/>
          </p:nvPr>
        </p:nvSpPr>
        <p:spPr/>
        <p:txBody>
          <a:bodyPr>
            <a:normAutofit/>
          </a:bodyPr>
          <a:lstStyle/>
          <a:p>
            <a:r>
              <a:rPr lang="en-US" dirty="0"/>
              <a:t>TASK 2: ANSWERS</a:t>
            </a:r>
            <a:endParaRPr lang="en-GB" dirty="0"/>
          </a:p>
        </p:txBody>
      </p:sp>
      <p:sp>
        <p:nvSpPr>
          <p:cNvPr id="5" name="Rectangle 4">
            <a:extLst>
              <a:ext uri="{FF2B5EF4-FFF2-40B4-BE49-F238E27FC236}">
                <a16:creationId xmlns:a16="http://schemas.microsoft.com/office/drawing/2014/main" id="{62D7996B-42C3-7482-212F-BE252C9435C6}"/>
              </a:ext>
            </a:extLst>
          </p:cNvPr>
          <p:cNvSpPr/>
          <p:nvPr/>
        </p:nvSpPr>
        <p:spPr>
          <a:xfrm>
            <a:off x="3591807" y="1706545"/>
            <a:ext cx="7942467" cy="20633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89A97CD-0BE7-FC7E-253C-8CEC24EDCEA9}"/>
                  </a:ext>
                </a:extLst>
              </p:cNvPr>
              <p:cNvSpPr txBox="1"/>
              <p:nvPr/>
            </p:nvSpPr>
            <p:spPr>
              <a:xfrm>
                <a:off x="9025627" y="2950196"/>
                <a:ext cx="865044"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500" b="0" i="1" smtClean="0">
                          <a:latin typeface="Cambria Math" panose="02040503050406030204" pitchFamily="18" charset="0"/>
                        </a:rPr>
                        <m:t>𝑀</m:t>
                      </m:r>
                      <m:r>
                        <a:rPr lang="en-GB" sz="2500" i="1">
                          <a:latin typeface="Cambria Math" panose="02040503050406030204" pitchFamily="18" charset="0"/>
                        </a:rPr>
                        <m:t>=</m:t>
                      </m:r>
                    </m:oMath>
                  </m:oMathPara>
                </a14:m>
                <a:endParaRPr lang="en-US" sz="2500" dirty="0"/>
              </a:p>
            </p:txBody>
          </p:sp>
        </mc:Choice>
        <mc:Fallback xmlns="">
          <p:sp>
            <p:nvSpPr>
              <p:cNvPr id="6" name="TextBox 5">
                <a:extLst>
                  <a:ext uri="{FF2B5EF4-FFF2-40B4-BE49-F238E27FC236}">
                    <a16:creationId xmlns:a16="http://schemas.microsoft.com/office/drawing/2014/main" id="{D89A97CD-0BE7-FC7E-253C-8CEC24EDCEA9}"/>
                  </a:ext>
                </a:extLst>
              </p:cNvPr>
              <p:cNvSpPr txBox="1">
                <a:spLocks noRot="1" noChangeAspect="1" noMove="1" noResize="1" noEditPoints="1" noAdjustHandles="1" noChangeArrowheads="1" noChangeShapeType="1" noTextEdit="1"/>
              </p:cNvSpPr>
              <p:nvPr/>
            </p:nvSpPr>
            <p:spPr>
              <a:xfrm>
                <a:off x="9025627" y="2950196"/>
                <a:ext cx="865044" cy="477054"/>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E701DB-1828-289B-A7C2-F4A5BF42E125}"/>
                  </a:ext>
                </a:extLst>
              </p:cNvPr>
              <p:cNvSpPr txBox="1"/>
              <p:nvPr/>
            </p:nvSpPr>
            <p:spPr>
              <a:xfrm>
                <a:off x="9743672" y="2722616"/>
                <a:ext cx="1087605" cy="833433"/>
              </a:xfrm>
              <a:prstGeom prst="rect">
                <a:avLst/>
              </a:prstGeom>
              <a:noFill/>
            </p:spPr>
            <p:txBody>
              <a:bodyPr wrap="none" rtlCol="0" anchor="ctr" anchorCtr="1">
                <a:spAutoFit/>
              </a:bodyPr>
              <a:lstStyle/>
              <a:p>
                <a:pPr algn="ctr"/>
                <a14:m>
                  <m:oMathPara xmlns:m="http://schemas.openxmlformats.org/officeDocument/2006/math">
                    <m:oMathParaPr>
                      <m:jc m:val="centerGroup"/>
                    </m:oMathParaPr>
                    <m:oMath xmlns:m="http://schemas.openxmlformats.org/officeDocument/2006/math">
                      <m:f>
                        <m:fPr>
                          <m:ctrlPr>
                            <a:rPr lang="en-US" sz="2400" i="1" smtClean="0">
                              <a:solidFill>
                                <a:srgbClr val="002060"/>
                              </a:solidFill>
                              <a:latin typeface="Cambria Math" panose="02040503050406030204" pitchFamily="18" charset="0"/>
                            </a:rPr>
                          </m:ctrlPr>
                        </m:fPr>
                        <m:num>
                          <m:r>
                            <a:rPr lang="en-US" sz="2400" i="0">
                              <a:solidFill>
                                <a:srgbClr val="002060"/>
                              </a:solidFill>
                              <a:latin typeface="Cambria Math" panose="02040503050406030204" pitchFamily="18" charset="0"/>
                            </a:rPr>
                            <m:t>4</m:t>
                          </m:r>
                          <m:sSup>
                            <m:sSupPr>
                              <m:ctrlPr>
                                <a:rPr lang="en-US" sz="2400" i="1">
                                  <a:solidFill>
                                    <a:srgbClr val="002060"/>
                                  </a:solidFill>
                                  <a:latin typeface="Cambria Math" panose="02040503050406030204" pitchFamily="18" charset="0"/>
                                </a:rPr>
                              </m:ctrlPr>
                            </m:sSupPr>
                            <m:e>
                              <m:r>
                                <a:rPr lang="en-US" sz="2400" i="1">
                                  <a:solidFill>
                                    <a:srgbClr val="002060"/>
                                  </a:solidFill>
                                  <a:latin typeface="Cambria Math" panose="02040503050406030204" pitchFamily="18" charset="0"/>
                                </a:rPr>
                                <m:t>𝜋</m:t>
                              </m:r>
                            </m:e>
                            <m:sup>
                              <m:r>
                                <a:rPr lang="en-US" sz="2400" i="0">
                                  <a:solidFill>
                                    <a:srgbClr val="002060"/>
                                  </a:solidFill>
                                  <a:latin typeface="Cambria Math" panose="02040503050406030204" pitchFamily="18" charset="0"/>
                                </a:rPr>
                                <m:t>2</m:t>
                              </m:r>
                            </m:sup>
                          </m:sSup>
                          <m:sSup>
                            <m:sSupPr>
                              <m:ctrlPr>
                                <a:rPr lang="en-US" sz="2400" i="1">
                                  <a:solidFill>
                                    <a:srgbClr val="002060"/>
                                  </a:solidFill>
                                  <a:latin typeface="Cambria Math" panose="02040503050406030204" pitchFamily="18" charset="0"/>
                                </a:rPr>
                              </m:ctrlPr>
                            </m:sSupPr>
                            <m:e>
                              <m:r>
                                <a:rPr lang="en-US" sz="2400" i="1">
                                  <a:solidFill>
                                    <a:srgbClr val="002060"/>
                                  </a:solidFill>
                                  <a:latin typeface="Cambria Math" panose="02040503050406030204" pitchFamily="18" charset="0"/>
                                </a:rPr>
                                <m:t>𝑎</m:t>
                              </m:r>
                            </m:e>
                            <m:sup>
                              <m:r>
                                <a:rPr lang="en-US" sz="2400" i="0">
                                  <a:solidFill>
                                    <a:srgbClr val="002060"/>
                                  </a:solidFill>
                                  <a:latin typeface="Cambria Math" panose="02040503050406030204" pitchFamily="18" charset="0"/>
                                </a:rPr>
                                <m:t>3</m:t>
                              </m:r>
                            </m:sup>
                          </m:sSup>
                        </m:num>
                        <m:den>
                          <m:func>
                            <m:funcPr>
                              <m:ctrlPr>
                                <a:rPr lang="en-US" sz="2400" i="1">
                                  <a:solidFill>
                                    <a:srgbClr val="002060"/>
                                  </a:solidFill>
                                  <a:latin typeface="Cambria Math" panose="02040503050406030204" pitchFamily="18" charset="0"/>
                                </a:rPr>
                              </m:ctrlPr>
                            </m:funcPr>
                            <m:fName>
                              <m:r>
                                <m:rPr>
                                  <m:sty m:val="p"/>
                                </m:rPr>
                                <a:rPr lang="en-GB" sz="2400" b="0" i="0" smtClean="0">
                                  <a:solidFill>
                                    <a:srgbClr val="002060"/>
                                  </a:solidFill>
                                  <a:latin typeface="Cambria Math" panose="02040503050406030204" pitchFamily="18" charset="0"/>
                                </a:rPr>
                                <m:t>G</m:t>
                              </m:r>
                            </m:fName>
                            <m:e>
                              <m:sSup>
                                <m:sSupPr>
                                  <m:ctrlPr>
                                    <a:rPr lang="en-US" sz="2400" i="1">
                                      <a:solidFill>
                                        <a:srgbClr val="002060"/>
                                      </a:solidFill>
                                      <a:latin typeface="Cambria Math" panose="02040503050406030204" pitchFamily="18" charset="0"/>
                                    </a:rPr>
                                  </m:ctrlPr>
                                </m:sSupPr>
                                <m:e>
                                  <m:r>
                                    <a:rPr lang="en-US" sz="2400" i="1">
                                      <a:solidFill>
                                        <a:srgbClr val="002060"/>
                                      </a:solidFill>
                                      <a:latin typeface="Cambria Math" panose="02040503050406030204" pitchFamily="18" charset="0"/>
                                    </a:rPr>
                                    <m:t>𝑇</m:t>
                                  </m:r>
                                </m:e>
                                <m:sup>
                                  <m:r>
                                    <a:rPr lang="en-US" sz="2400" i="0">
                                      <a:solidFill>
                                        <a:srgbClr val="002060"/>
                                      </a:solidFill>
                                      <a:latin typeface="Cambria Math" panose="02040503050406030204" pitchFamily="18" charset="0"/>
                                    </a:rPr>
                                    <m:t>2</m:t>
                                  </m:r>
                                </m:sup>
                              </m:sSup>
                            </m:e>
                          </m:func>
                        </m:den>
                      </m:f>
                    </m:oMath>
                  </m:oMathPara>
                </a14:m>
                <a:endParaRPr lang="en-US" sz="3600" dirty="0">
                  <a:solidFill>
                    <a:srgbClr val="002060"/>
                  </a:solidFill>
                </a:endParaRPr>
              </a:p>
            </p:txBody>
          </p:sp>
        </mc:Choice>
        <mc:Fallback xmlns="">
          <p:sp>
            <p:nvSpPr>
              <p:cNvPr id="7" name="TextBox 6">
                <a:extLst>
                  <a:ext uri="{FF2B5EF4-FFF2-40B4-BE49-F238E27FC236}">
                    <a16:creationId xmlns:a16="http://schemas.microsoft.com/office/drawing/2014/main" id="{4CE701DB-1828-289B-A7C2-F4A5BF42E125}"/>
                  </a:ext>
                </a:extLst>
              </p:cNvPr>
              <p:cNvSpPr txBox="1">
                <a:spLocks noRot="1" noChangeAspect="1" noMove="1" noResize="1" noEditPoints="1" noAdjustHandles="1" noChangeArrowheads="1" noChangeShapeType="1" noTextEdit="1"/>
              </p:cNvSpPr>
              <p:nvPr/>
            </p:nvSpPr>
            <p:spPr>
              <a:xfrm>
                <a:off x="9743672" y="2722616"/>
                <a:ext cx="1087605" cy="83343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uadroTexto 57">
                <a:extLst>
                  <a:ext uri="{FF2B5EF4-FFF2-40B4-BE49-F238E27FC236}">
                    <a16:creationId xmlns:a16="http://schemas.microsoft.com/office/drawing/2014/main" id="{7CE25E82-5207-3DC1-0309-73EAF953EAF0}"/>
                  </a:ext>
                </a:extLst>
              </p:cNvPr>
              <p:cNvSpPr txBox="1"/>
              <p:nvPr/>
            </p:nvSpPr>
            <p:spPr>
              <a:xfrm>
                <a:off x="4196288" y="2722616"/>
                <a:ext cx="1487780" cy="833626"/>
              </a:xfrm>
              <a:prstGeom prst="rect">
                <a:avLst/>
              </a:prstGeom>
              <a:noFill/>
            </p:spPr>
            <p:txBody>
              <a:bodyPr wrap="none" rtlCol="0" anchor="ctr" anchorCtr="1">
                <a:spAutoFit/>
              </a:bodyPr>
              <a:lstStyle/>
              <a:p>
                <a:pPr algn="ctr"/>
                <a14:m>
                  <m:oMathPara xmlns:m="http://schemas.openxmlformats.org/officeDocument/2006/math">
                    <m:oMathParaPr>
                      <m:jc m:val="centerGroup"/>
                    </m:oMathParaPr>
                    <m:oMath xmlns:m="http://schemas.openxmlformats.org/officeDocument/2006/math">
                      <m:f>
                        <m:fPr>
                          <m:ctrlPr>
                            <a:rPr lang="en-US" sz="2400" i="1" smtClean="0">
                              <a:solidFill>
                                <a:srgbClr val="002060"/>
                              </a:solidFill>
                              <a:latin typeface="Cambria Math" panose="02040503050406030204" pitchFamily="18" charset="0"/>
                            </a:rPr>
                          </m:ctrlPr>
                        </m:fPr>
                        <m:num>
                          <m:r>
                            <m:rPr>
                              <m:sty m:val="p"/>
                            </m:rPr>
                            <a:rPr lang="en-GB" sz="2400" b="0" i="0" smtClean="0">
                              <a:solidFill>
                                <a:srgbClr val="002060"/>
                              </a:solidFill>
                              <a:latin typeface="Cambria Math" panose="02040503050406030204" pitchFamily="18" charset="0"/>
                            </a:rPr>
                            <m:t>T</m:t>
                          </m:r>
                          <m:r>
                            <a:rPr lang="en-US" sz="2400" i="0" baseline="30000">
                              <a:solidFill>
                                <a:srgbClr val="002060"/>
                              </a:solidFill>
                              <a:latin typeface="Cambria Math" panose="02040503050406030204" pitchFamily="18" charset="0"/>
                            </a:rPr>
                            <m:t>2</m:t>
                          </m:r>
                        </m:num>
                        <m:den>
                          <m:sSup>
                            <m:sSupPr>
                              <m:ctrlPr>
                                <a:rPr lang="en-US" sz="2400" i="1">
                                  <a:solidFill>
                                    <a:srgbClr val="002060"/>
                                  </a:solidFill>
                                  <a:latin typeface="Cambria Math" panose="02040503050406030204" pitchFamily="18" charset="0"/>
                                </a:rPr>
                              </m:ctrlPr>
                            </m:sSupPr>
                            <m:e>
                              <m:r>
                                <a:rPr lang="en-US" sz="2400" i="1">
                                  <a:solidFill>
                                    <a:srgbClr val="002060"/>
                                  </a:solidFill>
                                  <a:latin typeface="Cambria Math" panose="02040503050406030204" pitchFamily="18" charset="0"/>
                                </a:rPr>
                                <m:t>𝑎</m:t>
                              </m:r>
                            </m:e>
                            <m:sup>
                              <m:r>
                                <a:rPr lang="en-US" sz="2400" i="0">
                                  <a:solidFill>
                                    <a:srgbClr val="002060"/>
                                  </a:solidFill>
                                  <a:latin typeface="Cambria Math" panose="02040503050406030204" pitchFamily="18" charset="0"/>
                                </a:rPr>
                                <m:t>3</m:t>
                              </m:r>
                            </m:sup>
                          </m:sSup>
                        </m:den>
                      </m:f>
                      <m:r>
                        <a:rPr lang="en-US" sz="2400" i="0">
                          <a:solidFill>
                            <a:srgbClr val="002060"/>
                          </a:solidFill>
                          <a:latin typeface="Cambria Math" panose="02040503050406030204" pitchFamily="18" charset="0"/>
                        </a:rPr>
                        <m:t>=</m:t>
                      </m:r>
                      <m:f>
                        <m:fPr>
                          <m:ctrlPr>
                            <a:rPr lang="en-US" sz="2400" i="1">
                              <a:solidFill>
                                <a:srgbClr val="002060"/>
                              </a:solidFill>
                              <a:latin typeface="Cambria Math" panose="02040503050406030204" pitchFamily="18" charset="0"/>
                            </a:rPr>
                          </m:ctrlPr>
                        </m:fPr>
                        <m:num>
                          <m:r>
                            <a:rPr lang="en-US" sz="2400" i="0">
                              <a:solidFill>
                                <a:srgbClr val="002060"/>
                              </a:solidFill>
                              <a:latin typeface="Cambria Math" panose="02040503050406030204" pitchFamily="18" charset="0"/>
                            </a:rPr>
                            <m:t>4</m:t>
                          </m:r>
                          <m:sSup>
                            <m:sSupPr>
                              <m:ctrlPr>
                                <a:rPr lang="en-US" sz="2400" i="1">
                                  <a:solidFill>
                                    <a:srgbClr val="002060"/>
                                  </a:solidFill>
                                  <a:latin typeface="Cambria Math" panose="02040503050406030204" pitchFamily="18" charset="0"/>
                                </a:rPr>
                              </m:ctrlPr>
                            </m:sSupPr>
                            <m:e>
                              <m:r>
                                <a:rPr lang="en-US" sz="2400" i="1">
                                  <a:solidFill>
                                    <a:srgbClr val="002060"/>
                                  </a:solidFill>
                                  <a:latin typeface="Cambria Math" panose="02040503050406030204" pitchFamily="18" charset="0"/>
                                </a:rPr>
                                <m:t>𝜋</m:t>
                              </m:r>
                            </m:e>
                            <m:sup>
                              <m:r>
                                <a:rPr lang="en-US" sz="2400" i="0">
                                  <a:solidFill>
                                    <a:srgbClr val="002060"/>
                                  </a:solidFill>
                                  <a:latin typeface="Cambria Math" panose="02040503050406030204" pitchFamily="18" charset="0"/>
                                </a:rPr>
                                <m:t>2</m:t>
                              </m:r>
                            </m:sup>
                          </m:sSup>
                        </m:num>
                        <m:den>
                          <m:r>
                            <a:rPr lang="en-US" sz="2400" i="1">
                              <a:solidFill>
                                <a:srgbClr val="002060"/>
                              </a:solidFill>
                              <a:latin typeface="Cambria Math" panose="02040503050406030204" pitchFamily="18" charset="0"/>
                            </a:rPr>
                            <m:t>𝐺</m:t>
                          </m:r>
                          <m:r>
                            <a:rPr lang="en-GB" sz="2400" b="0" i="1" smtClean="0">
                              <a:solidFill>
                                <a:srgbClr val="002060"/>
                              </a:solidFill>
                              <a:latin typeface="Cambria Math" panose="02040503050406030204" pitchFamily="18" charset="0"/>
                            </a:rPr>
                            <m:t>𝑀</m:t>
                          </m:r>
                        </m:den>
                      </m:f>
                    </m:oMath>
                  </m:oMathPara>
                </a14:m>
                <a:endParaRPr lang="en-US" sz="2400" dirty="0">
                  <a:solidFill>
                    <a:srgbClr val="002060"/>
                  </a:solidFill>
                </a:endParaRPr>
              </a:p>
            </p:txBody>
          </p:sp>
        </mc:Choice>
        <mc:Fallback xmlns="">
          <p:sp>
            <p:nvSpPr>
              <p:cNvPr id="8" name="CuadroTexto 57">
                <a:extLst>
                  <a:ext uri="{FF2B5EF4-FFF2-40B4-BE49-F238E27FC236}">
                    <a16:creationId xmlns:a16="http://schemas.microsoft.com/office/drawing/2014/main" id="{7CE25E82-5207-3DC1-0309-73EAF953EAF0}"/>
                  </a:ext>
                </a:extLst>
              </p:cNvPr>
              <p:cNvSpPr txBox="1">
                <a:spLocks noRot="1" noChangeAspect="1" noMove="1" noResize="1" noEditPoints="1" noAdjustHandles="1" noChangeArrowheads="1" noChangeShapeType="1" noTextEdit="1"/>
              </p:cNvSpPr>
              <p:nvPr/>
            </p:nvSpPr>
            <p:spPr>
              <a:xfrm>
                <a:off x="4196288" y="2722616"/>
                <a:ext cx="1487780" cy="833626"/>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pole tekstowe 68">
                <a:extLst>
                  <a:ext uri="{FF2B5EF4-FFF2-40B4-BE49-F238E27FC236}">
                    <a16:creationId xmlns:a16="http://schemas.microsoft.com/office/drawing/2014/main" id="{95F50737-6FB4-B6C6-EFED-EB96E0AB86EE}"/>
                  </a:ext>
                </a:extLst>
              </p:cNvPr>
              <p:cNvSpPr txBox="1"/>
              <p:nvPr/>
            </p:nvSpPr>
            <p:spPr>
              <a:xfrm>
                <a:off x="6655187" y="2725473"/>
                <a:ext cx="2181238" cy="929678"/>
              </a:xfrm>
              <a:prstGeom prst="rect">
                <a:avLst/>
              </a:prstGeom>
              <a:noFill/>
            </p:spPr>
            <p:txBody>
              <a:bodyPr wrap="none" rtlCol="0" anchor="ctr" anchorCtr="1">
                <a:spAutoFit/>
              </a:bodyPr>
              <a:lstStyle/>
              <a:p>
                <a:pPr algn="ctr"/>
                <a14:m>
                  <m:oMathPara xmlns:m="http://schemas.openxmlformats.org/officeDocument/2006/math">
                    <m:oMathParaPr>
                      <m:jc m:val="centerGroup"/>
                    </m:oMathParaPr>
                    <m:oMath xmlns:m="http://schemas.openxmlformats.org/officeDocument/2006/math">
                      <m:r>
                        <a:rPr lang="en-US" sz="2400" i="1" smtClean="0">
                          <a:solidFill>
                            <a:srgbClr val="002060"/>
                          </a:solidFill>
                          <a:latin typeface="Cambria Math" panose="02040503050406030204" pitchFamily="18" charset="0"/>
                        </a:rPr>
                        <m:t>𝑀</m:t>
                      </m:r>
                      <m:d>
                        <m:dPr>
                          <m:ctrlPr>
                            <a:rPr lang="en-US" sz="2400" i="1">
                              <a:solidFill>
                                <a:srgbClr val="002060"/>
                              </a:solidFill>
                              <a:latin typeface="Cambria Math" panose="02040503050406030204" pitchFamily="18" charset="0"/>
                            </a:rPr>
                          </m:ctrlPr>
                        </m:dPr>
                        <m:e>
                          <m:f>
                            <m:fPr>
                              <m:ctrlPr>
                                <a:rPr lang="en-US" sz="2400" i="1">
                                  <a:solidFill>
                                    <a:srgbClr val="002060"/>
                                  </a:solidFill>
                                  <a:latin typeface="Cambria Math" panose="02040503050406030204" pitchFamily="18" charset="0"/>
                                </a:rPr>
                              </m:ctrlPr>
                            </m:fPr>
                            <m:num>
                              <m:sSup>
                                <m:sSupPr>
                                  <m:ctrlPr>
                                    <a:rPr lang="en-US" sz="2400" i="1">
                                      <a:solidFill>
                                        <a:srgbClr val="002060"/>
                                      </a:solidFill>
                                      <a:latin typeface="Cambria Math" panose="02040503050406030204" pitchFamily="18" charset="0"/>
                                    </a:rPr>
                                  </m:ctrlPr>
                                </m:sSupPr>
                                <m:e>
                                  <m:r>
                                    <a:rPr lang="en-US" sz="2400" i="1">
                                      <a:solidFill>
                                        <a:srgbClr val="002060"/>
                                      </a:solidFill>
                                      <a:latin typeface="Cambria Math" panose="02040503050406030204" pitchFamily="18" charset="0"/>
                                    </a:rPr>
                                    <m:t>𝑇</m:t>
                                  </m:r>
                                </m:e>
                                <m:sup>
                                  <m:r>
                                    <a:rPr lang="en-US" sz="2400" i="0">
                                      <a:solidFill>
                                        <a:srgbClr val="002060"/>
                                      </a:solidFill>
                                      <a:latin typeface="Cambria Math" panose="02040503050406030204" pitchFamily="18" charset="0"/>
                                    </a:rPr>
                                    <m:t>2</m:t>
                                  </m:r>
                                </m:sup>
                              </m:sSup>
                            </m:num>
                            <m:den>
                              <m:r>
                                <a:rPr lang="en-US" sz="2400" i="1">
                                  <a:solidFill>
                                    <a:srgbClr val="002060"/>
                                  </a:solidFill>
                                  <a:latin typeface="Cambria Math" panose="02040503050406030204" pitchFamily="18" charset="0"/>
                                </a:rPr>
                                <m:t>𝑎</m:t>
                              </m:r>
                              <m:r>
                                <a:rPr lang="en-GB" sz="2400" b="0" i="1" baseline="30000" smtClean="0">
                                  <a:solidFill>
                                    <a:srgbClr val="002060"/>
                                  </a:solidFill>
                                  <a:latin typeface="Cambria Math" panose="02040503050406030204" pitchFamily="18" charset="0"/>
                                </a:rPr>
                                <m:t>3</m:t>
                              </m:r>
                            </m:den>
                          </m:f>
                        </m:e>
                      </m:d>
                      <m:r>
                        <a:rPr lang="en-US" sz="2400" i="0">
                          <a:solidFill>
                            <a:srgbClr val="002060"/>
                          </a:solidFill>
                          <a:latin typeface="Cambria Math" panose="02040503050406030204" pitchFamily="18" charset="0"/>
                        </a:rPr>
                        <m:t>=</m:t>
                      </m:r>
                      <m:f>
                        <m:fPr>
                          <m:ctrlPr>
                            <a:rPr lang="en-US" sz="2400" i="1">
                              <a:solidFill>
                                <a:srgbClr val="002060"/>
                              </a:solidFill>
                              <a:latin typeface="Cambria Math" panose="02040503050406030204" pitchFamily="18" charset="0"/>
                            </a:rPr>
                          </m:ctrlPr>
                        </m:fPr>
                        <m:num>
                          <m:r>
                            <a:rPr lang="en-US" sz="2400" i="0">
                              <a:solidFill>
                                <a:srgbClr val="002060"/>
                              </a:solidFill>
                              <a:latin typeface="Cambria Math" panose="02040503050406030204" pitchFamily="18" charset="0"/>
                            </a:rPr>
                            <m:t>4</m:t>
                          </m:r>
                          <m:sSup>
                            <m:sSupPr>
                              <m:ctrlPr>
                                <a:rPr lang="en-US" sz="2400" i="1">
                                  <a:solidFill>
                                    <a:srgbClr val="002060"/>
                                  </a:solidFill>
                                  <a:latin typeface="Cambria Math" panose="02040503050406030204" pitchFamily="18" charset="0"/>
                                </a:rPr>
                              </m:ctrlPr>
                            </m:sSupPr>
                            <m:e>
                              <m:r>
                                <a:rPr lang="en-US" sz="2400" i="1">
                                  <a:solidFill>
                                    <a:srgbClr val="002060"/>
                                  </a:solidFill>
                                  <a:latin typeface="Cambria Math" panose="02040503050406030204" pitchFamily="18" charset="0"/>
                                </a:rPr>
                                <m:t>𝜋</m:t>
                              </m:r>
                            </m:e>
                            <m:sup>
                              <m:r>
                                <a:rPr lang="en-US" sz="2400" i="0">
                                  <a:solidFill>
                                    <a:srgbClr val="002060"/>
                                  </a:solidFill>
                                  <a:latin typeface="Cambria Math" panose="02040503050406030204" pitchFamily="18" charset="0"/>
                                </a:rPr>
                                <m:t>2</m:t>
                              </m:r>
                            </m:sup>
                          </m:sSup>
                        </m:num>
                        <m:den>
                          <m:r>
                            <a:rPr lang="en-GB" sz="2400" b="0" i="1" smtClean="0">
                              <a:solidFill>
                                <a:srgbClr val="002060"/>
                              </a:solidFill>
                              <a:latin typeface="Cambria Math" panose="02040503050406030204" pitchFamily="18" charset="0"/>
                            </a:rPr>
                            <m:t>𝐺</m:t>
                          </m:r>
                        </m:den>
                      </m:f>
                    </m:oMath>
                  </m:oMathPara>
                </a14:m>
                <a:endParaRPr lang="en-US" sz="2400" dirty="0">
                  <a:solidFill>
                    <a:srgbClr val="002060"/>
                  </a:solidFill>
                </a:endParaRPr>
              </a:p>
            </p:txBody>
          </p:sp>
        </mc:Choice>
        <mc:Fallback xmlns="">
          <p:sp>
            <p:nvSpPr>
              <p:cNvPr id="9" name="pole tekstowe 68">
                <a:extLst>
                  <a:ext uri="{FF2B5EF4-FFF2-40B4-BE49-F238E27FC236}">
                    <a16:creationId xmlns:a16="http://schemas.microsoft.com/office/drawing/2014/main" id="{95F50737-6FB4-B6C6-EFED-EB96E0AB86EE}"/>
                  </a:ext>
                </a:extLst>
              </p:cNvPr>
              <p:cNvSpPr txBox="1">
                <a:spLocks noRot="1" noChangeAspect="1" noMove="1" noResize="1" noEditPoints="1" noAdjustHandles="1" noChangeArrowheads="1" noChangeShapeType="1" noTextEdit="1"/>
              </p:cNvSpPr>
              <p:nvPr/>
            </p:nvSpPr>
            <p:spPr>
              <a:xfrm>
                <a:off x="6655187" y="2725473"/>
                <a:ext cx="2181238" cy="929678"/>
              </a:xfrm>
              <a:prstGeom prst="rect">
                <a:avLst/>
              </a:prstGeom>
              <a:blipFill>
                <a:blip r:embed="rId6"/>
                <a:stretch>
                  <a:fillRect/>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2497C022-5843-D3F0-4322-D9EA9F108B76}"/>
              </a:ext>
            </a:extLst>
          </p:cNvPr>
          <p:cNvSpPr txBox="1"/>
          <p:nvPr/>
        </p:nvSpPr>
        <p:spPr>
          <a:xfrm>
            <a:off x="3908987" y="1875474"/>
            <a:ext cx="689637" cy="369332"/>
          </a:xfrm>
          <a:prstGeom prst="rect">
            <a:avLst/>
          </a:prstGeom>
          <a:noFill/>
        </p:spPr>
        <p:txBody>
          <a:bodyPr wrap="square" lIns="0" rIns="0" rtlCol="0">
            <a:spAutoFit/>
          </a:bodyPr>
          <a:lstStyle/>
          <a:p>
            <a:r>
              <a:rPr lang="en-US" dirty="0">
                <a:latin typeface="Calibri" panose="020F0502020204030204" pitchFamily="34" charset="0"/>
                <a:cs typeface="Calibri" panose="020F0502020204030204" pitchFamily="34" charset="0"/>
              </a:rPr>
              <a:t>Step 1</a:t>
            </a:r>
          </a:p>
        </p:txBody>
      </p:sp>
      <p:sp>
        <p:nvSpPr>
          <p:cNvPr id="11" name="TextBox 10">
            <a:extLst>
              <a:ext uri="{FF2B5EF4-FFF2-40B4-BE49-F238E27FC236}">
                <a16:creationId xmlns:a16="http://schemas.microsoft.com/office/drawing/2014/main" id="{6BC58B20-1D2B-016C-0104-C0D965B155FE}"/>
              </a:ext>
            </a:extLst>
          </p:cNvPr>
          <p:cNvSpPr txBox="1"/>
          <p:nvPr/>
        </p:nvSpPr>
        <p:spPr>
          <a:xfrm>
            <a:off x="6582325" y="1875474"/>
            <a:ext cx="689637" cy="338554"/>
          </a:xfrm>
          <a:prstGeom prst="rect">
            <a:avLst/>
          </a:prstGeom>
          <a:noFill/>
        </p:spPr>
        <p:txBody>
          <a:bodyPr wrap="square" lIns="0" rIns="0" rtlCol="0">
            <a:spAutoFit/>
          </a:bodyPr>
          <a:lstStyle/>
          <a:p>
            <a:r>
              <a:rPr lang="en-US" sz="1600" dirty="0">
                <a:latin typeface="Calibri" panose="020F0502020204030204" pitchFamily="34" charset="0"/>
                <a:cs typeface="Calibri" panose="020F0502020204030204" pitchFamily="34" charset="0"/>
              </a:rPr>
              <a:t>Step 2</a:t>
            </a:r>
          </a:p>
        </p:txBody>
      </p:sp>
      <p:sp>
        <p:nvSpPr>
          <p:cNvPr id="12" name="TextBox 11">
            <a:extLst>
              <a:ext uri="{FF2B5EF4-FFF2-40B4-BE49-F238E27FC236}">
                <a16:creationId xmlns:a16="http://schemas.microsoft.com/office/drawing/2014/main" id="{C3F79732-E91D-24B6-C525-1EAFB1B3F0D3}"/>
              </a:ext>
            </a:extLst>
          </p:cNvPr>
          <p:cNvSpPr txBox="1"/>
          <p:nvPr/>
        </p:nvSpPr>
        <p:spPr>
          <a:xfrm>
            <a:off x="3871788" y="2225267"/>
            <a:ext cx="2491747" cy="369332"/>
          </a:xfrm>
          <a:prstGeom prst="rect">
            <a:avLst/>
          </a:prstGeom>
          <a:noFill/>
        </p:spPr>
        <p:txBody>
          <a:bodyPr wrap="square" lIns="0" rIns="0" rtlCol="0">
            <a:spAutoFit/>
          </a:bodyPr>
          <a:lstStyle/>
          <a:p>
            <a:r>
              <a:rPr lang="en-US" dirty="0">
                <a:latin typeface="Calibri" panose="020F0502020204030204" pitchFamily="34" charset="0"/>
                <a:cs typeface="Calibri" panose="020F0502020204030204" pitchFamily="34" charset="0"/>
              </a:rPr>
              <a:t>Divide both sides by a</a:t>
            </a:r>
            <a:r>
              <a:rPr lang="en-US" baseline="30000" dirty="0">
                <a:latin typeface="Calibri" panose="020F0502020204030204" pitchFamily="34" charset="0"/>
                <a:cs typeface="Calibri" panose="020F0502020204030204" pitchFamily="34" charset="0"/>
              </a:rPr>
              <a:t>3</a:t>
            </a:r>
            <a:endParaRPr lang="en-US"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7D2D1D0C-EAF2-F48D-FE36-FAA6E2816C52}"/>
              </a:ext>
            </a:extLst>
          </p:cNvPr>
          <p:cNvSpPr txBox="1"/>
          <p:nvPr/>
        </p:nvSpPr>
        <p:spPr>
          <a:xfrm>
            <a:off x="6610783" y="2240656"/>
            <a:ext cx="2181238" cy="338554"/>
          </a:xfrm>
          <a:prstGeom prst="rect">
            <a:avLst/>
          </a:prstGeom>
          <a:noFill/>
        </p:spPr>
        <p:txBody>
          <a:bodyPr wrap="square" lIns="0" rIns="0" rtlCol="0">
            <a:spAutoFit/>
          </a:bodyPr>
          <a:lstStyle/>
          <a:p>
            <a:r>
              <a:rPr lang="en-US" sz="1600" dirty="0">
                <a:latin typeface="Calibri" panose="020F0502020204030204" pitchFamily="34" charset="0"/>
                <a:cs typeface="Calibri" panose="020F0502020204030204" pitchFamily="34" charset="0"/>
              </a:rPr>
              <a:t>Multiply both sides by M</a:t>
            </a:r>
          </a:p>
        </p:txBody>
      </p:sp>
      <p:sp>
        <p:nvSpPr>
          <p:cNvPr id="14" name="TextBox 13">
            <a:extLst>
              <a:ext uri="{FF2B5EF4-FFF2-40B4-BE49-F238E27FC236}">
                <a16:creationId xmlns:a16="http://schemas.microsoft.com/office/drawing/2014/main" id="{28378CDE-6FB4-D264-D403-745B0B05AFE3}"/>
              </a:ext>
            </a:extLst>
          </p:cNvPr>
          <p:cNvSpPr txBox="1"/>
          <p:nvPr/>
        </p:nvSpPr>
        <p:spPr>
          <a:xfrm>
            <a:off x="9093690" y="1875474"/>
            <a:ext cx="689637" cy="338554"/>
          </a:xfrm>
          <a:prstGeom prst="rect">
            <a:avLst/>
          </a:prstGeom>
          <a:noFill/>
        </p:spPr>
        <p:txBody>
          <a:bodyPr wrap="square" lIns="0" rIns="0" rtlCol="0">
            <a:spAutoFit/>
          </a:bodyPr>
          <a:lstStyle/>
          <a:p>
            <a:r>
              <a:rPr lang="en-US" sz="1600" dirty="0">
                <a:latin typeface="Calibri" panose="020F0502020204030204" pitchFamily="34" charset="0"/>
                <a:cs typeface="Calibri" panose="020F0502020204030204" pitchFamily="34" charset="0"/>
              </a:rPr>
              <a:t>Step 3</a:t>
            </a:r>
          </a:p>
        </p:txBody>
      </p:sp>
      <p:grpSp>
        <p:nvGrpSpPr>
          <p:cNvPr id="15" name="Group 14">
            <a:extLst>
              <a:ext uri="{FF2B5EF4-FFF2-40B4-BE49-F238E27FC236}">
                <a16:creationId xmlns:a16="http://schemas.microsoft.com/office/drawing/2014/main" id="{00543E2A-D1F5-D877-B760-7A3B2B038D6A}"/>
              </a:ext>
            </a:extLst>
          </p:cNvPr>
          <p:cNvGrpSpPr/>
          <p:nvPr/>
        </p:nvGrpSpPr>
        <p:grpSpPr>
          <a:xfrm>
            <a:off x="9119637" y="2024155"/>
            <a:ext cx="2563989" cy="650563"/>
            <a:chOff x="4752592" y="6779904"/>
            <a:chExt cx="1930554" cy="650563"/>
          </a:xfrm>
        </p:grpSpPr>
        <p:sp>
          <p:nvSpPr>
            <p:cNvPr id="16" name="TextBox 15">
              <a:extLst>
                <a:ext uri="{FF2B5EF4-FFF2-40B4-BE49-F238E27FC236}">
                  <a16:creationId xmlns:a16="http://schemas.microsoft.com/office/drawing/2014/main" id="{FDA5F188-50B9-0D76-BB54-1265BF80557C}"/>
                </a:ext>
              </a:extLst>
            </p:cNvPr>
            <p:cNvSpPr txBox="1"/>
            <p:nvPr/>
          </p:nvSpPr>
          <p:spPr>
            <a:xfrm>
              <a:off x="4752592" y="6966686"/>
              <a:ext cx="1703193" cy="338554"/>
            </a:xfrm>
            <a:prstGeom prst="rect">
              <a:avLst/>
            </a:prstGeom>
            <a:noFill/>
          </p:spPr>
          <p:txBody>
            <a:bodyPr wrap="square" lIns="0" rIns="0" rtlCol="0">
              <a:spAutoFit/>
            </a:bodyPr>
            <a:lstStyle/>
            <a:p>
              <a:r>
                <a:rPr lang="en-US" sz="1600" dirty="0">
                  <a:latin typeface="Calibri" panose="020F0502020204030204" pitchFamily="34" charset="0"/>
                  <a:cs typeface="Calibri" panose="020F0502020204030204" pitchFamily="34" charset="0"/>
                </a:rPr>
                <a:t>Divide both sides by </a:t>
              </a:r>
            </a:p>
          </p:txBody>
        </p:sp>
        <mc:AlternateContent xmlns:mc="http://schemas.openxmlformats.org/markup-compatibility/2006" xmlns:a14="http://schemas.microsoft.com/office/drawing/2010/main">
          <mc:Choice Requires="a14">
            <p:sp>
              <p:nvSpPr>
                <p:cNvPr id="17" name="pole tekstowe 68">
                  <a:extLst>
                    <a:ext uri="{FF2B5EF4-FFF2-40B4-BE49-F238E27FC236}">
                      <a16:creationId xmlns:a16="http://schemas.microsoft.com/office/drawing/2014/main" id="{93390F28-503E-F156-0B1F-962545E2C671}"/>
                    </a:ext>
                  </a:extLst>
                </p:cNvPr>
                <p:cNvSpPr txBox="1"/>
                <p:nvPr/>
              </p:nvSpPr>
              <p:spPr>
                <a:xfrm>
                  <a:off x="5988597" y="6779904"/>
                  <a:ext cx="694549" cy="650563"/>
                </a:xfrm>
                <a:prstGeom prst="rect">
                  <a:avLst/>
                </a:prstGeom>
                <a:noFill/>
              </p:spPr>
              <p:txBody>
                <a:bodyPr wrap="none" rtlCol="0" anchor="ctr" anchorCtr="1">
                  <a:spAutoFit/>
                </a:bodyPr>
                <a:lstStyle/>
                <a:p>
                  <a:pPr algn="ctr"/>
                  <a14:m>
                    <m:oMathPara xmlns:m="http://schemas.openxmlformats.org/officeDocument/2006/math">
                      <m:oMathParaPr>
                        <m:jc m:val="centerGroup"/>
                      </m:oMathParaPr>
                      <m:oMath xmlns:m="http://schemas.openxmlformats.org/officeDocument/2006/math">
                        <m:d>
                          <m:dPr>
                            <m:ctrlPr>
                              <a:rPr lang="en-US" sz="1600" i="1" smtClean="0">
                                <a:solidFill>
                                  <a:srgbClr val="002060"/>
                                </a:solidFill>
                                <a:latin typeface="Cambria Math" panose="02040503050406030204" pitchFamily="18" charset="0"/>
                              </a:rPr>
                            </m:ctrlPr>
                          </m:dPr>
                          <m:e>
                            <m:f>
                              <m:fPr>
                                <m:ctrlPr>
                                  <a:rPr lang="en-US" sz="1600" i="1">
                                    <a:solidFill>
                                      <a:srgbClr val="002060"/>
                                    </a:solidFill>
                                    <a:latin typeface="Cambria Math" panose="02040503050406030204" pitchFamily="18" charset="0"/>
                                  </a:rPr>
                                </m:ctrlPr>
                              </m:fPr>
                              <m:num>
                                <m:sSup>
                                  <m:sSupPr>
                                    <m:ctrlPr>
                                      <a:rPr lang="en-US" sz="1600" i="1">
                                        <a:solidFill>
                                          <a:srgbClr val="002060"/>
                                        </a:solidFill>
                                        <a:latin typeface="Cambria Math" panose="02040503050406030204" pitchFamily="18" charset="0"/>
                                      </a:rPr>
                                    </m:ctrlPr>
                                  </m:sSupPr>
                                  <m:e>
                                    <m:r>
                                      <a:rPr lang="en-US" sz="1600" i="1">
                                        <a:solidFill>
                                          <a:srgbClr val="002060"/>
                                        </a:solidFill>
                                        <a:latin typeface="Cambria Math" panose="02040503050406030204" pitchFamily="18" charset="0"/>
                                      </a:rPr>
                                      <m:t>𝑇</m:t>
                                    </m:r>
                                  </m:e>
                                  <m:sup>
                                    <m:r>
                                      <a:rPr lang="en-US" sz="1600" i="0">
                                        <a:solidFill>
                                          <a:srgbClr val="002060"/>
                                        </a:solidFill>
                                        <a:latin typeface="Cambria Math" panose="02040503050406030204" pitchFamily="18" charset="0"/>
                                      </a:rPr>
                                      <m:t>2</m:t>
                                    </m:r>
                                  </m:sup>
                                </m:sSup>
                              </m:num>
                              <m:den>
                                <m:r>
                                  <a:rPr lang="en-US" sz="1600" i="1">
                                    <a:solidFill>
                                      <a:srgbClr val="002060"/>
                                    </a:solidFill>
                                    <a:latin typeface="Cambria Math" panose="02040503050406030204" pitchFamily="18" charset="0"/>
                                  </a:rPr>
                                  <m:t>𝑎</m:t>
                                </m:r>
                                <m:r>
                                  <a:rPr lang="en-GB" sz="1600" b="0" i="1" baseline="30000" smtClean="0">
                                    <a:solidFill>
                                      <a:srgbClr val="002060"/>
                                    </a:solidFill>
                                    <a:latin typeface="Cambria Math" panose="02040503050406030204" pitchFamily="18" charset="0"/>
                                  </a:rPr>
                                  <m:t>3</m:t>
                                </m:r>
                              </m:den>
                            </m:f>
                          </m:e>
                        </m:d>
                      </m:oMath>
                    </m:oMathPara>
                  </a14:m>
                  <a:endParaRPr lang="en-US" sz="1600" dirty="0">
                    <a:solidFill>
                      <a:srgbClr val="002060"/>
                    </a:solidFill>
                  </a:endParaRPr>
                </a:p>
              </p:txBody>
            </p:sp>
          </mc:Choice>
          <mc:Fallback xmlns="">
            <p:sp>
              <p:nvSpPr>
                <p:cNvPr id="17" name="pole tekstowe 68">
                  <a:extLst>
                    <a:ext uri="{FF2B5EF4-FFF2-40B4-BE49-F238E27FC236}">
                      <a16:creationId xmlns:a16="http://schemas.microsoft.com/office/drawing/2014/main" id="{93390F28-503E-F156-0B1F-962545E2C671}"/>
                    </a:ext>
                  </a:extLst>
                </p:cNvPr>
                <p:cNvSpPr txBox="1">
                  <a:spLocks noRot="1" noChangeAspect="1" noMove="1" noResize="1" noEditPoints="1" noAdjustHandles="1" noChangeArrowheads="1" noChangeShapeType="1" noTextEdit="1"/>
                </p:cNvSpPr>
                <p:nvPr/>
              </p:nvSpPr>
              <p:spPr>
                <a:xfrm>
                  <a:off x="5988597" y="6779904"/>
                  <a:ext cx="694549" cy="650563"/>
                </a:xfrm>
                <a:prstGeom prst="rect">
                  <a:avLst/>
                </a:prstGeom>
                <a:blipFill>
                  <a:blip r:embed="rId7"/>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31E5732-FE61-8495-12BC-ED2AB6B7E8DD}"/>
                  </a:ext>
                </a:extLst>
              </p:cNvPr>
              <p:cNvSpPr txBox="1"/>
              <p:nvPr/>
            </p:nvSpPr>
            <p:spPr>
              <a:xfrm>
                <a:off x="1177356" y="2626660"/>
                <a:ext cx="1951432" cy="8644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2500" i="1">
                              <a:latin typeface="Cambria Math" panose="02040503050406030204" pitchFamily="18" charset="0"/>
                            </a:rPr>
                          </m:ctrlPr>
                        </m:sSupPr>
                        <m:e>
                          <m:r>
                            <a:rPr lang="en-GB" sz="2500" i="1">
                              <a:latin typeface="Cambria Math" panose="02040503050406030204" pitchFamily="18" charset="0"/>
                            </a:rPr>
                            <m:t>𝑇</m:t>
                          </m:r>
                        </m:e>
                        <m:sup>
                          <m:r>
                            <a:rPr lang="en-GB" sz="2500" i="1">
                              <a:latin typeface="Cambria Math" panose="02040503050406030204" pitchFamily="18" charset="0"/>
                            </a:rPr>
                            <m:t>2</m:t>
                          </m:r>
                        </m:sup>
                      </m:sSup>
                      <m:r>
                        <a:rPr lang="en-GB" sz="2500" i="1">
                          <a:latin typeface="Cambria Math" panose="02040503050406030204" pitchFamily="18" charset="0"/>
                        </a:rPr>
                        <m:t>=</m:t>
                      </m:r>
                      <m:f>
                        <m:fPr>
                          <m:ctrlPr>
                            <a:rPr lang="en-GB" sz="2500" i="1">
                              <a:latin typeface="Cambria Math" panose="02040503050406030204" pitchFamily="18" charset="0"/>
                              <a:ea typeface="Cambria Math" panose="02040503050406030204" pitchFamily="18" charset="0"/>
                            </a:rPr>
                          </m:ctrlPr>
                        </m:fPr>
                        <m:num>
                          <m:r>
                            <a:rPr lang="en-GB" sz="2500" i="1">
                              <a:latin typeface="Cambria Math" panose="02040503050406030204" pitchFamily="18" charset="0"/>
                            </a:rPr>
                            <m:t>4</m:t>
                          </m:r>
                          <m:sSup>
                            <m:sSupPr>
                              <m:ctrlPr>
                                <a:rPr lang="en-GB" sz="2500" i="1">
                                  <a:latin typeface="Cambria Math" panose="02040503050406030204" pitchFamily="18" charset="0"/>
                                  <a:ea typeface="Cambria Math" panose="02040503050406030204" pitchFamily="18" charset="0"/>
                                </a:rPr>
                              </m:ctrlPr>
                            </m:sSupPr>
                            <m:e>
                              <m:r>
                                <a:rPr lang="en-GB" sz="2500" i="1">
                                  <a:latin typeface="Cambria Math" panose="02040503050406030204" pitchFamily="18" charset="0"/>
                                  <a:ea typeface="Cambria Math" panose="02040503050406030204" pitchFamily="18" charset="0"/>
                                </a:rPr>
                                <m:t>𝜋</m:t>
                              </m:r>
                            </m:e>
                            <m:sup>
                              <m:r>
                                <a:rPr lang="en-GB" sz="2500" i="1">
                                  <a:latin typeface="Cambria Math" panose="02040503050406030204" pitchFamily="18" charset="0"/>
                                  <a:ea typeface="Cambria Math" panose="02040503050406030204" pitchFamily="18" charset="0"/>
                                </a:rPr>
                                <m:t>2</m:t>
                              </m:r>
                            </m:sup>
                          </m:sSup>
                        </m:num>
                        <m:den>
                          <m:r>
                            <a:rPr lang="en-GB" sz="2500" i="1">
                              <a:latin typeface="Cambria Math" panose="02040503050406030204" pitchFamily="18" charset="0"/>
                              <a:ea typeface="Cambria Math" panose="02040503050406030204" pitchFamily="18" charset="0"/>
                            </a:rPr>
                            <m:t>𝐺𝑀</m:t>
                          </m:r>
                        </m:den>
                      </m:f>
                      <m:sSup>
                        <m:sSupPr>
                          <m:ctrlPr>
                            <a:rPr lang="en-GB" sz="2500" i="1">
                              <a:latin typeface="Cambria Math" panose="02040503050406030204" pitchFamily="18" charset="0"/>
                              <a:ea typeface="Cambria Math" panose="02040503050406030204" pitchFamily="18" charset="0"/>
                            </a:rPr>
                          </m:ctrlPr>
                        </m:sSupPr>
                        <m:e>
                          <m:r>
                            <a:rPr lang="en-GB" sz="2500" i="1">
                              <a:latin typeface="Cambria Math" panose="02040503050406030204" pitchFamily="18" charset="0"/>
                              <a:ea typeface="Cambria Math" panose="02040503050406030204" pitchFamily="18" charset="0"/>
                            </a:rPr>
                            <m:t>𝑎</m:t>
                          </m:r>
                        </m:e>
                        <m:sup>
                          <m:r>
                            <a:rPr lang="en-GB" sz="2500" i="1">
                              <a:latin typeface="Cambria Math" panose="02040503050406030204" pitchFamily="18" charset="0"/>
                              <a:ea typeface="Cambria Math" panose="02040503050406030204" pitchFamily="18" charset="0"/>
                            </a:rPr>
                            <m:t>3</m:t>
                          </m:r>
                        </m:sup>
                      </m:sSup>
                    </m:oMath>
                  </m:oMathPara>
                </a14:m>
                <a:endParaRPr lang="en-US" sz="2500" dirty="0"/>
              </a:p>
            </p:txBody>
          </p:sp>
        </mc:Choice>
        <mc:Fallback xmlns="">
          <p:sp>
            <p:nvSpPr>
              <p:cNvPr id="18" name="TextBox 17">
                <a:extLst>
                  <a:ext uri="{FF2B5EF4-FFF2-40B4-BE49-F238E27FC236}">
                    <a16:creationId xmlns:a16="http://schemas.microsoft.com/office/drawing/2014/main" id="{231E5732-FE61-8495-12BC-ED2AB6B7E8DD}"/>
                  </a:ext>
                </a:extLst>
              </p:cNvPr>
              <p:cNvSpPr txBox="1">
                <a:spLocks noRot="1" noChangeAspect="1" noMove="1" noResize="1" noEditPoints="1" noAdjustHandles="1" noChangeArrowheads="1" noChangeShapeType="1" noTextEdit="1"/>
              </p:cNvSpPr>
              <p:nvPr/>
            </p:nvSpPr>
            <p:spPr>
              <a:xfrm>
                <a:off x="1177356" y="2626660"/>
                <a:ext cx="1951432" cy="864404"/>
              </a:xfrm>
              <a:prstGeom prst="rect">
                <a:avLst/>
              </a:prstGeom>
              <a:blipFill>
                <a:blip r:embed="rId8"/>
                <a:stretch>
                  <a:fillRect/>
                </a:stretch>
              </a:blipFill>
            </p:spPr>
            <p:txBody>
              <a:bodyPr/>
              <a:lstStyle/>
              <a:p>
                <a:r>
                  <a:rPr lang="en-GB">
                    <a:noFill/>
                  </a:rPr>
                  <a:t> </a:t>
                </a:r>
              </a:p>
            </p:txBody>
          </p:sp>
        </mc:Fallback>
      </mc:AlternateContent>
      <p:sp>
        <p:nvSpPr>
          <p:cNvPr id="19" name="TextBox 18">
            <a:extLst>
              <a:ext uri="{FF2B5EF4-FFF2-40B4-BE49-F238E27FC236}">
                <a16:creationId xmlns:a16="http://schemas.microsoft.com/office/drawing/2014/main" id="{DA0E6C3E-CE0B-CEF3-7C4B-B94238BB7A67}"/>
              </a:ext>
            </a:extLst>
          </p:cNvPr>
          <p:cNvSpPr txBox="1"/>
          <p:nvPr/>
        </p:nvSpPr>
        <p:spPr>
          <a:xfrm>
            <a:off x="810335" y="1859824"/>
            <a:ext cx="2864356" cy="707886"/>
          </a:xfrm>
          <a:prstGeom prst="rect">
            <a:avLst/>
          </a:prstGeom>
          <a:noFill/>
        </p:spPr>
        <p:txBody>
          <a:bodyPr wrap="square" lIns="0" rIns="0" rtlCol="0">
            <a:spAutoFit/>
          </a:bodyPr>
          <a:lstStyle/>
          <a:p>
            <a:r>
              <a:rPr lang="en-US" sz="2000" dirty="0">
                <a:latin typeface="Calibri" panose="020F0502020204030204" pitchFamily="34" charset="0"/>
                <a:cs typeface="Calibri" panose="020F0502020204030204" pitchFamily="34" charset="0"/>
              </a:rPr>
              <a:t>Rearrange the equation to make M the subject:</a:t>
            </a:r>
          </a:p>
        </p:txBody>
      </p:sp>
      <p:graphicFrame>
        <p:nvGraphicFramePr>
          <p:cNvPr id="20" name="Table 21">
            <a:extLst>
              <a:ext uri="{FF2B5EF4-FFF2-40B4-BE49-F238E27FC236}">
                <a16:creationId xmlns:a16="http://schemas.microsoft.com/office/drawing/2014/main" id="{B0A4AF97-B953-8DB9-293F-87C48F591A2C}"/>
              </a:ext>
            </a:extLst>
          </p:cNvPr>
          <p:cNvGraphicFramePr>
            <a:graphicFrameLocks noGrp="1"/>
          </p:cNvGraphicFramePr>
          <p:nvPr>
            <p:extLst>
              <p:ext uri="{D42A27DB-BD31-4B8C-83A1-F6EECF244321}">
                <p14:modId xmlns:p14="http://schemas.microsoft.com/office/powerpoint/2010/main" val="2202651804"/>
              </p:ext>
            </p:extLst>
          </p:nvPr>
        </p:nvGraphicFramePr>
        <p:xfrm>
          <a:off x="654206" y="4139152"/>
          <a:ext cx="11232993" cy="1104900"/>
        </p:xfrm>
        <a:graphic>
          <a:graphicData uri="http://schemas.openxmlformats.org/drawingml/2006/table">
            <a:tbl>
              <a:tblPr firstRow="1" bandRow="1">
                <a:tableStyleId>{5C22544A-7EE6-4342-B048-85BDC9FD1C3A}</a:tableStyleId>
              </a:tblPr>
              <a:tblGrid>
                <a:gridCol w="1709569">
                  <a:extLst>
                    <a:ext uri="{9D8B030D-6E8A-4147-A177-3AD203B41FA5}">
                      <a16:colId xmlns:a16="http://schemas.microsoft.com/office/drawing/2014/main" val="1623054818"/>
                    </a:ext>
                  </a:extLst>
                </a:gridCol>
                <a:gridCol w="1190428">
                  <a:extLst>
                    <a:ext uri="{9D8B030D-6E8A-4147-A177-3AD203B41FA5}">
                      <a16:colId xmlns:a16="http://schemas.microsoft.com/office/drawing/2014/main" val="585315835"/>
                    </a:ext>
                  </a:extLst>
                </a:gridCol>
                <a:gridCol w="1190428">
                  <a:extLst>
                    <a:ext uri="{9D8B030D-6E8A-4147-A177-3AD203B41FA5}">
                      <a16:colId xmlns:a16="http://schemas.microsoft.com/office/drawing/2014/main" val="4175180760"/>
                    </a:ext>
                  </a:extLst>
                </a:gridCol>
                <a:gridCol w="1190428">
                  <a:extLst>
                    <a:ext uri="{9D8B030D-6E8A-4147-A177-3AD203B41FA5}">
                      <a16:colId xmlns:a16="http://schemas.microsoft.com/office/drawing/2014/main" val="3507827596"/>
                    </a:ext>
                  </a:extLst>
                </a:gridCol>
                <a:gridCol w="1190428">
                  <a:extLst>
                    <a:ext uri="{9D8B030D-6E8A-4147-A177-3AD203B41FA5}">
                      <a16:colId xmlns:a16="http://schemas.microsoft.com/office/drawing/2014/main" val="2611096733"/>
                    </a:ext>
                  </a:extLst>
                </a:gridCol>
                <a:gridCol w="1190428">
                  <a:extLst>
                    <a:ext uri="{9D8B030D-6E8A-4147-A177-3AD203B41FA5}">
                      <a16:colId xmlns:a16="http://schemas.microsoft.com/office/drawing/2014/main" val="425113848"/>
                    </a:ext>
                  </a:extLst>
                </a:gridCol>
                <a:gridCol w="1190428">
                  <a:extLst>
                    <a:ext uri="{9D8B030D-6E8A-4147-A177-3AD203B41FA5}">
                      <a16:colId xmlns:a16="http://schemas.microsoft.com/office/drawing/2014/main" val="28710727"/>
                    </a:ext>
                  </a:extLst>
                </a:gridCol>
                <a:gridCol w="1190428">
                  <a:extLst>
                    <a:ext uri="{9D8B030D-6E8A-4147-A177-3AD203B41FA5}">
                      <a16:colId xmlns:a16="http://schemas.microsoft.com/office/drawing/2014/main" val="1246048876"/>
                    </a:ext>
                  </a:extLst>
                </a:gridCol>
                <a:gridCol w="1190428">
                  <a:extLst>
                    <a:ext uri="{9D8B030D-6E8A-4147-A177-3AD203B41FA5}">
                      <a16:colId xmlns:a16="http://schemas.microsoft.com/office/drawing/2014/main" val="2802508166"/>
                    </a:ext>
                  </a:extLst>
                </a:gridCol>
              </a:tblGrid>
              <a:tr h="370840">
                <a:tc>
                  <a:txBody>
                    <a:bodyPr/>
                    <a:lstStyle/>
                    <a:p>
                      <a:pPr algn="l" fontAlgn="ctr"/>
                      <a:endParaRPr lang="en-GB" sz="2000" b="1" dirty="0">
                        <a:solidFill>
                          <a:srgbClr val="FFFFFF"/>
                        </a:solidFill>
                        <a:effectLst/>
                        <a:latin typeface="Calibri" panose="020F0502020204030204" pitchFamily="34" charset="0"/>
                        <a:cs typeface="Calibri" panose="020F0502020204030204" pitchFamily="34" charset="0"/>
                      </a:endParaRPr>
                    </a:p>
                  </a:txBody>
                  <a:tcPr marL="63500" marR="63500" marT="63500" marB="63500" anchor="ctr"/>
                </a:tc>
                <a:tc>
                  <a:txBody>
                    <a:bodyPr/>
                    <a:lstStyle/>
                    <a:p>
                      <a:pPr algn="l" fontAlgn="ctr"/>
                      <a:r>
                        <a:rPr lang="en-GB" sz="2000" b="1" dirty="0">
                          <a:solidFill>
                            <a:srgbClr val="FFFFFF"/>
                          </a:solidFill>
                          <a:effectLst/>
                          <a:latin typeface="Calibri" panose="020F0502020204030204" pitchFamily="34" charset="0"/>
                          <a:cs typeface="Calibri" panose="020F0502020204030204" pitchFamily="34" charset="0"/>
                        </a:rPr>
                        <a:t>Mercury</a:t>
                      </a:r>
                    </a:p>
                  </a:txBody>
                  <a:tcPr marL="63500" marR="63500" marT="63500" marB="63500" anchor="ctr"/>
                </a:tc>
                <a:tc>
                  <a:txBody>
                    <a:bodyPr/>
                    <a:lstStyle/>
                    <a:p>
                      <a:pPr algn="l" fontAlgn="ctr"/>
                      <a:r>
                        <a:rPr lang="en-GB" sz="2000" b="1" dirty="0">
                          <a:solidFill>
                            <a:srgbClr val="FFFFFF"/>
                          </a:solidFill>
                          <a:effectLst/>
                          <a:latin typeface="Calibri" panose="020F0502020204030204" pitchFamily="34" charset="0"/>
                          <a:cs typeface="Calibri" panose="020F0502020204030204" pitchFamily="34" charset="0"/>
                        </a:rPr>
                        <a:t>Venus</a:t>
                      </a:r>
                    </a:p>
                  </a:txBody>
                  <a:tcPr marL="63500" marR="63500" marT="63500" marB="63500" anchor="ctr"/>
                </a:tc>
                <a:tc>
                  <a:txBody>
                    <a:bodyPr/>
                    <a:lstStyle/>
                    <a:p>
                      <a:pPr algn="l" fontAlgn="ctr"/>
                      <a:r>
                        <a:rPr lang="en-GB" sz="2000" b="1" dirty="0">
                          <a:solidFill>
                            <a:srgbClr val="FFFFFF"/>
                          </a:solidFill>
                          <a:effectLst/>
                          <a:latin typeface="Calibri" panose="020F0502020204030204" pitchFamily="34" charset="0"/>
                          <a:cs typeface="Calibri" panose="020F0502020204030204" pitchFamily="34" charset="0"/>
                        </a:rPr>
                        <a:t>Earth</a:t>
                      </a:r>
                    </a:p>
                  </a:txBody>
                  <a:tcPr marL="63500" marR="63500" marT="63500" marB="63500" anchor="ctr"/>
                </a:tc>
                <a:tc>
                  <a:txBody>
                    <a:bodyPr/>
                    <a:lstStyle/>
                    <a:p>
                      <a:pPr algn="l" fontAlgn="ctr"/>
                      <a:r>
                        <a:rPr lang="en-GB" sz="2000" b="1" dirty="0">
                          <a:solidFill>
                            <a:srgbClr val="FFFFFF"/>
                          </a:solidFill>
                          <a:effectLst/>
                          <a:latin typeface="Calibri" panose="020F0502020204030204" pitchFamily="34" charset="0"/>
                          <a:cs typeface="Calibri" panose="020F0502020204030204" pitchFamily="34" charset="0"/>
                        </a:rPr>
                        <a:t>Mars</a:t>
                      </a:r>
                    </a:p>
                  </a:txBody>
                  <a:tcPr marL="63500" marR="63500" marT="63500" marB="63500" anchor="ctr"/>
                </a:tc>
                <a:tc>
                  <a:txBody>
                    <a:bodyPr/>
                    <a:lstStyle/>
                    <a:p>
                      <a:pPr algn="l" fontAlgn="ctr"/>
                      <a:r>
                        <a:rPr lang="en-GB" sz="2000" b="1" dirty="0">
                          <a:solidFill>
                            <a:srgbClr val="FFFFFF"/>
                          </a:solidFill>
                          <a:effectLst/>
                          <a:latin typeface="Calibri" panose="020F0502020204030204" pitchFamily="34" charset="0"/>
                          <a:cs typeface="Calibri" panose="020F0502020204030204" pitchFamily="34" charset="0"/>
                        </a:rPr>
                        <a:t>Jupiter</a:t>
                      </a:r>
                    </a:p>
                  </a:txBody>
                  <a:tcPr marL="63500" marR="63500" marT="63500" marB="63500" anchor="ctr"/>
                </a:tc>
                <a:tc>
                  <a:txBody>
                    <a:bodyPr/>
                    <a:lstStyle/>
                    <a:p>
                      <a:pPr algn="l" fontAlgn="ctr"/>
                      <a:r>
                        <a:rPr lang="en-GB" sz="2000" b="1" dirty="0">
                          <a:solidFill>
                            <a:srgbClr val="FFFFFF"/>
                          </a:solidFill>
                          <a:effectLst/>
                          <a:latin typeface="Calibri" panose="020F0502020204030204" pitchFamily="34" charset="0"/>
                          <a:cs typeface="Calibri" panose="020F0502020204030204" pitchFamily="34" charset="0"/>
                        </a:rPr>
                        <a:t>Saturn</a:t>
                      </a:r>
                    </a:p>
                  </a:txBody>
                  <a:tcPr marL="63500" marR="63500" marT="63500" marB="63500" anchor="ctr"/>
                </a:tc>
                <a:tc>
                  <a:txBody>
                    <a:bodyPr/>
                    <a:lstStyle/>
                    <a:p>
                      <a:pPr algn="l" fontAlgn="ctr"/>
                      <a:r>
                        <a:rPr lang="en-GB" sz="2000" b="1" dirty="0">
                          <a:solidFill>
                            <a:srgbClr val="FFFFFF"/>
                          </a:solidFill>
                          <a:effectLst/>
                          <a:latin typeface="Calibri" panose="020F0502020204030204" pitchFamily="34" charset="0"/>
                          <a:cs typeface="Calibri" panose="020F0502020204030204" pitchFamily="34" charset="0"/>
                        </a:rPr>
                        <a:t>Uranus</a:t>
                      </a:r>
                    </a:p>
                  </a:txBody>
                  <a:tcPr marL="63500" marR="63500" marT="63500" marB="63500" anchor="ctr"/>
                </a:tc>
                <a:tc>
                  <a:txBody>
                    <a:bodyPr/>
                    <a:lstStyle/>
                    <a:p>
                      <a:pPr algn="l" fontAlgn="ctr"/>
                      <a:r>
                        <a:rPr lang="en-GB" sz="2000" b="1" dirty="0">
                          <a:solidFill>
                            <a:srgbClr val="FFFFFF"/>
                          </a:solidFill>
                          <a:effectLst/>
                          <a:latin typeface="Calibri" panose="020F0502020204030204" pitchFamily="34" charset="0"/>
                          <a:cs typeface="Calibri" panose="020F0502020204030204" pitchFamily="34" charset="0"/>
                        </a:rPr>
                        <a:t>Neptune</a:t>
                      </a:r>
                    </a:p>
                  </a:txBody>
                  <a:tcPr marL="63500" marR="63500" marT="63500" marB="63500" anchor="ctr"/>
                </a:tc>
                <a:extLst>
                  <a:ext uri="{0D108BD9-81ED-4DB2-BD59-A6C34878D82A}">
                    <a16:rowId xmlns:a16="http://schemas.microsoft.com/office/drawing/2014/main" val="2050189636"/>
                  </a:ext>
                </a:extLst>
              </a:tr>
              <a:tr h="370840">
                <a:tc>
                  <a:txBody>
                    <a:bodyPr/>
                    <a:lstStyle/>
                    <a:p>
                      <a:pPr algn="l" fontAlgn="ctr"/>
                      <a:r>
                        <a:rPr lang="en-US" sz="2000" dirty="0">
                          <a:solidFill>
                            <a:schemeClr val="tx1"/>
                          </a:solidFill>
                          <a:effectLst/>
                          <a:latin typeface="Calibri" panose="020F0502020204030204" pitchFamily="34" charset="0"/>
                          <a:cs typeface="Calibri" panose="020F0502020204030204" pitchFamily="34" charset="0"/>
                        </a:rPr>
                        <a:t>Calculated </a:t>
                      </a:r>
                      <a:r>
                        <a:rPr lang="en-GB" sz="2000" dirty="0">
                          <a:solidFill>
                            <a:schemeClr val="tx1"/>
                          </a:solidFill>
                          <a:effectLst/>
                          <a:latin typeface="Calibri" panose="020F0502020204030204" pitchFamily="34" charset="0"/>
                          <a:cs typeface="Calibri" panose="020F0502020204030204" pitchFamily="34" charset="0"/>
                        </a:rPr>
                        <a:t>value of M (kg)</a:t>
                      </a:r>
                    </a:p>
                  </a:txBody>
                  <a:tcPr marL="31750" marR="31750" marT="31750" marB="31750" anchor="ctr"/>
                </a:tc>
                <a:tc>
                  <a:txBody>
                    <a:bodyPr/>
                    <a:lstStyle/>
                    <a:p>
                      <a:pPr algn="l" fontAlgn="ctr"/>
                      <a:r>
                        <a:rPr lang="en-US" sz="2000" dirty="0">
                          <a:solidFill>
                            <a:srgbClr val="333333"/>
                          </a:solidFill>
                          <a:effectLst/>
                          <a:latin typeface="Calibri" panose="020F0502020204030204" pitchFamily="34" charset="0"/>
                          <a:cs typeface="Calibri" panose="020F0502020204030204" pitchFamily="34" charset="0"/>
                        </a:rPr>
                        <a:t>1.99x10</a:t>
                      </a:r>
                      <a:r>
                        <a:rPr lang="en-US" sz="2000" baseline="30000" dirty="0">
                          <a:solidFill>
                            <a:srgbClr val="333333"/>
                          </a:solidFill>
                          <a:effectLst/>
                          <a:latin typeface="Calibri" panose="020F0502020204030204" pitchFamily="34" charset="0"/>
                          <a:cs typeface="Calibri" panose="020F0502020204030204" pitchFamily="34" charset="0"/>
                        </a:rPr>
                        <a:t>30</a:t>
                      </a:r>
                      <a:endParaRPr lang="en-GB" sz="2000" dirty="0">
                        <a:solidFill>
                          <a:srgbClr val="333333"/>
                        </a:solidFill>
                        <a:effectLst/>
                        <a:latin typeface="Calibri" panose="020F0502020204030204" pitchFamily="34" charset="0"/>
                        <a:cs typeface="Calibri" panose="020F0502020204030204" pitchFamily="34" charset="0"/>
                      </a:endParaRPr>
                    </a:p>
                  </a:txBody>
                  <a:tcPr marL="31750" marR="31750" marT="31750" marB="31750" anchor="ctr">
                    <a:lnR w="12700" cap="flat" cmpd="sng" algn="ctr">
                      <a:solidFill>
                        <a:schemeClr val="tx1"/>
                      </a:solidFill>
                      <a:prstDash val="solid"/>
                      <a:round/>
                      <a:headEnd type="none" w="med" len="med"/>
                      <a:tailEnd type="none" w="med" len="med"/>
                    </a:lnR>
                    <a:solidFill>
                      <a:schemeClr val="bg1"/>
                    </a:solidFill>
                  </a:tcPr>
                </a:tc>
                <a:tc>
                  <a:txBody>
                    <a:bodyPr/>
                    <a:lstStyle/>
                    <a:p>
                      <a:pPr algn="l" fontAlgn="ctr"/>
                      <a:r>
                        <a:rPr lang="en-US" sz="2000" dirty="0">
                          <a:solidFill>
                            <a:srgbClr val="333333"/>
                          </a:solidFill>
                          <a:effectLst/>
                          <a:latin typeface="Calibri" panose="020F0502020204030204" pitchFamily="34" charset="0"/>
                          <a:cs typeface="Calibri" panose="020F0502020204030204" pitchFamily="34" charset="0"/>
                        </a:rPr>
                        <a:t>1.98x10</a:t>
                      </a:r>
                      <a:r>
                        <a:rPr lang="en-US" sz="2000" baseline="30000" dirty="0">
                          <a:solidFill>
                            <a:srgbClr val="333333"/>
                          </a:solidFill>
                          <a:effectLst/>
                          <a:latin typeface="Calibri" panose="020F0502020204030204" pitchFamily="34" charset="0"/>
                          <a:cs typeface="Calibri" panose="020F0502020204030204" pitchFamily="34" charset="0"/>
                        </a:rPr>
                        <a:t>30</a:t>
                      </a:r>
                      <a:endParaRPr lang="en-GB" sz="2000" dirty="0">
                        <a:solidFill>
                          <a:srgbClr val="333333"/>
                        </a:solidFill>
                        <a:effectLst/>
                        <a:latin typeface="Calibri" panose="020F0502020204030204" pitchFamily="34" charset="0"/>
                        <a:cs typeface="Calibri" panose="020F0502020204030204" pitchFamily="34" charset="0"/>
                      </a:endParaRPr>
                    </a:p>
                  </a:txBody>
                  <a:tcPr marL="31750" marR="31750" marT="31750" marB="317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ctr"/>
                      <a:r>
                        <a:rPr lang="en-US" sz="2000" dirty="0">
                          <a:solidFill>
                            <a:srgbClr val="333333"/>
                          </a:solidFill>
                          <a:effectLst/>
                          <a:latin typeface="Calibri" panose="020F0502020204030204" pitchFamily="34" charset="0"/>
                          <a:cs typeface="Calibri" panose="020F0502020204030204" pitchFamily="34" charset="0"/>
                        </a:rPr>
                        <a:t>1.99x10</a:t>
                      </a:r>
                      <a:r>
                        <a:rPr lang="en-US" sz="2000" baseline="30000" dirty="0">
                          <a:solidFill>
                            <a:srgbClr val="333333"/>
                          </a:solidFill>
                          <a:effectLst/>
                          <a:latin typeface="Calibri" panose="020F0502020204030204" pitchFamily="34" charset="0"/>
                          <a:cs typeface="Calibri" panose="020F0502020204030204" pitchFamily="34" charset="0"/>
                        </a:rPr>
                        <a:t>30</a:t>
                      </a:r>
                      <a:endParaRPr lang="en-GB" sz="2000" dirty="0">
                        <a:solidFill>
                          <a:srgbClr val="333333"/>
                        </a:solidFill>
                        <a:effectLst/>
                        <a:latin typeface="Calibri" panose="020F0502020204030204" pitchFamily="34" charset="0"/>
                        <a:cs typeface="Calibri" panose="020F0502020204030204" pitchFamily="34" charset="0"/>
                      </a:endParaRPr>
                    </a:p>
                  </a:txBody>
                  <a:tcPr marL="31750" marR="31750" marT="31750" marB="317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ctr"/>
                      <a:r>
                        <a:rPr lang="en-US" sz="2000" dirty="0">
                          <a:solidFill>
                            <a:srgbClr val="333333"/>
                          </a:solidFill>
                          <a:effectLst/>
                          <a:latin typeface="Calibri" panose="020F0502020204030204" pitchFamily="34" charset="0"/>
                          <a:cs typeface="Calibri" panose="020F0502020204030204" pitchFamily="34" charset="0"/>
                        </a:rPr>
                        <a:t>1.98x10</a:t>
                      </a:r>
                      <a:r>
                        <a:rPr lang="en-US" sz="2000" baseline="30000" dirty="0">
                          <a:solidFill>
                            <a:srgbClr val="333333"/>
                          </a:solidFill>
                          <a:effectLst/>
                          <a:latin typeface="Calibri" panose="020F0502020204030204" pitchFamily="34" charset="0"/>
                          <a:cs typeface="Calibri" panose="020F0502020204030204" pitchFamily="34" charset="0"/>
                        </a:rPr>
                        <a:t>30</a:t>
                      </a:r>
                      <a:endParaRPr lang="en-GB" sz="2000" dirty="0">
                        <a:solidFill>
                          <a:srgbClr val="333333"/>
                        </a:solidFill>
                        <a:effectLst/>
                        <a:latin typeface="Calibri" panose="020F0502020204030204" pitchFamily="34" charset="0"/>
                        <a:cs typeface="Calibri" panose="020F0502020204030204" pitchFamily="34" charset="0"/>
                      </a:endParaRPr>
                    </a:p>
                  </a:txBody>
                  <a:tcPr marL="31750" marR="31750" marT="31750" marB="317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ctr"/>
                      <a:r>
                        <a:rPr lang="en-US" sz="2000" dirty="0">
                          <a:solidFill>
                            <a:srgbClr val="333333"/>
                          </a:solidFill>
                          <a:effectLst/>
                          <a:latin typeface="Calibri" panose="020F0502020204030204" pitchFamily="34" charset="0"/>
                          <a:cs typeface="Calibri" panose="020F0502020204030204" pitchFamily="34" charset="0"/>
                        </a:rPr>
                        <a:t>1.98x10</a:t>
                      </a:r>
                      <a:r>
                        <a:rPr lang="en-US" sz="2000" baseline="30000" dirty="0">
                          <a:solidFill>
                            <a:srgbClr val="333333"/>
                          </a:solidFill>
                          <a:effectLst/>
                          <a:latin typeface="Calibri" panose="020F0502020204030204" pitchFamily="34" charset="0"/>
                          <a:cs typeface="Calibri" panose="020F0502020204030204" pitchFamily="34" charset="0"/>
                        </a:rPr>
                        <a:t>30</a:t>
                      </a:r>
                      <a:endParaRPr lang="en-GB" sz="2000" dirty="0">
                        <a:solidFill>
                          <a:srgbClr val="333333"/>
                        </a:solidFill>
                        <a:effectLst/>
                        <a:latin typeface="Calibri" panose="020F0502020204030204" pitchFamily="34" charset="0"/>
                        <a:cs typeface="Calibri" panose="020F0502020204030204" pitchFamily="34" charset="0"/>
                      </a:endParaRPr>
                    </a:p>
                  </a:txBody>
                  <a:tcPr marL="31750" marR="31750" marT="31750" marB="317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ctr"/>
                      <a:r>
                        <a:rPr lang="en-US" sz="2000" dirty="0">
                          <a:solidFill>
                            <a:srgbClr val="333333"/>
                          </a:solidFill>
                          <a:effectLst/>
                          <a:latin typeface="Calibri" panose="020F0502020204030204" pitchFamily="34" charset="0"/>
                          <a:cs typeface="Calibri" panose="020F0502020204030204" pitchFamily="34" charset="0"/>
                        </a:rPr>
                        <a:t>2.01x10</a:t>
                      </a:r>
                      <a:r>
                        <a:rPr lang="en-US" sz="2000" baseline="30000" dirty="0">
                          <a:solidFill>
                            <a:srgbClr val="333333"/>
                          </a:solidFill>
                          <a:effectLst/>
                          <a:latin typeface="Calibri" panose="020F0502020204030204" pitchFamily="34" charset="0"/>
                          <a:cs typeface="Calibri" panose="020F0502020204030204" pitchFamily="34" charset="0"/>
                        </a:rPr>
                        <a:t>30</a:t>
                      </a:r>
                      <a:endParaRPr lang="en-GB" sz="2000" dirty="0">
                        <a:solidFill>
                          <a:srgbClr val="333333"/>
                        </a:solidFill>
                        <a:effectLst/>
                        <a:latin typeface="Calibri" panose="020F0502020204030204" pitchFamily="34" charset="0"/>
                        <a:cs typeface="Calibri" panose="020F0502020204030204" pitchFamily="34" charset="0"/>
                      </a:endParaRPr>
                    </a:p>
                  </a:txBody>
                  <a:tcPr marL="31750" marR="31750" marT="31750" marB="317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ctr"/>
                      <a:r>
                        <a:rPr lang="en-US" sz="2000" dirty="0">
                          <a:solidFill>
                            <a:srgbClr val="333333"/>
                          </a:solidFill>
                          <a:effectLst/>
                          <a:latin typeface="Calibri" panose="020F0502020204030204" pitchFamily="34" charset="0"/>
                          <a:cs typeface="Calibri" panose="020F0502020204030204" pitchFamily="34" charset="0"/>
                        </a:rPr>
                        <a:t>1.99x10</a:t>
                      </a:r>
                      <a:r>
                        <a:rPr lang="en-US" sz="2000" baseline="30000" dirty="0">
                          <a:solidFill>
                            <a:srgbClr val="333333"/>
                          </a:solidFill>
                          <a:effectLst/>
                          <a:latin typeface="Calibri" panose="020F0502020204030204" pitchFamily="34" charset="0"/>
                          <a:cs typeface="Calibri" panose="020F0502020204030204" pitchFamily="34" charset="0"/>
                        </a:rPr>
                        <a:t>30</a:t>
                      </a:r>
                      <a:endParaRPr lang="en-GB" sz="2000" dirty="0">
                        <a:solidFill>
                          <a:srgbClr val="333333"/>
                        </a:solidFill>
                        <a:effectLst/>
                        <a:latin typeface="Calibri" panose="020F0502020204030204" pitchFamily="34" charset="0"/>
                        <a:cs typeface="Calibri" panose="020F0502020204030204" pitchFamily="34" charset="0"/>
                      </a:endParaRPr>
                    </a:p>
                  </a:txBody>
                  <a:tcPr marL="31750" marR="31750" marT="31750" marB="317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ctr"/>
                      <a:r>
                        <a:rPr lang="en-US" sz="2000" dirty="0">
                          <a:solidFill>
                            <a:srgbClr val="333333"/>
                          </a:solidFill>
                          <a:effectLst/>
                          <a:latin typeface="Calibri" panose="020F0502020204030204" pitchFamily="34" charset="0"/>
                          <a:cs typeface="Calibri" panose="020F0502020204030204" pitchFamily="34" charset="0"/>
                        </a:rPr>
                        <a:t>2.01x10</a:t>
                      </a:r>
                      <a:r>
                        <a:rPr lang="en-US" sz="2000" baseline="30000" dirty="0">
                          <a:solidFill>
                            <a:srgbClr val="333333"/>
                          </a:solidFill>
                          <a:effectLst/>
                          <a:latin typeface="Calibri" panose="020F0502020204030204" pitchFamily="34" charset="0"/>
                          <a:cs typeface="Calibri" panose="020F0502020204030204" pitchFamily="34" charset="0"/>
                        </a:rPr>
                        <a:t>30</a:t>
                      </a:r>
                      <a:endParaRPr lang="en-GB" sz="2000" dirty="0">
                        <a:solidFill>
                          <a:srgbClr val="333333"/>
                        </a:solidFill>
                        <a:effectLst/>
                        <a:latin typeface="Calibri" panose="020F0502020204030204" pitchFamily="34" charset="0"/>
                        <a:cs typeface="Calibri" panose="020F0502020204030204" pitchFamily="34" charset="0"/>
                      </a:endParaRPr>
                    </a:p>
                  </a:txBody>
                  <a:tcPr marL="31750" marR="31750" marT="31750" marB="31750"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54636472"/>
                  </a:ext>
                </a:extLst>
              </a:tr>
            </a:tbl>
          </a:graphicData>
        </a:graphic>
      </p:graphicFrame>
    </p:spTree>
    <p:extLst>
      <p:ext uri="{BB962C8B-B14F-4D97-AF65-F5344CB8AC3E}">
        <p14:creationId xmlns:p14="http://schemas.microsoft.com/office/powerpoint/2010/main" val="3583854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1F8DCA8-0C55-4BAE-3EFE-0EE1AAB57A1A}"/>
                  </a:ext>
                </a:extLst>
              </p:cNvPr>
              <p:cNvSpPr>
                <a:spLocks noGrp="1"/>
              </p:cNvSpPr>
              <p:nvPr>
                <p:ph idx="1"/>
              </p:nvPr>
            </p:nvSpPr>
            <p:spPr>
              <a:xfrm>
                <a:off x="838200" y="2101515"/>
                <a:ext cx="10515600" cy="4075447"/>
              </a:xfrm>
            </p:spPr>
            <p:txBody>
              <a:bodyPr>
                <a:normAutofit/>
              </a:bodyPr>
              <a:lstStyle/>
              <a:p>
                <a:r>
                  <a:rPr lang="en-US" sz="2400" dirty="0"/>
                  <a:t>The true mass of the Sun is </a:t>
                </a:r>
                <a14:m>
                  <m:oMath xmlns:m="http://schemas.openxmlformats.org/officeDocument/2006/math">
                    <m:r>
                      <a:rPr lang="en-GB" sz="2400" b="0" i="1" smtClean="0">
                        <a:latin typeface="Cambria Math" panose="02040503050406030204" pitchFamily="18" charset="0"/>
                      </a:rPr>
                      <m:t>1.989</m:t>
                    </m:r>
                    <m:r>
                      <a:rPr lang="en-GB"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30</m:t>
                        </m:r>
                      </m:sup>
                    </m:sSup>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𝑘𝑔</m:t>
                    </m:r>
                  </m:oMath>
                </a14:m>
                <a:endParaRPr lang="en-US" sz="2400" b="0" dirty="0">
                  <a:ea typeface="Cambria Math" panose="02040503050406030204" pitchFamily="18" charset="0"/>
                </a:endParaRPr>
              </a:p>
              <a:p>
                <a:r>
                  <a:rPr lang="en-GB" sz="2400" dirty="0"/>
                  <a:t>All your values for M should be relatively similar and close to this value</a:t>
                </a:r>
              </a:p>
            </p:txBody>
          </p:sp>
        </mc:Choice>
        <mc:Fallback xmlns="">
          <p:sp>
            <p:nvSpPr>
              <p:cNvPr id="2" name=" 1">
                <a:extLst>
                  <a:ext uri="{FF2B5EF4-FFF2-40B4-BE49-F238E27FC236}">
                    <a16:creationId xmlns:a16="http://schemas.microsoft.com/office/drawing/2014/main" id="{F1F8DCA8-0C55-4BAE-3EFE-0EE1AAB57A1A}"/>
                  </a:ext>
                </a:extLst>
              </p:cNvPr>
              <p:cNvSpPr>
                <a:spLocks noGrp="1" noRot="1" noChangeAspect="1" noMove="1" noResize="1" noEditPoints="1" noAdjustHandles="1" noChangeArrowheads="1" noChangeShapeType="1" noTextEdit="1"/>
              </p:cNvSpPr>
              <p:nvPr>
                <p:ph idx="1"/>
              </p:nvPr>
            </p:nvSpPr>
            <p:spPr>
              <a:xfrm>
                <a:off x="838200" y="2101515"/>
                <a:ext cx="10515600" cy="4075447"/>
              </a:xfrm>
              <a:blipFill>
                <a:blip r:embed="rId3"/>
                <a:stretch>
                  <a:fillRect l="-928" t="-1198"/>
                </a:stretch>
              </a:blipFill>
            </p:spPr>
            <p:txBody>
              <a:bodyPr/>
              <a:lstStyle/>
              <a:p>
                <a:r>
                  <a:rPr lang="en-GB">
                    <a:noFill/>
                  </a:rPr>
                  <a:t> </a:t>
                </a:r>
              </a:p>
            </p:txBody>
          </p:sp>
        </mc:Fallback>
      </mc:AlternateContent>
      <p:sp>
        <p:nvSpPr>
          <p:cNvPr id="3" name="Title 2">
            <a:extLst>
              <a:ext uri="{FF2B5EF4-FFF2-40B4-BE49-F238E27FC236}">
                <a16:creationId xmlns:a16="http://schemas.microsoft.com/office/drawing/2014/main" id="{8A53267E-D5B3-39B4-8C0E-B8940E0745F4}"/>
              </a:ext>
            </a:extLst>
          </p:cNvPr>
          <p:cNvSpPr>
            <a:spLocks noGrp="1"/>
          </p:cNvSpPr>
          <p:nvPr>
            <p:ph type="title"/>
          </p:nvPr>
        </p:nvSpPr>
        <p:spPr/>
        <p:txBody>
          <a:bodyPr>
            <a:normAutofit/>
          </a:bodyPr>
          <a:lstStyle/>
          <a:p>
            <a:r>
              <a:rPr lang="en-US" dirty="0"/>
              <a:t>TASK 3: ANSWERS</a:t>
            </a:r>
            <a:endParaRPr lang="en-GB" dirty="0"/>
          </a:p>
        </p:txBody>
      </p:sp>
    </p:spTree>
    <p:extLst>
      <p:ext uri="{BB962C8B-B14F-4D97-AF65-F5344CB8AC3E}">
        <p14:creationId xmlns:p14="http://schemas.microsoft.com/office/powerpoint/2010/main" val="2957573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E53280-1E72-7773-DA95-A3886F6A3698}"/>
              </a:ext>
            </a:extLst>
          </p:cNvPr>
          <p:cNvSpPr>
            <a:spLocks noGrp="1"/>
          </p:cNvSpPr>
          <p:nvPr>
            <p:ph type="title"/>
          </p:nvPr>
        </p:nvSpPr>
        <p:spPr/>
        <p:txBody>
          <a:bodyPr>
            <a:normAutofit/>
          </a:bodyPr>
          <a:lstStyle/>
          <a:p>
            <a:r>
              <a:rPr lang="en-US" dirty="0">
                <a:solidFill>
                  <a:schemeClr val="tx1"/>
                </a:solidFill>
              </a:rPr>
              <a:t>OBJECTIVES</a:t>
            </a:r>
            <a:endParaRPr lang="en-GB" dirty="0">
              <a:solidFill>
                <a:schemeClr val="tx1"/>
              </a:solidFill>
            </a:endParaRPr>
          </a:p>
        </p:txBody>
      </p:sp>
      <p:sp>
        <p:nvSpPr>
          <p:cNvPr id="5" name="TextBox 4">
            <a:extLst>
              <a:ext uri="{FF2B5EF4-FFF2-40B4-BE49-F238E27FC236}">
                <a16:creationId xmlns:a16="http://schemas.microsoft.com/office/drawing/2014/main" id="{6B8A4D82-EA9C-0C0D-3B57-70BFD42E6470}"/>
              </a:ext>
            </a:extLst>
          </p:cNvPr>
          <p:cNvSpPr txBox="1"/>
          <p:nvPr/>
        </p:nvSpPr>
        <p:spPr>
          <a:xfrm>
            <a:off x="736527" y="1859340"/>
            <a:ext cx="10718946" cy="1696683"/>
          </a:xfrm>
          <a:prstGeom prst="rect">
            <a:avLst/>
          </a:prstGeom>
          <a:noFill/>
        </p:spPr>
        <p:txBody>
          <a:bodyPr wrap="square" rtlCol="0">
            <a:spAutoFit/>
          </a:bodyPr>
          <a:lstStyle/>
          <a:p>
            <a:pPr marL="342900" indent="-342900">
              <a:lnSpc>
                <a:spcPct val="150000"/>
              </a:lnSpc>
              <a:buFont typeface="+mj-lt"/>
              <a:buAutoNum type="arabicPeriod"/>
            </a:pPr>
            <a:r>
              <a:rPr lang="en-US" sz="2400" dirty="0"/>
              <a:t>Know the fundamental principles of Kepler’s Laws.</a:t>
            </a:r>
          </a:p>
          <a:p>
            <a:pPr marL="342900" indent="-342900">
              <a:lnSpc>
                <a:spcPct val="150000"/>
              </a:lnSpc>
              <a:buFont typeface="+mj-lt"/>
              <a:buAutoNum type="arabicPeriod"/>
            </a:pPr>
            <a:r>
              <a:rPr lang="en-US" sz="2400" dirty="0"/>
              <a:t>Know the properties of an ellipse.</a:t>
            </a:r>
          </a:p>
          <a:p>
            <a:pPr marL="342900" indent="-342900">
              <a:lnSpc>
                <a:spcPct val="150000"/>
              </a:lnSpc>
              <a:buFont typeface="+mj-lt"/>
              <a:buAutoNum type="arabicPeriod"/>
            </a:pPr>
            <a:r>
              <a:rPr lang="en-US" sz="2400" dirty="0"/>
              <a:t>Be able to use Kepler’s 3</a:t>
            </a:r>
            <a:r>
              <a:rPr lang="en-US" sz="2400" baseline="30000" dirty="0"/>
              <a:t>rd</a:t>
            </a:r>
            <a:r>
              <a:rPr lang="en-US" sz="2400" dirty="0"/>
              <a:t> Law to find the mass of the Sun.</a:t>
            </a:r>
            <a:endParaRPr lang="en-US" sz="2400" b="0" i="0" dirty="0">
              <a:solidFill>
                <a:srgbClr val="333333"/>
              </a:solidFill>
              <a:effectLst/>
              <a:latin typeface="Open Sans" pitchFamily="2" charset="0"/>
            </a:endParaRPr>
          </a:p>
        </p:txBody>
      </p:sp>
    </p:spTree>
    <p:extLst>
      <p:ext uri="{BB962C8B-B14F-4D97-AF65-F5344CB8AC3E}">
        <p14:creationId xmlns:p14="http://schemas.microsoft.com/office/powerpoint/2010/main" val="4001418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A09595-F7AD-9883-F4AB-2F4B65BCB707}"/>
              </a:ext>
            </a:extLst>
          </p:cNvPr>
          <p:cNvSpPr>
            <a:spLocks noGrp="1"/>
          </p:cNvSpPr>
          <p:nvPr>
            <p:ph type="title"/>
          </p:nvPr>
        </p:nvSpPr>
        <p:spPr/>
        <p:txBody>
          <a:bodyPr>
            <a:normAutofit/>
          </a:bodyPr>
          <a:lstStyle/>
          <a:p>
            <a:r>
              <a:rPr lang="en-US" dirty="0"/>
              <a:t>KEPLER’S 1</a:t>
            </a:r>
            <a:r>
              <a:rPr lang="en-US" baseline="30000" dirty="0"/>
              <a:t>ST</a:t>
            </a:r>
            <a:r>
              <a:rPr lang="en-US" dirty="0"/>
              <a:t> LAW: THE LAW OF ORBITS</a:t>
            </a:r>
            <a:endParaRPr lang="en-GB" dirty="0"/>
          </a:p>
        </p:txBody>
      </p:sp>
      <p:pic>
        <p:nvPicPr>
          <p:cNvPr id="5" name="Online Media 4" title="What Is Kepler's First Law?">
            <a:hlinkClick r:id="" action="ppaction://media"/>
            <a:extLst>
              <a:ext uri="{FF2B5EF4-FFF2-40B4-BE49-F238E27FC236}">
                <a16:creationId xmlns:a16="http://schemas.microsoft.com/office/drawing/2014/main" id="{183689F8-FC8F-8F4F-23EB-BD79087B383E}"/>
              </a:ext>
            </a:extLst>
          </p:cNvPr>
          <p:cNvPicPr>
            <a:picLocks noRot="1" noChangeAspect="1"/>
          </p:cNvPicPr>
          <p:nvPr>
            <a:videoFile r:link="rId1"/>
          </p:nvPr>
        </p:nvPicPr>
        <p:blipFill>
          <a:blip r:embed="rId4"/>
          <a:stretch>
            <a:fillRect/>
          </a:stretch>
        </p:blipFill>
        <p:spPr>
          <a:xfrm>
            <a:off x="6319103" y="2228671"/>
            <a:ext cx="5097346" cy="2880000"/>
          </a:xfrm>
          <a:prstGeom prst="rect">
            <a:avLst/>
          </a:prstGeom>
        </p:spPr>
      </p:pic>
      <p:sp>
        <p:nvSpPr>
          <p:cNvPr id="7" name="TextBox 6">
            <a:extLst>
              <a:ext uri="{FF2B5EF4-FFF2-40B4-BE49-F238E27FC236}">
                <a16:creationId xmlns:a16="http://schemas.microsoft.com/office/drawing/2014/main" id="{EB080800-9F22-900F-53CC-738C9C3BC418}"/>
              </a:ext>
            </a:extLst>
          </p:cNvPr>
          <p:cNvSpPr txBox="1"/>
          <p:nvPr/>
        </p:nvSpPr>
        <p:spPr>
          <a:xfrm>
            <a:off x="440354" y="2228671"/>
            <a:ext cx="5432545" cy="1200329"/>
          </a:xfrm>
          <a:prstGeom prst="rect">
            <a:avLst/>
          </a:prstGeom>
          <a:noFill/>
        </p:spPr>
        <p:txBody>
          <a:bodyPr wrap="square">
            <a:spAutoFit/>
          </a:bodyPr>
          <a:lstStyle/>
          <a:p>
            <a:pPr marL="0" indent="0">
              <a:buNone/>
            </a:pPr>
            <a:r>
              <a:rPr lang="en-GB" sz="2400" dirty="0">
                <a:latin typeface="Calibri Light" panose="020F0302020204030204" pitchFamily="34" charset="0"/>
                <a:cs typeface="Calibri Light" panose="020F0302020204030204" pitchFamily="34" charset="0"/>
              </a:rPr>
              <a:t>Kepler’s 1</a:t>
            </a:r>
            <a:r>
              <a:rPr lang="en-GB" sz="2400" baseline="30000" dirty="0">
                <a:latin typeface="Calibri Light" panose="020F0302020204030204" pitchFamily="34" charset="0"/>
                <a:cs typeface="Calibri Light" panose="020F0302020204030204" pitchFamily="34" charset="0"/>
              </a:rPr>
              <a:t>st</a:t>
            </a:r>
            <a:r>
              <a:rPr lang="en-GB" sz="2400" dirty="0">
                <a:latin typeface="Calibri Light" panose="020F0302020204030204" pitchFamily="34" charset="0"/>
                <a:cs typeface="Calibri Light" panose="020F0302020204030204" pitchFamily="34" charset="0"/>
              </a:rPr>
              <a:t> law: All planets in our Solar System orbit the Sun in an elliptical shape with the Sun at one focus. </a:t>
            </a:r>
          </a:p>
        </p:txBody>
      </p:sp>
      <p:pic>
        <p:nvPicPr>
          <p:cNvPr id="8" name="Picture 7" descr="A group of blue and orange circles&#10;&#10;Description automatically generated">
            <a:extLst>
              <a:ext uri="{FF2B5EF4-FFF2-40B4-BE49-F238E27FC236}">
                <a16:creationId xmlns:a16="http://schemas.microsoft.com/office/drawing/2014/main" id="{CBA52948-5322-8B8F-0C3F-DCAFFA3A2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321" y="3588502"/>
            <a:ext cx="4348385" cy="2445966"/>
          </a:xfrm>
          <a:prstGeom prst="rect">
            <a:avLst/>
          </a:prstGeom>
        </p:spPr>
      </p:pic>
    </p:spTree>
    <p:extLst>
      <p:ext uri="{BB962C8B-B14F-4D97-AF65-F5344CB8AC3E}">
        <p14:creationId xmlns:p14="http://schemas.microsoft.com/office/powerpoint/2010/main" val="245266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725B53-759D-FD5D-DADA-1ACD60DF2C36}"/>
              </a:ext>
            </a:extLst>
          </p:cNvPr>
          <p:cNvSpPr>
            <a:spLocks noGrp="1"/>
          </p:cNvSpPr>
          <p:nvPr>
            <p:ph type="title"/>
          </p:nvPr>
        </p:nvSpPr>
        <p:spPr/>
        <p:txBody>
          <a:bodyPr>
            <a:normAutofit/>
          </a:bodyPr>
          <a:lstStyle/>
          <a:p>
            <a:r>
              <a:rPr lang="en-US" dirty="0"/>
              <a:t>PROPERTIES OF AN ELLIPSE</a:t>
            </a:r>
            <a:endParaRPr lang="en-GB" dirty="0"/>
          </a:p>
        </p:txBody>
      </p:sp>
      <p:sp>
        <p:nvSpPr>
          <p:cNvPr id="5" name="TextBox 4">
            <a:extLst>
              <a:ext uri="{FF2B5EF4-FFF2-40B4-BE49-F238E27FC236}">
                <a16:creationId xmlns:a16="http://schemas.microsoft.com/office/drawing/2014/main" id="{9872BD4B-97A0-CA7D-F079-5ED244782373}"/>
              </a:ext>
            </a:extLst>
          </p:cNvPr>
          <p:cNvSpPr txBox="1"/>
          <p:nvPr/>
        </p:nvSpPr>
        <p:spPr>
          <a:xfrm>
            <a:off x="355002" y="3854895"/>
            <a:ext cx="3240000" cy="2246769"/>
          </a:xfrm>
          <a:prstGeom prst="rect">
            <a:avLst/>
          </a:prstGeom>
          <a:noFill/>
        </p:spPr>
        <p:txBody>
          <a:bodyPr wrap="square">
            <a:spAutoFit/>
          </a:bodyPr>
          <a:lstStyle/>
          <a:p>
            <a:pPr marL="0" indent="0">
              <a:buNone/>
            </a:pPr>
            <a:r>
              <a:rPr lang="en-US" sz="2000" dirty="0">
                <a:cs typeface="Calibri" panose="020F0502020204030204" pitchFamily="34" charset="0"/>
              </a:rPr>
              <a:t>An ellipse has 2 special points called foci. If you measure the distances from any point on the ellipse to the 2 foci, the total distance is always the same. </a:t>
            </a:r>
            <a:endParaRPr lang="en-GB" sz="2000" dirty="0">
              <a:cs typeface="Calibri" panose="020F0502020204030204" pitchFamily="34" charset="0"/>
            </a:endParaRPr>
          </a:p>
          <a:p>
            <a:pPr marL="0" indent="0">
              <a:buNone/>
            </a:pPr>
            <a:endParaRPr lang="en-GB" sz="2000" dirty="0">
              <a:cs typeface="Calibri" panose="020F0502020204030204" pitchFamily="34"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6280275-16C1-8231-48DD-0DFC8656F271}"/>
                  </a:ext>
                </a:extLst>
              </p:cNvPr>
              <p:cNvSpPr txBox="1"/>
              <p:nvPr/>
            </p:nvSpPr>
            <p:spPr>
              <a:xfrm>
                <a:off x="4410635" y="3854895"/>
                <a:ext cx="3240000" cy="1938992"/>
              </a:xfrm>
              <a:prstGeom prst="rect">
                <a:avLst/>
              </a:prstGeom>
              <a:noFill/>
            </p:spPr>
            <p:txBody>
              <a:bodyPr wrap="square">
                <a:spAutoFit/>
              </a:bodyPr>
              <a:lstStyle/>
              <a:p>
                <a:r>
                  <a:rPr lang="en-GB" sz="2000" dirty="0">
                    <a:cs typeface="Calibri" panose="020F0502020204030204" pitchFamily="34" charset="0"/>
                  </a:rPr>
                  <a:t>The intensity of the elliptical shape is denoted by eccentricity (</a:t>
                </a:r>
                <a14:m>
                  <m:oMath xmlns:m="http://schemas.openxmlformats.org/officeDocument/2006/math">
                    <m:r>
                      <a:rPr lang="en-GB" sz="2000" i="1">
                        <a:latin typeface="Cambria Math" panose="02040503050406030204" pitchFamily="18" charset="0"/>
                        <a:ea typeface="Cambria Math" panose="02040503050406030204" pitchFamily="18" charset="0"/>
                      </a:rPr>
                      <m:t>𝜀</m:t>
                    </m:r>
                  </m:oMath>
                </a14:m>
                <a:r>
                  <a:rPr lang="en-GB" sz="2000" dirty="0">
                    <a:cs typeface="Calibri" panose="020F0502020204030204" pitchFamily="34" charset="0"/>
                  </a:rPr>
                  <a:t>).</a:t>
                </a:r>
              </a:p>
              <a:p>
                <a14:m>
                  <m:oMath xmlns:m="http://schemas.openxmlformats.org/officeDocument/2006/math">
                    <m:r>
                      <a:rPr lang="en-GB" sz="2000" i="1" smtClean="0">
                        <a:latin typeface="Cambria Math" panose="02040503050406030204" pitchFamily="18" charset="0"/>
                        <a:ea typeface="Cambria Math" panose="02040503050406030204" pitchFamily="18" charset="0"/>
                      </a:rPr>
                      <m:t>𝜀</m:t>
                    </m:r>
                    <m:r>
                      <a:rPr lang="en-GB" sz="2000" b="0" i="1" smtClean="0">
                        <a:latin typeface="Cambria Math" panose="02040503050406030204" pitchFamily="18" charset="0"/>
                        <a:ea typeface="Cambria Math" panose="02040503050406030204" pitchFamily="18" charset="0"/>
                      </a:rPr>
                      <m:t>=0</m:t>
                    </m:r>
                  </m:oMath>
                </a14:m>
                <a:r>
                  <a:rPr lang="en-GB" sz="2000" dirty="0">
                    <a:cs typeface="Calibri" panose="020F0502020204030204" pitchFamily="34" charset="0"/>
                  </a:rPr>
                  <a:t> is a circular orbit and </a:t>
                </a:r>
                <a14:m>
                  <m:oMath xmlns:m="http://schemas.openxmlformats.org/officeDocument/2006/math">
                    <m:r>
                      <a:rPr lang="en-GB" sz="2000" i="1" smtClean="0">
                        <a:latin typeface="Cambria Math" panose="02040503050406030204" pitchFamily="18" charset="0"/>
                        <a:ea typeface="Cambria Math" panose="02040503050406030204" pitchFamily="18" charset="0"/>
                      </a:rPr>
                      <m:t>𝜀</m:t>
                    </m:r>
                    <m:r>
                      <a:rPr lang="en-GB" sz="2000" b="0" i="1" smtClean="0">
                        <a:latin typeface="Cambria Math" panose="02040503050406030204" pitchFamily="18" charset="0"/>
                        <a:ea typeface="Cambria Math" panose="02040503050406030204" pitchFamily="18" charset="0"/>
                      </a:rPr>
                      <m:t>=1</m:t>
                    </m:r>
                  </m:oMath>
                </a14:m>
                <a:r>
                  <a:rPr lang="en-GB" sz="2000" dirty="0">
                    <a:cs typeface="Calibri" panose="020F0502020204030204" pitchFamily="34" charset="0"/>
                  </a:rPr>
                  <a:t> is a parabolic orbit. </a:t>
                </a:r>
              </a:p>
              <a:p>
                <a:pPr marL="0" indent="0">
                  <a:buNone/>
                </a:pPr>
                <a:endParaRPr lang="en-GB" sz="2000" dirty="0">
                  <a:cs typeface="Calibri" panose="020F0502020204030204" pitchFamily="34" charset="0"/>
                </a:endParaRPr>
              </a:p>
            </p:txBody>
          </p:sp>
        </mc:Choice>
        <mc:Fallback>
          <p:sp>
            <p:nvSpPr>
              <p:cNvPr id="7" name="TextBox 6">
                <a:extLst>
                  <a:ext uri="{FF2B5EF4-FFF2-40B4-BE49-F238E27FC236}">
                    <a16:creationId xmlns:a16="http://schemas.microsoft.com/office/drawing/2014/main" id="{76280275-16C1-8231-48DD-0DFC8656F271}"/>
                  </a:ext>
                </a:extLst>
              </p:cNvPr>
              <p:cNvSpPr txBox="1">
                <a:spLocks noRot="1" noChangeAspect="1" noMove="1" noResize="1" noEditPoints="1" noAdjustHandles="1" noChangeArrowheads="1" noChangeShapeType="1" noTextEdit="1"/>
              </p:cNvSpPr>
              <p:nvPr/>
            </p:nvSpPr>
            <p:spPr>
              <a:xfrm>
                <a:off x="4410635" y="3854895"/>
                <a:ext cx="3240000" cy="1938992"/>
              </a:xfrm>
              <a:prstGeom prst="rect">
                <a:avLst/>
              </a:prstGeom>
              <a:blipFill>
                <a:blip r:embed="rId2"/>
                <a:stretch>
                  <a:fillRect l="-2072" t="-1572"/>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38A2CBA4-5481-D3C4-39F5-DC627DA0578E}"/>
              </a:ext>
            </a:extLst>
          </p:cNvPr>
          <p:cNvSpPr txBox="1"/>
          <p:nvPr/>
        </p:nvSpPr>
        <p:spPr>
          <a:xfrm>
            <a:off x="8466268" y="3854895"/>
            <a:ext cx="3240000" cy="1938992"/>
          </a:xfrm>
          <a:prstGeom prst="rect">
            <a:avLst/>
          </a:prstGeom>
          <a:noFill/>
        </p:spPr>
        <p:txBody>
          <a:bodyPr wrap="square">
            <a:spAutoFit/>
          </a:bodyPr>
          <a:lstStyle/>
          <a:p>
            <a:pPr marL="0" indent="0">
              <a:buNone/>
            </a:pPr>
            <a:r>
              <a:rPr lang="en-US" sz="2000" dirty="0">
                <a:cs typeface="Calibri" panose="020F0502020204030204" pitchFamily="34" charset="0"/>
              </a:rPr>
              <a:t>An ellipse has 2 axes. The longer one is called the major axis, and the shorter one is called the minor axis. Half of the major axis is called the semi-major axis.</a:t>
            </a:r>
            <a:endParaRPr lang="en-GB" sz="2000" dirty="0">
              <a:cs typeface="Calibri" panose="020F0502020204030204" pitchFamily="34" charset="0"/>
            </a:endParaRPr>
          </a:p>
        </p:txBody>
      </p:sp>
      <p:pic>
        <p:nvPicPr>
          <p:cNvPr id="21" name="Picture 20">
            <a:extLst>
              <a:ext uri="{FF2B5EF4-FFF2-40B4-BE49-F238E27FC236}">
                <a16:creationId xmlns:a16="http://schemas.microsoft.com/office/drawing/2014/main" id="{4B860B5D-CD28-2E24-A32F-E3CFCD10078D}"/>
              </a:ext>
            </a:extLst>
          </p:cNvPr>
          <p:cNvPicPr>
            <a:picLocks noChangeAspect="1"/>
          </p:cNvPicPr>
          <p:nvPr/>
        </p:nvPicPr>
        <p:blipFill>
          <a:blip r:embed="rId3"/>
          <a:stretch>
            <a:fillRect/>
          </a:stretch>
        </p:blipFill>
        <p:spPr>
          <a:xfrm>
            <a:off x="5333848" y="1444647"/>
            <a:ext cx="1416725" cy="1346391"/>
          </a:xfrm>
          <a:prstGeom prst="rect">
            <a:avLst/>
          </a:prstGeom>
        </p:spPr>
      </p:pic>
      <p:pic>
        <p:nvPicPr>
          <p:cNvPr id="22" name="Picture 21">
            <a:extLst>
              <a:ext uri="{FF2B5EF4-FFF2-40B4-BE49-F238E27FC236}">
                <a16:creationId xmlns:a16="http://schemas.microsoft.com/office/drawing/2014/main" id="{A6E7E30C-A11C-E18D-0196-9DCF204BEC50}"/>
              </a:ext>
            </a:extLst>
          </p:cNvPr>
          <p:cNvPicPr>
            <a:picLocks noChangeAspect="1"/>
          </p:cNvPicPr>
          <p:nvPr/>
        </p:nvPicPr>
        <p:blipFill>
          <a:blip r:embed="rId4"/>
          <a:stretch>
            <a:fillRect/>
          </a:stretch>
        </p:blipFill>
        <p:spPr>
          <a:xfrm>
            <a:off x="4498000" y="3009452"/>
            <a:ext cx="2901825" cy="790530"/>
          </a:xfrm>
          <a:prstGeom prst="rect">
            <a:avLst/>
          </a:prstGeom>
        </p:spPr>
      </p:pic>
      <p:pic>
        <p:nvPicPr>
          <p:cNvPr id="23" name="Picture 22">
            <a:extLst>
              <a:ext uri="{FF2B5EF4-FFF2-40B4-BE49-F238E27FC236}">
                <a16:creationId xmlns:a16="http://schemas.microsoft.com/office/drawing/2014/main" id="{894C43F2-C468-9682-387D-A974646F2A77}"/>
              </a:ext>
            </a:extLst>
          </p:cNvPr>
          <p:cNvPicPr>
            <a:picLocks noChangeAspect="1"/>
          </p:cNvPicPr>
          <p:nvPr/>
        </p:nvPicPr>
        <p:blipFill>
          <a:blip r:embed="rId5"/>
          <a:stretch>
            <a:fillRect/>
          </a:stretch>
        </p:blipFill>
        <p:spPr>
          <a:xfrm>
            <a:off x="8402306" y="2026232"/>
            <a:ext cx="3471368" cy="1378485"/>
          </a:xfrm>
          <a:prstGeom prst="rect">
            <a:avLst/>
          </a:prstGeom>
        </p:spPr>
      </p:pic>
      <p:pic>
        <p:nvPicPr>
          <p:cNvPr id="24" name="Picture 23">
            <a:extLst>
              <a:ext uri="{FF2B5EF4-FFF2-40B4-BE49-F238E27FC236}">
                <a16:creationId xmlns:a16="http://schemas.microsoft.com/office/drawing/2014/main" id="{5558884C-FB37-289D-6608-49F80D8ECCA7}"/>
              </a:ext>
            </a:extLst>
          </p:cNvPr>
          <p:cNvPicPr>
            <a:picLocks noChangeAspect="1"/>
          </p:cNvPicPr>
          <p:nvPr/>
        </p:nvPicPr>
        <p:blipFill>
          <a:blip r:embed="rId6"/>
          <a:stretch>
            <a:fillRect/>
          </a:stretch>
        </p:blipFill>
        <p:spPr>
          <a:xfrm>
            <a:off x="355002" y="1704476"/>
            <a:ext cx="4602861" cy="1700241"/>
          </a:xfrm>
          <a:prstGeom prst="rect">
            <a:avLst/>
          </a:prstGeom>
        </p:spPr>
      </p:pic>
    </p:spTree>
    <p:extLst>
      <p:ext uri="{BB962C8B-B14F-4D97-AF65-F5344CB8AC3E}">
        <p14:creationId xmlns:p14="http://schemas.microsoft.com/office/powerpoint/2010/main" val="2059745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3267E-D5B3-39B4-8C0E-B8940E0745F4}"/>
              </a:ext>
            </a:extLst>
          </p:cNvPr>
          <p:cNvSpPr>
            <a:spLocks noGrp="1"/>
          </p:cNvSpPr>
          <p:nvPr>
            <p:ph type="title"/>
          </p:nvPr>
        </p:nvSpPr>
        <p:spPr/>
        <p:txBody>
          <a:bodyPr>
            <a:normAutofit/>
          </a:bodyPr>
          <a:lstStyle/>
          <a:p>
            <a:r>
              <a:rPr lang="en-US" dirty="0"/>
              <a:t>PLANETARY DATA</a:t>
            </a:r>
            <a:endParaRPr lang="en-GB" dirty="0"/>
          </a:p>
        </p:txBody>
      </p:sp>
      <mc:AlternateContent xmlns:mc="http://schemas.openxmlformats.org/markup-compatibility/2006" xmlns:a14="http://schemas.microsoft.com/office/drawing/2010/main">
        <mc:Choice Requires="a14">
          <p:graphicFrame>
            <p:nvGraphicFramePr>
              <p:cNvPr id="4" name="Table 21">
                <a:extLst>
                  <a:ext uri="{FF2B5EF4-FFF2-40B4-BE49-F238E27FC236}">
                    <a16:creationId xmlns:a16="http://schemas.microsoft.com/office/drawing/2014/main" id="{F863AEA1-CA13-74AD-E30D-B1FF9A329C79}"/>
                  </a:ext>
                </a:extLst>
              </p:cNvPr>
              <p:cNvGraphicFramePr>
                <a:graphicFrameLocks noGrp="1"/>
              </p:cNvGraphicFramePr>
              <p:nvPr>
                <p:extLst>
                  <p:ext uri="{D42A27DB-BD31-4B8C-83A1-F6EECF244321}">
                    <p14:modId xmlns:p14="http://schemas.microsoft.com/office/powerpoint/2010/main" val="670885311"/>
                  </p:ext>
                </p:extLst>
              </p:nvPr>
            </p:nvGraphicFramePr>
            <p:xfrm>
              <a:off x="1431457" y="1227336"/>
              <a:ext cx="9329086" cy="4219356"/>
            </p:xfrm>
            <a:graphic>
              <a:graphicData uri="http://schemas.openxmlformats.org/drawingml/2006/table">
                <a:tbl>
                  <a:tblPr firstRow="1" bandRow="1">
                    <a:tableStyleId>{5C22544A-7EE6-4342-B048-85BDC9FD1C3A}</a:tableStyleId>
                  </a:tblPr>
                  <a:tblGrid>
                    <a:gridCol w="1896414">
                      <a:extLst>
                        <a:ext uri="{9D8B030D-6E8A-4147-A177-3AD203B41FA5}">
                          <a16:colId xmlns:a16="http://schemas.microsoft.com/office/drawing/2014/main" val="1623054818"/>
                        </a:ext>
                      </a:extLst>
                    </a:gridCol>
                    <a:gridCol w="929084">
                      <a:extLst>
                        <a:ext uri="{9D8B030D-6E8A-4147-A177-3AD203B41FA5}">
                          <a16:colId xmlns:a16="http://schemas.microsoft.com/office/drawing/2014/main" val="585315835"/>
                        </a:ext>
                      </a:extLst>
                    </a:gridCol>
                    <a:gridCol w="929084">
                      <a:extLst>
                        <a:ext uri="{9D8B030D-6E8A-4147-A177-3AD203B41FA5}">
                          <a16:colId xmlns:a16="http://schemas.microsoft.com/office/drawing/2014/main" val="4175180760"/>
                        </a:ext>
                      </a:extLst>
                    </a:gridCol>
                    <a:gridCol w="929084">
                      <a:extLst>
                        <a:ext uri="{9D8B030D-6E8A-4147-A177-3AD203B41FA5}">
                          <a16:colId xmlns:a16="http://schemas.microsoft.com/office/drawing/2014/main" val="3507827596"/>
                        </a:ext>
                      </a:extLst>
                    </a:gridCol>
                    <a:gridCol w="929084">
                      <a:extLst>
                        <a:ext uri="{9D8B030D-6E8A-4147-A177-3AD203B41FA5}">
                          <a16:colId xmlns:a16="http://schemas.microsoft.com/office/drawing/2014/main" val="2611096733"/>
                        </a:ext>
                      </a:extLst>
                    </a:gridCol>
                    <a:gridCol w="929084">
                      <a:extLst>
                        <a:ext uri="{9D8B030D-6E8A-4147-A177-3AD203B41FA5}">
                          <a16:colId xmlns:a16="http://schemas.microsoft.com/office/drawing/2014/main" val="425113848"/>
                        </a:ext>
                      </a:extLst>
                    </a:gridCol>
                    <a:gridCol w="929084">
                      <a:extLst>
                        <a:ext uri="{9D8B030D-6E8A-4147-A177-3AD203B41FA5}">
                          <a16:colId xmlns:a16="http://schemas.microsoft.com/office/drawing/2014/main" val="28710727"/>
                        </a:ext>
                      </a:extLst>
                    </a:gridCol>
                    <a:gridCol w="929084">
                      <a:extLst>
                        <a:ext uri="{9D8B030D-6E8A-4147-A177-3AD203B41FA5}">
                          <a16:colId xmlns:a16="http://schemas.microsoft.com/office/drawing/2014/main" val="1246048876"/>
                        </a:ext>
                      </a:extLst>
                    </a:gridCol>
                    <a:gridCol w="929084">
                      <a:extLst>
                        <a:ext uri="{9D8B030D-6E8A-4147-A177-3AD203B41FA5}">
                          <a16:colId xmlns:a16="http://schemas.microsoft.com/office/drawing/2014/main" val="2802508166"/>
                        </a:ext>
                      </a:extLst>
                    </a:gridCol>
                  </a:tblGrid>
                  <a:tr h="498222">
                    <a:tc>
                      <a:txBody>
                        <a:bodyPr/>
                        <a:lstStyle/>
                        <a:p>
                          <a:pPr algn="l" fontAlgn="ctr"/>
                          <a:endParaRPr lang="en-GB" sz="1400" b="1" dirty="0">
                            <a:solidFill>
                              <a:srgbClr val="FFFFFF"/>
                            </a:solidFill>
                            <a:effectLst/>
                            <a:latin typeface="Calibri" panose="020F0502020204030204" pitchFamily="34" charset="0"/>
                            <a:cs typeface="Calibri" panose="020F0502020204030204" pitchFamily="34" charset="0"/>
                          </a:endParaRP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Mercury</a:t>
                          </a: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Venus</a:t>
                          </a: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Earth</a:t>
                          </a: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Mars</a:t>
                          </a: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Jupiter</a:t>
                          </a: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Saturn</a:t>
                          </a: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Uranus</a:t>
                          </a: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Neptune</a:t>
                          </a:r>
                        </a:p>
                      </a:txBody>
                      <a:tcPr marL="91724" marR="91724" marT="91724" marB="91724" anchor="ctr"/>
                    </a:tc>
                    <a:extLst>
                      <a:ext uri="{0D108BD9-81ED-4DB2-BD59-A6C34878D82A}">
                        <a16:rowId xmlns:a16="http://schemas.microsoft.com/office/drawing/2014/main" val="2050189636"/>
                      </a:ext>
                    </a:extLst>
                  </a:tr>
                  <a:tr h="498222">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Semi-major axis (AU)</a:t>
                          </a: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0.387</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0.723</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1.0</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1.52</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5.20</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9.57</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19.17</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30.18</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extLst>
                      <a:ext uri="{0D108BD9-81ED-4DB2-BD59-A6C34878D82A}">
                        <a16:rowId xmlns:a16="http://schemas.microsoft.com/office/drawing/2014/main" val="3954636472"/>
                      </a:ext>
                    </a:extLst>
                  </a:tr>
                  <a:tr h="498222">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Eccentricity (</a:t>
                          </a:r>
                          <a14:m>
                            <m:oMath xmlns:m="http://schemas.openxmlformats.org/officeDocument/2006/math">
                              <m:r>
                                <a:rPr lang="en-GB" sz="1400" i="1" smtClean="0">
                                  <a:latin typeface="Cambria Math" panose="02040503050406030204" pitchFamily="18" charset="0"/>
                                  <a:ea typeface="Cambria Math" panose="02040503050406030204" pitchFamily="18" charset="0"/>
                                </a:rPr>
                                <m:t>𝜀</m:t>
                              </m:r>
                            </m:oMath>
                          </a14:m>
                          <a:r>
                            <a:rPr lang="en-GB" sz="1400" dirty="0">
                              <a:solidFill>
                                <a:srgbClr val="333333"/>
                              </a:solidFill>
                              <a:effectLst/>
                              <a:latin typeface="Calibri" panose="020F0502020204030204" pitchFamily="34" charset="0"/>
                              <a:cs typeface="Calibri" panose="020F0502020204030204" pitchFamily="34" charset="0"/>
                            </a:rPr>
                            <a:t>)</a:t>
                          </a: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0.206</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0.007</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0.017</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0.093</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0.049</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0.056</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0.047</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0.009</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extLst>
                      <a:ext uri="{0D108BD9-81ED-4DB2-BD59-A6C34878D82A}">
                        <a16:rowId xmlns:a16="http://schemas.microsoft.com/office/drawing/2014/main" val="645680803"/>
                      </a:ext>
                    </a:extLst>
                  </a:tr>
                  <a:tr h="498222">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Radius (km)</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2,440</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6,054</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6,378</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3,397</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71,492</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60,268</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25,559</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24,746</a:t>
                          </a:r>
                        </a:p>
                      </a:txBody>
                      <a:tcPr marL="45861" marR="45861" marT="45861" marB="45861" anchor="ctr"/>
                    </a:tc>
                    <a:extLst>
                      <a:ext uri="{0D108BD9-81ED-4DB2-BD59-A6C34878D82A}">
                        <a16:rowId xmlns:a16="http://schemas.microsoft.com/office/drawing/2014/main" val="674405415"/>
                      </a:ext>
                    </a:extLst>
                  </a:tr>
                  <a:tr h="498222">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Mass (Earth Masses)</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0.055</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0.82</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1.0</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0.11</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318</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95.2</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14.5</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17.1</a:t>
                          </a:r>
                        </a:p>
                      </a:txBody>
                      <a:tcPr marL="45861" marR="45861" marT="45861" marB="45861" anchor="ctr"/>
                    </a:tc>
                    <a:extLst>
                      <a:ext uri="{0D108BD9-81ED-4DB2-BD59-A6C34878D82A}">
                        <a16:rowId xmlns:a16="http://schemas.microsoft.com/office/drawing/2014/main" val="1653034801"/>
                      </a:ext>
                    </a:extLst>
                  </a:tr>
                  <a:tr h="498222">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Orbital period (Earth days)</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88</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225</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365.25</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687</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4346</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10756</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	30681	</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60193</a:t>
                          </a:r>
                        </a:p>
                      </a:txBody>
                      <a:tcPr marL="45861" marR="45861" marT="45861" marB="45861" anchor="ctr"/>
                    </a:tc>
                    <a:extLst>
                      <a:ext uri="{0D108BD9-81ED-4DB2-BD59-A6C34878D82A}">
                        <a16:rowId xmlns:a16="http://schemas.microsoft.com/office/drawing/2014/main" val="3191220146"/>
                      </a:ext>
                    </a:extLst>
                  </a:tr>
                  <a:tr h="498222">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Day Length (Earth Days)</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176</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117</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1.0</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1.03</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0.41</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0.43</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0.75</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0.67</a:t>
                          </a:r>
                        </a:p>
                      </a:txBody>
                      <a:tcPr marL="45861" marR="45861" marT="45861" marB="45861" anchor="ctr"/>
                    </a:tc>
                    <a:extLst>
                      <a:ext uri="{0D108BD9-81ED-4DB2-BD59-A6C34878D82A}">
                        <a16:rowId xmlns:a16="http://schemas.microsoft.com/office/drawing/2014/main" val="1602536730"/>
                      </a:ext>
                    </a:extLst>
                  </a:tr>
                  <a:tr h="498222">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Surface Gravity (g)</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0.38</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0.91</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1.0</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0.38</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2.34</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0.93</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0.92</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1.12</a:t>
                          </a:r>
                        </a:p>
                      </a:txBody>
                      <a:tcPr marL="45861" marR="45861" marT="45861" marB="45861" anchor="ctr"/>
                    </a:tc>
                    <a:extLst>
                      <a:ext uri="{0D108BD9-81ED-4DB2-BD59-A6C34878D82A}">
                        <a16:rowId xmlns:a16="http://schemas.microsoft.com/office/drawing/2014/main" val="4036932498"/>
                      </a:ext>
                    </a:extLst>
                  </a:tr>
                </a:tbl>
              </a:graphicData>
            </a:graphic>
          </p:graphicFrame>
        </mc:Choice>
        <mc:Fallback xmlns="">
          <p:graphicFrame>
            <p:nvGraphicFramePr>
              <p:cNvPr id="4" name="Table 21">
                <a:extLst>
                  <a:ext uri="{FF2B5EF4-FFF2-40B4-BE49-F238E27FC236}">
                    <a16:creationId xmlns:a16="http://schemas.microsoft.com/office/drawing/2014/main" id="{F863AEA1-CA13-74AD-E30D-B1FF9A329C79}"/>
                  </a:ext>
                </a:extLst>
              </p:cNvPr>
              <p:cNvGraphicFramePr>
                <a:graphicFrameLocks noGrp="1"/>
              </p:cNvGraphicFramePr>
              <p:nvPr>
                <p:extLst>
                  <p:ext uri="{D42A27DB-BD31-4B8C-83A1-F6EECF244321}">
                    <p14:modId xmlns:p14="http://schemas.microsoft.com/office/powerpoint/2010/main" val="670885311"/>
                  </p:ext>
                </p:extLst>
              </p:nvPr>
            </p:nvGraphicFramePr>
            <p:xfrm>
              <a:off x="1431457" y="1227336"/>
              <a:ext cx="9329086" cy="4219356"/>
            </p:xfrm>
            <a:graphic>
              <a:graphicData uri="http://schemas.openxmlformats.org/drawingml/2006/table">
                <a:tbl>
                  <a:tblPr firstRow="1" bandRow="1">
                    <a:tableStyleId>{5C22544A-7EE6-4342-B048-85BDC9FD1C3A}</a:tableStyleId>
                  </a:tblPr>
                  <a:tblGrid>
                    <a:gridCol w="1896414">
                      <a:extLst>
                        <a:ext uri="{9D8B030D-6E8A-4147-A177-3AD203B41FA5}">
                          <a16:colId xmlns:a16="http://schemas.microsoft.com/office/drawing/2014/main" val="1623054818"/>
                        </a:ext>
                      </a:extLst>
                    </a:gridCol>
                    <a:gridCol w="929084">
                      <a:extLst>
                        <a:ext uri="{9D8B030D-6E8A-4147-A177-3AD203B41FA5}">
                          <a16:colId xmlns:a16="http://schemas.microsoft.com/office/drawing/2014/main" val="585315835"/>
                        </a:ext>
                      </a:extLst>
                    </a:gridCol>
                    <a:gridCol w="929084">
                      <a:extLst>
                        <a:ext uri="{9D8B030D-6E8A-4147-A177-3AD203B41FA5}">
                          <a16:colId xmlns:a16="http://schemas.microsoft.com/office/drawing/2014/main" val="4175180760"/>
                        </a:ext>
                      </a:extLst>
                    </a:gridCol>
                    <a:gridCol w="929084">
                      <a:extLst>
                        <a:ext uri="{9D8B030D-6E8A-4147-A177-3AD203B41FA5}">
                          <a16:colId xmlns:a16="http://schemas.microsoft.com/office/drawing/2014/main" val="3507827596"/>
                        </a:ext>
                      </a:extLst>
                    </a:gridCol>
                    <a:gridCol w="929084">
                      <a:extLst>
                        <a:ext uri="{9D8B030D-6E8A-4147-A177-3AD203B41FA5}">
                          <a16:colId xmlns:a16="http://schemas.microsoft.com/office/drawing/2014/main" val="2611096733"/>
                        </a:ext>
                      </a:extLst>
                    </a:gridCol>
                    <a:gridCol w="929084">
                      <a:extLst>
                        <a:ext uri="{9D8B030D-6E8A-4147-A177-3AD203B41FA5}">
                          <a16:colId xmlns:a16="http://schemas.microsoft.com/office/drawing/2014/main" val="425113848"/>
                        </a:ext>
                      </a:extLst>
                    </a:gridCol>
                    <a:gridCol w="929084">
                      <a:extLst>
                        <a:ext uri="{9D8B030D-6E8A-4147-A177-3AD203B41FA5}">
                          <a16:colId xmlns:a16="http://schemas.microsoft.com/office/drawing/2014/main" val="28710727"/>
                        </a:ext>
                      </a:extLst>
                    </a:gridCol>
                    <a:gridCol w="929084">
                      <a:extLst>
                        <a:ext uri="{9D8B030D-6E8A-4147-A177-3AD203B41FA5}">
                          <a16:colId xmlns:a16="http://schemas.microsoft.com/office/drawing/2014/main" val="1246048876"/>
                        </a:ext>
                      </a:extLst>
                    </a:gridCol>
                    <a:gridCol w="929084">
                      <a:extLst>
                        <a:ext uri="{9D8B030D-6E8A-4147-A177-3AD203B41FA5}">
                          <a16:colId xmlns:a16="http://schemas.microsoft.com/office/drawing/2014/main" val="2802508166"/>
                        </a:ext>
                      </a:extLst>
                    </a:gridCol>
                  </a:tblGrid>
                  <a:tr h="498222">
                    <a:tc>
                      <a:txBody>
                        <a:bodyPr/>
                        <a:lstStyle/>
                        <a:p>
                          <a:pPr algn="l" fontAlgn="ctr"/>
                          <a:endParaRPr lang="en-GB" sz="1400" b="1" dirty="0">
                            <a:solidFill>
                              <a:srgbClr val="FFFFFF"/>
                            </a:solidFill>
                            <a:effectLst/>
                            <a:latin typeface="Calibri" panose="020F0502020204030204" pitchFamily="34" charset="0"/>
                            <a:cs typeface="Calibri" panose="020F0502020204030204" pitchFamily="34" charset="0"/>
                          </a:endParaRP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Mercury</a:t>
                          </a: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Venus</a:t>
                          </a: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Earth</a:t>
                          </a: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Mars</a:t>
                          </a: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Jupiter</a:t>
                          </a: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Saturn</a:t>
                          </a: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Uranus</a:t>
                          </a:r>
                        </a:p>
                      </a:txBody>
                      <a:tcPr marL="91724" marR="91724" marT="91724" marB="91724" anchor="ctr"/>
                    </a:tc>
                    <a:tc>
                      <a:txBody>
                        <a:bodyPr/>
                        <a:lstStyle/>
                        <a:p>
                          <a:pPr algn="l" fontAlgn="ctr"/>
                          <a:r>
                            <a:rPr lang="en-GB" sz="1400" b="1" dirty="0">
                              <a:solidFill>
                                <a:srgbClr val="FFFFFF"/>
                              </a:solidFill>
                              <a:effectLst/>
                              <a:latin typeface="Calibri" panose="020F0502020204030204" pitchFamily="34" charset="0"/>
                              <a:cs typeface="Calibri" panose="020F0502020204030204" pitchFamily="34" charset="0"/>
                            </a:rPr>
                            <a:t>Neptune</a:t>
                          </a:r>
                        </a:p>
                      </a:txBody>
                      <a:tcPr marL="91724" marR="91724" marT="91724" marB="91724" anchor="ctr"/>
                    </a:tc>
                    <a:extLst>
                      <a:ext uri="{0D108BD9-81ED-4DB2-BD59-A6C34878D82A}">
                        <a16:rowId xmlns:a16="http://schemas.microsoft.com/office/drawing/2014/main" val="2050189636"/>
                      </a:ext>
                    </a:extLst>
                  </a:tr>
                  <a:tr h="498222">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Semi-major axis (AU)</a:t>
                          </a: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0.387</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0.723</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1.0</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1.52</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5.20</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9.57</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19.17</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30.18</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extLst>
                      <a:ext uri="{0D108BD9-81ED-4DB2-BD59-A6C34878D82A}">
                        <a16:rowId xmlns:a16="http://schemas.microsoft.com/office/drawing/2014/main" val="3954636472"/>
                      </a:ext>
                    </a:extLst>
                  </a:tr>
                  <a:tr h="498222">
                    <a:tc>
                      <a:txBody>
                        <a:bodyPr/>
                        <a:lstStyle/>
                        <a:p>
                          <a:endParaRPr lang="en-US"/>
                        </a:p>
                      </a:txBody>
                      <a:tcPr marL="45861" marR="45861" marT="45861" marB="45861" anchor="ctr">
                        <a:blipFill>
                          <a:blip r:embed="rId3"/>
                          <a:stretch>
                            <a:fillRect l="-322" t="-203704" r="-393891" b="-555556"/>
                          </a:stretch>
                        </a:blipFill>
                      </a:tcP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0.206</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0.007</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0.017</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0.093</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0.049</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0.056</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0.047</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0.009</a:t>
                          </a:r>
                          <a:endParaRPr lang="en-GB" sz="1400" dirty="0">
                            <a:solidFill>
                              <a:srgbClr val="333333"/>
                            </a:solidFill>
                            <a:effectLst/>
                            <a:latin typeface="Calibri" panose="020F0502020204030204" pitchFamily="34" charset="0"/>
                            <a:cs typeface="Calibri" panose="020F0502020204030204" pitchFamily="34" charset="0"/>
                          </a:endParaRPr>
                        </a:p>
                      </a:txBody>
                      <a:tcPr marL="45861" marR="45861" marT="45861" marB="45861" anchor="ctr"/>
                    </a:tc>
                    <a:extLst>
                      <a:ext uri="{0D108BD9-81ED-4DB2-BD59-A6C34878D82A}">
                        <a16:rowId xmlns:a16="http://schemas.microsoft.com/office/drawing/2014/main" val="645680803"/>
                      </a:ext>
                    </a:extLst>
                  </a:tr>
                  <a:tr h="498222">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Radius (km)</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2,440</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6,054</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6,378</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3,397</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71,492</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60,268</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25,559</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24,746</a:t>
                          </a:r>
                        </a:p>
                      </a:txBody>
                      <a:tcPr marL="45861" marR="45861" marT="45861" marB="45861" anchor="ctr"/>
                    </a:tc>
                    <a:extLst>
                      <a:ext uri="{0D108BD9-81ED-4DB2-BD59-A6C34878D82A}">
                        <a16:rowId xmlns:a16="http://schemas.microsoft.com/office/drawing/2014/main" val="674405415"/>
                      </a:ext>
                    </a:extLst>
                  </a:tr>
                  <a:tr h="498222">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Mass (Earth Masses)</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0.055</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0.82</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1.0</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0.11</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318</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95.2</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14.5</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17.1</a:t>
                          </a:r>
                        </a:p>
                      </a:txBody>
                      <a:tcPr marL="45861" marR="45861" marT="45861" marB="45861" anchor="ctr"/>
                    </a:tc>
                    <a:extLst>
                      <a:ext uri="{0D108BD9-81ED-4DB2-BD59-A6C34878D82A}">
                        <a16:rowId xmlns:a16="http://schemas.microsoft.com/office/drawing/2014/main" val="1653034801"/>
                      </a:ext>
                    </a:extLst>
                  </a:tr>
                  <a:tr h="731802">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Orbital period (Earth days)</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88</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225</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365.25</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687</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4346</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10756</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	30681	</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60193</a:t>
                          </a:r>
                        </a:p>
                      </a:txBody>
                      <a:tcPr marL="45861" marR="45861" marT="45861" marB="45861" anchor="ctr"/>
                    </a:tc>
                    <a:extLst>
                      <a:ext uri="{0D108BD9-81ED-4DB2-BD59-A6C34878D82A}">
                        <a16:rowId xmlns:a16="http://schemas.microsoft.com/office/drawing/2014/main" val="3191220146"/>
                      </a:ext>
                    </a:extLst>
                  </a:tr>
                  <a:tr h="498222">
                    <a:tc>
                      <a:txBody>
                        <a:bodyPr/>
                        <a:lstStyle/>
                        <a:p>
                          <a:pPr algn="l" fontAlgn="ctr"/>
                          <a:r>
                            <a:rPr lang="en-US" sz="1400" dirty="0">
                              <a:solidFill>
                                <a:srgbClr val="333333"/>
                              </a:solidFill>
                              <a:effectLst/>
                              <a:latin typeface="Calibri" panose="020F0502020204030204" pitchFamily="34" charset="0"/>
                              <a:cs typeface="Calibri" panose="020F0502020204030204" pitchFamily="34" charset="0"/>
                            </a:rPr>
                            <a:t>Day Length (Earth Days)</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176</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117</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1.0</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1.03</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0.41</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0.43</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0.75</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0.67</a:t>
                          </a:r>
                        </a:p>
                      </a:txBody>
                      <a:tcPr marL="45861" marR="45861" marT="45861" marB="45861" anchor="ctr"/>
                    </a:tc>
                    <a:extLst>
                      <a:ext uri="{0D108BD9-81ED-4DB2-BD59-A6C34878D82A}">
                        <a16:rowId xmlns:a16="http://schemas.microsoft.com/office/drawing/2014/main" val="1602536730"/>
                      </a:ext>
                    </a:extLst>
                  </a:tr>
                  <a:tr h="498222">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Surface Gravity (g)</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0.38</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0.91</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1.0</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0.38</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2.34</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0.93</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0.92</a:t>
                          </a:r>
                        </a:p>
                      </a:txBody>
                      <a:tcPr marL="45861" marR="45861" marT="45861" marB="45861" anchor="ctr"/>
                    </a:tc>
                    <a:tc>
                      <a:txBody>
                        <a:bodyPr/>
                        <a:lstStyle/>
                        <a:p>
                          <a:pPr algn="l" fontAlgn="ctr"/>
                          <a:r>
                            <a:rPr lang="en-GB" sz="1400" dirty="0">
                              <a:solidFill>
                                <a:srgbClr val="333333"/>
                              </a:solidFill>
                              <a:effectLst/>
                              <a:latin typeface="Calibri" panose="020F0502020204030204" pitchFamily="34" charset="0"/>
                              <a:cs typeface="Calibri" panose="020F0502020204030204" pitchFamily="34" charset="0"/>
                            </a:rPr>
                            <a:t>1.12</a:t>
                          </a:r>
                        </a:p>
                      </a:txBody>
                      <a:tcPr marL="45861" marR="45861" marT="45861" marB="45861" anchor="ctr"/>
                    </a:tc>
                    <a:extLst>
                      <a:ext uri="{0D108BD9-81ED-4DB2-BD59-A6C34878D82A}">
                        <a16:rowId xmlns:a16="http://schemas.microsoft.com/office/drawing/2014/main" val="4036932498"/>
                      </a:ext>
                    </a:extLst>
                  </a:tr>
                </a:tbl>
              </a:graphicData>
            </a:graphic>
          </p:graphicFrame>
        </mc:Fallback>
      </mc:AlternateContent>
      <p:sp>
        <p:nvSpPr>
          <p:cNvPr id="5" name="TextBox 4">
            <a:extLst>
              <a:ext uri="{FF2B5EF4-FFF2-40B4-BE49-F238E27FC236}">
                <a16:creationId xmlns:a16="http://schemas.microsoft.com/office/drawing/2014/main" id="{03B40F96-44D7-B35A-7942-979010F061E7}"/>
              </a:ext>
            </a:extLst>
          </p:cNvPr>
          <p:cNvSpPr txBox="1"/>
          <p:nvPr/>
        </p:nvSpPr>
        <p:spPr>
          <a:xfrm>
            <a:off x="1431457" y="5385182"/>
            <a:ext cx="10760544" cy="954107"/>
          </a:xfrm>
          <a:prstGeom prst="rect">
            <a:avLst/>
          </a:prstGeom>
          <a:noFill/>
        </p:spPr>
        <p:txBody>
          <a:bodyPr wrap="square" lIns="0" rIns="0" rtlCol="0">
            <a:spAutoFit/>
          </a:bodyPr>
          <a:lstStyle/>
          <a:p>
            <a:r>
              <a:rPr lang="en-US" sz="1400" dirty="0">
                <a:latin typeface="Calibri" panose="020F0502020204030204" pitchFamily="34" charset="0"/>
                <a:cs typeface="Calibri" panose="020F0502020204030204" pitchFamily="34" charset="0"/>
              </a:rPr>
              <a:t>1 AU (or Astronomical Unit) = 149,600,000 km and is the mean distance from the Earth to the Sun.</a:t>
            </a:r>
          </a:p>
          <a:p>
            <a:r>
              <a:rPr lang="en-US" sz="1400" dirty="0">
                <a:latin typeface="Calibri" panose="020F0502020204030204" pitchFamily="34" charset="0"/>
                <a:cs typeface="Calibri" panose="020F0502020204030204" pitchFamily="34" charset="0"/>
              </a:rPr>
              <a:t>1 Earth Mass = 5,980,000,000,000,000,000,000,000 kg.</a:t>
            </a:r>
          </a:p>
          <a:p>
            <a:r>
              <a:rPr lang="en-US" sz="1400" dirty="0">
                <a:latin typeface="Calibri" panose="020F0502020204030204" pitchFamily="34" charset="0"/>
                <a:cs typeface="Calibri" panose="020F0502020204030204" pitchFamily="34" charset="0"/>
              </a:rPr>
              <a:t>1 g = 9.8 m/s2 - this is the acceleration due to gravity on Earth.</a:t>
            </a:r>
          </a:p>
          <a:p>
            <a:r>
              <a:rPr lang="en-US" sz="1400" dirty="0">
                <a:latin typeface="Calibri" panose="020F0502020204030204" pitchFamily="34" charset="0"/>
                <a:cs typeface="Calibri" panose="020F0502020204030204" pitchFamily="34" charset="0"/>
              </a:rPr>
              <a:t>Day lengths are sidereal days (time taken to rotate once) except for Mercury and Venus which are solar days (time from midnight to midnight).</a:t>
            </a:r>
          </a:p>
        </p:txBody>
      </p:sp>
    </p:spTree>
    <p:extLst>
      <p:ext uri="{BB962C8B-B14F-4D97-AF65-F5344CB8AC3E}">
        <p14:creationId xmlns:p14="http://schemas.microsoft.com/office/powerpoint/2010/main" val="226978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BBC7E5-6C12-4A97-3094-AE091586BF0E}"/>
              </a:ext>
            </a:extLst>
          </p:cNvPr>
          <p:cNvSpPr>
            <a:spLocks noGrp="1"/>
          </p:cNvSpPr>
          <p:nvPr>
            <p:ph type="title"/>
          </p:nvPr>
        </p:nvSpPr>
        <p:spPr>
          <a:xfrm>
            <a:off x="2217143" y="303267"/>
            <a:ext cx="7757715" cy="691200"/>
          </a:xfrm>
        </p:spPr>
        <p:txBody>
          <a:bodyPr>
            <a:normAutofit/>
          </a:bodyPr>
          <a:lstStyle/>
          <a:p>
            <a:r>
              <a:rPr lang="en-US" dirty="0"/>
              <a:t>KEPLER’S 2</a:t>
            </a:r>
            <a:r>
              <a:rPr lang="en-US" baseline="30000" dirty="0"/>
              <a:t>ND</a:t>
            </a:r>
            <a:r>
              <a:rPr lang="en-US" dirty="0"/>
              <a:t> LAW: THE LAW OF AREAS</a:t>
            </a:r>
            <a:endParaRPr lang="en-GB" dirty="0"/>
          </a:p>
        </p:txBody>
      </p:sp>
      <p:pic>
        <p:nvPicPr>
          <p:cNvPr id="5" name="Online Media 4" title="What Is Kepler's Second Law?">
            <a:hlinkClick r:id="" action="ppaction://media"/>
            <a:extLst>
              <a:ext uri="{FF2B5EF4-FFF2-40B4-BE49-F238E27FC236}">
                <a16:creationId xmlns:a16="http://schemas.microsoft.com/office/drawing/2014/main" id="{AA1C27A0-52C1-30D4-CA6C-8FDDB4C0BAE7}"/>
              </a:ext>
            </a:extLst>
          </p:cNvPr>
          <p:cNvPicPr>
            <a:picLocks noRot="1" noChangeAspect="1"/>
          </p:cNvPicPr>
          <p:nvPr>
            <a:videoFile r:link="rId1"/>
          </p:nvPr>
        </p:nvPicPr>
        <p:blipFill>
          <a:blip r:embed="rId4"/>
          <a:stretch>
            <a:fillRect/>
          </a:stretch>
        </p:blipFill>
        <p:spPr>
          <a:xfrm>
            <a:off x="6318000" y="2228400"/>
            <a:ext cx="5097345" cy="2880000"/>
          </a:xfrm>
          <a:prstGeom prst="rect">
            <a:avLst/>
          </a:prstGeom>
        </p:spPr>
      </p:pic>
      <p:sp>
        <p:nvSpPr>
          <p:cNvPr id="6" name="TextBox 5">
            <a:extLst>
              <a:ext uri="{FF2B5EF4-FFF2-40B4-BE49-F238E27FC236}">
                <a16:creationId xmlns:a16="http://schemas.microsoft.com/office/drawing/2014/main" id="{F097BF4C-CA0C-1043-890E-87D95EC97C8E}"/>
              </a:ext>
            </a:extLst>
          </p:cNvPr>
          <p:cNvSpPr txBox="1"/>
          <p:nvPr/>
        </p:nvSpPr>
        <p:spPr>
          <a:xfrm>
            <a:off x="440354" y="2228671"/>
            <a:ext cx="5432545" cy="1569660"/>
          </a:xfrm>
          <a:prstGeom prst="rect">
            <a:avLst/>
          </a:prstGeom>
          <a:noFill/>
        </p:spPr>
        <p:txBody>
          <a:bodyPr wrap="square">
            <a:spAutoFit/>
          </a:bodyPr>
          <a:lstStyle/>
          <a:p>
            <a:pPr marL="0" indent="0">
              <a:buNone/>
            </a:pPr>
            <a:r>
              <a:rPr lang="en-GB" sz="2400" dirty="0">
                <a:latin typeface="Calibri Light" panose="020F0302020204030204" pitchFamily="34" charset="0"/>
                <a:cs typeface="Calibri Light" panose="020F0302020204030204" pitchFamily="34" charset="0"/>
              </a:rPr>
              <a:t>Kepler’s 2</a:t>
            </a:r>
            <a:r>
              <a:rPr lang="en-GB" sz="2400" baseline="30000" dirty="0">
                <a:latin typeface="Calibri Light" panose="020F0302020204030204" pitchFamily="34" charset="0"/>
                <a:cs typeface="Calibri Light" panose="020F0302020204030204" pitchFamily="34" charset="0"/>
              </a:rPr>
              <a:t>nd</a:t>
            </a:r>
            <a:r>
              <a:rPr lang="en-GB" sz="2400" dirty="0">
                <a:latin typeface="Calibri Light" panose="020F0302020204030204" pitchFamily="34" charset="0"/>
                <a:cs typeface="Calibri Light" panose="020F0302020204030204" pitchFamily="34" charset="0"/>
              </a:rPr>
              <a:t> law: A line drawn from the centre of the Sun to the centre of an orbiting body will sweep out equal areas in equal intervals of time</a:t>
            </a:r>
          </a:p>
        </p:txBody>
      </p:sp>
      <p:pic>
        <p:nvPicPr>
          <p:cNvPr id="9" name="Picture 8" descr="A black background with a white triangle and blue circles&#10;&#10;Description automatically generated with medium confidence">
            <a:extLst>
              <a:ext uri="{FF2B5EF4-FFF2-40B4-BE49-F238E27FC236}">
                <a16:creationId xmlns:a16="http://schemas.microsoft.com/office/drawing/2014/main" id="{0A41946A-A430-7768-A244-0AED509F30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738" y="3685580"/>
            <a:ext cx="4023821" cy="2263399"/>
          </a:xfrm>
          <a:prstGeom prst="rect">
            <a:avLst/>
          </a:prstGeom>
        </p:spPr>
      </p:pic>
    </p:spTree>
    <p:extLst>
      <p:ext uri="{BB962C8B-B14F-4D97-AF65-F5344CB8AC3E}">
        <p14:creationId xmlns:p14="http://schemas.microsoft.com/office/powerpoint/2010/main" val="350694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DB1AC86D-8FA7-53A1-943D-8832239097C4}"/>
              </a:ext>
            </a:extLst>
          </p:cNvPr>
          <p:cNvSpPr>
            <a:spLocks noGrp="1"/>
          </p:cNvSpPr>
          <p:nvPr>
            <p:ph type="title"/>
          </p:nvPr>
        </p:nvSpPr>
        <p:spPr/>
        <p:txBody>
          <a:bodyPr>
            <a:normAutofit/>
          </a:bodyPr>
          <a:lstStyle/>
          <a:p>
            <a:r>
              <a:rPr lang="en-US" dirty="0"/>
              <a:t>SPEED OF THE PLANETS</a:t>
            </a:r>
            <a:endParaRPr lang="en-GB" dirty="0"/>
          </a:p>
        </p:txBody>
      </p:sp>
      <p:sp>
        <p:nvSpPr>
          <p:cNvPr id="7" name="TextBox 6">
            <a:extLst>
              <a:ext uri="{FF2B5EF4-FFF2-40B4-BE49-F238E27FC236}">
                <a16:creationId xmlns:a16="http://schemas.microsoft.com/office/drawing/2014/main" id="{58FCF215-5BA5-21BD-DE5D-689E63E790F1}"/>
              </a:ext>
            </a:extLst>
          </p:cNvPr>
          <p:cNvSpPr txBox="1"/>
          <p:nvPr/>
        </p:nvSpPr>
        <p:spPr>
          <a:xfrm>
            <a:off x="838200" y="1796193"/>
            <a:ext cx="11143534" cy="830997"/>
          </a:xfrm>
          <a:prstGeom prst="rect">
            <a:avLst/>
          </a:prstGeom>
          <a:noFill/>
        </p:spPr>
        <p:txBody>
          <a:bodyPr wrap="square">
            <a:spAutoFit/>
          </a:bodyPr>
          <a:lstStyle/>
          <a:p>
            <a:pPr algn="just"/>
            <a:r>
              <a:rPr lang="en-GB" sz="2400" dirty="0">
                <a:cs typeface="Calibri Light" panose="020F0302020204030204" pitchFamily="34" charset="0"/>
              </a:rPr>
              <a:t>As an orbiting object moves closer to the centre of mass it is orbiting, it speeds up.</a:t>
            </a:r>
          </a:p>
          <a:p>
            <a:pPr algn="just"/>
            <a:endParaRPr lang="en-GB" sz="2400" dirty="0">
              <a:cs typeface="Calibri Light" panose="020F0302020204030204" pitchFamily="34" charset="0"/>
            </a:endParaRPr>
          </a:p>
        </p:txBody>
      </p:sp>
      <p:sp>
        <p:nvSpPr>
          <p:cNvPr id="9" name="TextBox 8">
            <a:extLst>
              <a:ext uri="{FF2B5EF4-FFF2-40B4-BE49-F238E27FC236}">
                <a16:creationId xmlns:a16="http://schemas.microsoft.com/office/drawing/2014/main" id="{86D25028-6D43-0D5E-8DAF-0FF069F5B02A}"/>
              </a:ext>
            </a:extLst>
          </p:cNvPr>
          <p:cNvSpPr txBox="1"/>
          <p:nvPr/>
        </p:nvSpPr>
        <p:spPr>
          <a:xfrm>
            <a:off x="838200" y="2466770"/>
            <a:ext cx="4760495" cy="1569660"/>
          </a:xfrm>
          <a:prstGeom prst="rect">
            <a:avLst/>
          </a:prstGeom>
          <a:noFill/>
        </p:spPr>
        <p:txBody>
          <a:bodyPr wrap="square">
            <a:spAutoFit/>
          </a:bodyPr>
          <a:lstStyle/>
          <a:p>
            <a:pPr algn="just"/>
            <a:r>
              <a:rPr lang="en-GB" sz="2400" dirty="0">
                <a:cs typeface="Calibri Light" panose="020F0302020204030204" pitchFamily="34" charset="0"/>
              </a:rPr>
              <a:t>This means a planet is at its </a:t>
            </a:r>
            <a:r>
              <a:rPr lang="en-GB" sz="2400" b="1" dirty="0">
                <a:cs typeface="Calibri Light" panose="020F0302020204030204" pitchFamily="34" charset="0"/>
              </a:rPr>
              <a:t>slowest</a:t>
            </a:r>
            <a:r>
              <a:rPr lang="en-GB" sz="2400" dirty="0">
                <a:cs typeface="Calibri Light" panose="020F0302020204030204" pitchFamily="34" charset="0"/>
              </a:rPr>
              <a:t> when it is furthest from the Sun (a point called aphelion).</a:t>
            </a:r>
          </a:p>
          <a:p>
            <a:pPr algn="just"/>
            <a:endParaRPr lang="en-GB" sz="2400" dirty="0">
              <a:cs typeface="Calibri Light" panose="020F0302020204030204" pitchFamily="34" charset="0"/>
            </a:endParaRPr>
          </a:p>
        </p:txBody>
      </p:sp>
      <p:sp>
        <p:nvSpPr>
          <p:cNvPr id="16" name="Lightning Bolt 15" descr="-">
            <a:extLst>
              <a:ext uri="{FF2B5EF4-FFF2-40B4-BE49-F238E27FC236}">
                <a16:creationId xmlns:a16="http://schemas.microsoft.com/office/drawing/2014/main" id="{12BDD3B0-038D-3F9F-EBEA-AE25AD10FE68}"/>
              </a:ext>
            </a:extLst>
          </p:cNvPr>
          <p:cNvSpPr/>
          <p:nvPr/>
        </p:nvSpPr>
        <p:spPr>
          <a:xfrm>
            <a:off x="152400" y="15240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Lightning Bolt 16" descr="-">
            <a:extLst>
              <a:ext uri="{FF2B5EF4-FFF2-40B4-BE49-F238E27FC236}">
                <a16:creationId xmlns:a16="http://schemas.microsoft.com/office/drawing/2014/main" id="{06FD5773-7CAF-C152-B859-536E5B6218CF}"/>
              </a:ext>
            </a:extLst>
          </p:cNvPr>
          <p:cNvSpPr/>
          <p:nvPr/>
        </p:nvSpPr>
        <p:spPr>
          <a:xfrm>
            <a:off x="152400" y="15240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Lightning Bolt 22" descr="-">
            <a:extLst>
              <a:ext uri="{FF2B5EF4-FFF2-40B4-BE49-F238E27FC236}">
                <a16:creationId xmlns:a16="http://schemas.microsoft.com/office/drawing/2014/main" id="{C07EBD51-54EF-63A9-3343-8E1B550136E5}"/>
              </a:ext>
            </a:extLst>
          </p:cNvPr>
          <p:cNvSpPr/>
          <p:nvPr/>
        </p:nvSpPr>
        <p:spPr>
          <a:xfrm>
            <a:off x="304800" y="30480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Lightning Bolt 23" descr="-">
            <a:extLst>
              <a:ext uri="{FF2B5EF4-FFF2-40B4-BE49-F238E27FC236}">
                <a16:creationId xmlns:a16="http://schemas.microsoft.com/office/drawing/2014/main" id="{C3015677-774E-FAC3-E75A-2B8E143BB685}"/>
              </a:ext>
            </a:extLst>
          </p:cNvPr>
          <p:cNvSpPr/>
          <p:nvPr/>
        </p:nvSpPr>
        <p:spPr>
          <a:xfrm>
            <a:off x="304800" y="30480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F0CEE711-3C49-F21B-63AB-336574A16972}"/>
              </a:ext>
            </a:extLst>
          </p:cNvPr>
          <p:cNvPicPr>
            <a:picLocks noChangeAspect="1"/>
          </p:cNvPicPr>
          <p:nvPr/>
        </p:nvPicPr>
        <p:blipFill>
          <a:blip r:embed="rId3"/>
          <a:stretch>
            <a:fillRect/>
          </a:stretch>
        </p:blipFill>
        <p:spPr>
          <a:xfrm>
            <a:off x="1496103" y="4213746"/>
            <a:ext cx="3171969" cy="1755745"/>
          </a:xfrm>
          <a:prstGeom prst="rect">
            <a:avLst/>
          </a:prstGeom>
        </p:spPr>
      </p:pic>
      <p:pic>
        <p:nvPicPr>
          <p:cNvPr id="29" name="Picture 28">
            <a:extLst>
              <a:ext uri="{FF2B5EF4-FFF2-40B4-BE49-F238E27FC236}">
                <a16:creationId xmlns:a16="http://schemas.microsoft.com/office/drawing/2014/main" id="{B1C8500C-F351-F106-ACC3-641C0E1216D5}"/>
              </a:ext>
            </a:extLst>
          </p:cNvPr>
          <p:cNvPicPr>
            <a:picLocks noChangeAspect="1"/>
          </p:cNvPicPr>
          <p:nvPr/>
        </p:nvPicPr>
        <p:blipFill>
          <a:blip r:embed="rId4"/>
          <a:stretch>
            <a:fillRect/>
          </a:stretch>
        </p:blipFill>
        <p:spPr>
          <a:xfrm>
            <a:off x="7523929" y="4230642"/>
            <a:ext cx="3247433" cy="1798835"/>
          </a:xfrm>
          <a:prstGeom prst="rect">
            <a:avLst/>
          </a:prstGeom>
        </p:spPr>
      </p:pic>
      <p:sp>
        <p:nvSpPr>
          <p:cNvPr id="31" name="TextBox 30">
            <a:extLst>
              <a:ext uri="{FF2B5EF4-FFF2-40B4-BE49-F238E27FC236}">
                <a16:creationId xmlns:a16="http://schemas.microsoft.com/office/drawing/2014/main" id="{AAD3C1FF-F90B-EE79-1CD8-819CEBEF78B2}"/>
              </a:ext>
            </a:extLst>
          </p:cNvPr>
          <p:cNvSpPr txBox="1"/>
          <p:nvPr/>
        </p:nvSpPr>
        <p:spPr>
          <a:xfrm>
            <a:off x="6593307" y="2466770"/>
            <a:ext cx="4760495" cy="1569660"/>
          </a:xfrm>
          <a:prstGeom prst="rect">
            <a:avLst/>
          </a:prstGeom>
          <a:noFill/>
        </p:spPr>
        <p:txBody>
          <a:bodyPr wrap="square">
            <a:spAutoFit/>
          </a:bodyPr>
          <a:lstStyle/>
          <a:p>
            <a:pPr algn="just"/>
            <a:r>
              <a:rPr lang="en-GB" sz="2400" dirty="0">
                <a:cs typeface="Calibri Light" panose="020F0302020204030204" pitchFamily="34" charset="0"/>
              </a:rPr>
              <a:t>It is at its </a:t>
            </a:r>
            <a:r>
              <a:rPr lang="en-GB" sz="2400" b="1" dirty="0">
                <a:cs typeface="Calibri Light" panose="020F0302020204030204" pitchFamily="34" charset="0"/>
              </a:rPr>
              <a:t>fastest</a:t>
            </a:r>
            <a:r>
              <a:rPr lang="en-GB" sz="2400" dirty="0">
                <a:cs typeface="Calibri Light" panose="020F0302020204030204" pitchFamily="34" charset="0"/>
              </a:rPr>
              <a:t> and will travel a larger distance when it is at its closest point to the Sun (a point called perihelion).</a:t>
            </a:r>
          </a:p>
        </p:txBody>
      </p:sp>
      <p:cxnSp>
        <p:nvCxnSpPr>
          <p:cNvPr id="33" name="Straight Arrow Connector 32">
            <a:extLst>
              <a:ext uri="{FF2B5EF4-FFF2-40B4-BE49-F238E27FC236}">
                <a16:creationId xmlns:a16="http://schemas.microsoft.com/office/drawing/2014/main" id="{BFCB655B-AE0C-CF25-260A-CA43A02761B7}"/>
              </a:ext>
            </a:extLst>
          </p:cNvPr>
          <p:cNvCxnSpPr/>
          <p:nvPr/>
        </p:nvCxnSpPr>
        <p:spPr>
          <a:xfrm flipH="1">
            <a:off x="1496103" y="5130059"/>
            <a:ext cx="190482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FE4428-625E-05BA-9483-F2DD310F94AE}"/>
              </a:ext>
            </a:extLst>
          </p:cNvPr>
          <p:cNvCxnSpPr>
            <a:cxnSpLocks/>
          </p:cNvCxnSpPr>
          <p:nvPr/>
        </p:nvCxnSpPr>
        <p:spPr>
          <a:xfrm flipH="1">
            <a:off x="9352547" y="5146101"/>
            <a:ext cx="140277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385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A09595-F7AD-9883-F4AB-2F4B65BCB707}"/>
              </a:ext>
            </a:extLst>
          </p:cNvPr>
          <p:cNvSpPr>
            <a:spLocks noGrp="1"/>
          </p:cNvSpPr>
          <p:nvPr>
            <p:ph type="title"/>
          </p:nvPr>
        </p:nvSpPr>
        <p:spPr/>
        <p:txBody>
          <a:bodyPr>
            <a:normAutofit fontScale="90000"/>
          </a:bodyPr>
          <a:lstStyle/>
          <a:p>
            <a:r>
              <a:rPr lang="en-US" dirty="0"/>
              <a:t>KEPLER’S 3</a:t>
            </a:r>
            <a:r>
              <a:rPr lang="en-US" baseline="30000" dirty="0"/>
              <a:t>RD</a:t>
            </a:r>
            <a:r>
              <a:rPr lang="en-US" dirty="0"/>
              <a:t> LAW: THE LAW OF PERIODS</a:t>
            </a:r>
            <a:endParaRPr lang="en-GB" dirty="0"/>
          </a:p>
        </p:txBody>
      </p:sp>
      <p:sp>
        <p:nvSpPr>
          <p:cNvPr id="7" name="TextBox 6">
            <a:extLst>
              <a:ext uri="{FF2B5EF4-FFF2-40B4-BE49-F238E27FC236}">
                <a16:creationId xmlns:a16="http://schemas.microsoft.com/office/drawing/2014/main" id="{EB080800-9F22-900F-53CC-738C9C3BC418}"/>
              </a:ext>
            </a:extLst>
          </p:cNvPr>
          <p:cNvSpPr txBox="1"/>
          <p:nvPr/>
        </p:nvSpPr>
        <p:spPr>
          <a:xfrm>
            <a:off x="440354" y="2228671"/>
            <a:ext cx="5432545" cy="1569660"/>
          </a:xfrm>
          <a:prstGeom prst="rect">
            <a:avLst/>
          </a:prstGeom>
          <a:noFill/>
        </p:spPr>
        <p:txBody>
          <a:bodyPr wrap="square">
            <a:spAutoFit/>
          </a:bodyPr>
          <a:lstStyle/>
          <a:p>
            <a:pPr marL="0" indent="0">
              <a:buNone/>
            </a:pPr>
            <a:r>
              <a:rPr lang="en-GB" sz="2400" dirty="0">
                <a:latin typeface="Calibri Light" panose="020F0302020204030204" pitchFamily="34" charset="0"/>
                <a:cs typeface="Calibri Light" panose="020F0302020204030204" pitchFamily="34" charset="0"/>
              </a:rPr>
              <a:t>Kepler’s 3</a:t>
            </a:r>
            <a:r>
              <a:rPr lang="en-GB" sz="2400" baseline="30000" dirty="0">
                <a:latin typeface="Calibri Light" panose="020F0302020204030204" pitchFamily="34" charset="0"/>
                <a:cs typeface="Calibri Light" panose="020F0302020204030204" pitchFamily="34" charset="0"/>
              </a:rPr>
              <a:t>rd</a:t>
            </a:r>
            <a:r>
              <a:rPr lang="en-GB" sz="2400" dirty="0">
                <a:latin typeface="Calibri Light" panose="020F0302020204030204" pitchFamily="34" charset="0"/>
                <a:cs typeface="Calibri Light" panose="020F0302020204030204" pitchFamily="34" charset="0"/>
              </a:rPr>
              <a:t> law: The ratio of the squares of the periods of any two planets is equal to the ratio of the cubes of their semi-major axis </a:t>
            </a:r>
            <a:r>
              <a:rPr lang="en-GB" sz="2400" i="1" dirty="0">
                <a:latin typeface="Calibri Light" panose="020F0302020204030204" pitchFamily="34" charset="0"/>
                <a:cs typeface="Calibri Light" panose="020F0302020204030204" pitchFamily="34" charset="0"/>
              </a:rPr>
              <a:t>(a)</a:t>
            </a:r>
            <a:r>
              <a:rPr lang="en-GB" sz="2400" dirty="0">
                <a:latin typeface="Calibri Light" panose="020F0302020204030204" pitchFamily="34" charset="0"/>
                <a:cs typeface="Calibri Light" panose="020F0302020204030204" pitchFamily="34" charset="0"/>
              </a:rPr>
              <a:t> of their elliptical orbit.</a:t>
            </a:r>
          </a:p>
        </p:txBody>
      </p:sp>
      <p:pic>
        <p:nvPicPr>
          <p:cNvPr id="2" name="Online Media 1" title="What is Kepler's Third Law?">
            <a:hlinkClick r:id="" action="ppaction://media"/>
            <a:extLst>
              <a:ext uri="{FF2B5EF4-FFF2-40B4-BE49-F238E27FC236}">
                <a16:creationId xmlns:a16="http://schemas.microsoft.com/office/drawing/2014/main" id="{5F1039B8-8760-8BBD-2D7D-3C75B8DE08D7}"/>
              </a:ext>
            </a:extLst>
          </p:cNvPr>
          <p:cNvPicPr>
            <a:picLocks noRot="1" noChangeAspect="1"/>
          </p:cNvPicPr>
          <p:nvPr>
            <a:videoFile r:link="rId1"/>
          </p:nvPr>
        </p:nvPicPr>
        <p:blipFill>
          <a:blip r:embed="rId4"/>
          <a:stretch>
            <a:fillRect/>
          </a:stretch>
        </p:blipFill>
        <p:spPr>
          <a:xfrm>
            <a:off x="6318000" y="2228400"/>
            <a:ext cx="5097345" cy="288000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BE3A2B3-0BF0-EB90-25E1-191AFDD3E4FA}"/>
                  </a:ext>
                </a:extLst>
              </p:cNvPr>
              <p:cNvSpPr txBox="1"/>
              <p:nvPr/>
            </p:nvSpPr>
            <p:spPr>
              <a:xfrm>
                <a:off x="2529243" y="4182544"/>
                <a:ext cx="4215053" cy="84972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5400" b="0" i="1" smtClean="0">
                              <a:latin typeface="Cambria Math" panose="02040503050406030204" pitchFamily="18" charset="0"/>
                            </a:rPr>
                          </m:ctrlPr>
                        </m:sSupPr>
                        <m:e>
                          <m:r>
                            <a:rPr lang="en-US" sz="5400" b="0" i="1" smtClean="0">
                              <a:latin typeface="Cambria Math" panose="02040503050406030204" pitchFamily="18" charset="0"/>
                            </a:rPr>
                            <m:t>𝑇</m:t>
                          </m:r>
                        </m:e>
                        <m:sup>
                          <m:r>
                            <a:rPr lang="en-US" sz="5400" b="0" i="1" smtClean="0">
                              <a:latin typeface="Cambria Math" panose="02040503050406030204" pitchFamily="18" charset="0"/>
                            </a:rPr>
                            <m:t>2     </m:t>
                          </m:r>
                        </m:sup>
                      </m:sSup>
                      <m:r>
                        <m:rPr>
                          <m:nor/>
                        </m:rPr>
                        <a:rPr lang="en-US" sz="5400" b="0" i="0" smtClean="0">
                          <a:latin typeface="+mj-lt"/>
                        </a:rPr>
                        <m:t>  </m:t>
                      </m:r>
                      <m:sSup>
                        <m:sSupPr>
                          <m:ctrlPr>
                            <a:rPr lang="en-US" sz="5400" b="0" i="1" smtClean="0">
                              <a:latin typeface="Cambria Math" panose="02040503050406030204" pitchFamily="18" charset="0"/>
                            </a:rPr>
                          </m:ctrlPr>
                        </m:sSupPr>
                        <m:e>
                          <m:r>
                            <a:rPr lang="en-US" sz="5400" b="0" i="1" smtClean="0">
                              <a:latin typeface="Cambria Math" panose="02040503050406030204" pitchFamily="18" charset="0"/>
                            </a:rPr>
                            <m:t>𝑎</m:t>
                          </m:r>
                        </m:e>
                        <m:sup>
                          <m:r>
                            <a:rPr lang="en-US" sz="5400" b="0" i="1" smtClean="0">
                              <a:latin typeface="Cambria Math" panose="02040503050406030204" pitchFamily="18" charset="0"/>
                            </a:rPr>
                            <m:t>3</m:t>
                          </m:r>
                        </m:sup>
                      </m:sSup>
                    </m:oMath>
                  </m:oMathPara>
                </a14:m>
                <a:endParaRPr lang="en-GB" sz="2000" dirty="0">
                  <a:latin typeface="+mj-lt"/>
                </a:endParaRPr>
              </a:p>
            </p:txBody>
          </p:sp>
        </mc:Choice>
        <mc:Fallback xmlns="">
          <p:sp>
            <p:nvSpPr>
              <p:cNvPr id="14" name="TextBox 13">
                <a:extLst>
                  <a:ext uri="{FF2B5EF4-FFF2-40B4-BE49-F238E27FC236}">
                    <a16:creationId xmlns:a16="http://schemas.microsoft.com/office/drawing/2014/main" id="{DBE3A2B3-0BF0-EB90-25E1-191AFDD3E4FA}"/>
                  </a:ext>
                </a:extLst>
              </p:cNvPr>
              <p:cNvSpPr txBox="1">
                <a:spLocks noRot="1" noChangeAspect="1" noMove="1" noResize="1" noEditPoints="1" noAdjustHandles="1" noChangeArrowheads="1" noChangeShapeType="1" noTextEdit="1"/>
              </p:cNvSpPr>
              <p:nvPr/>
            </p:nvSpPr>
            <p:spPr>
              <a:xfrm>
                <a:off x="2529243" y="4182544"/>
                <a:ext cx="4215053" cy="849720"/>
              </a:xfrm>
              <a:prstGeom prst="rect">
                <a:avLst/>
              </a:prstGeom>
              <a:blipFill>
                <a:blip r:embed="rId5"/>
                <a:stretch>
                  <a:fillRect/>
                </a:stretch>
              </a:blipFill>
            </p:spPr>
            <p:txBody>
              <a:bodyPr/>
              <a:lstStyle/>
              <a:p>
                <a:r>
                  <a:rPr lang="en-GB">
                    <a:noFill/>
                  </a:rPr>
                  <a:t> </a:t>
                </a:r>
              </a:p>
            </p:txBody>
          </p:sp>
        </mc:Fallback>
      </mc:AlternateContent>
      <p:sp>
        <p:nvSpPr>
          <p:cNvPr id="16" name="TextBox 15">
            <a:extLst>
              <a:ext uri="{FF2B5EF4-FFF2-40B4-BE49-F238E27FC236}">
                <a16:creationId xmlns:a16="http://schemas.microsoft.com/office/drawing/2014/main" id="{CBD8E91A-00AD-CADA-8ADA-BD46C66764D3}"/>
              </a:ext>
            </a:extLst>
          </p:cNvPr>
          <p:cNvSpPr txBox="1"/>
          <p:nvPr/>
        </p:nvSpPr>
        <p:spPr>
          <a:xfrm>
            <a:off x="4258811" y="4182544"/>
            <a:ext cx="1071142" cy="923330"/>
          </a:xfrm>
          <a:prstGeom prst="rect">
            <a:avLst/>
          </a:prstGeom>
          <a:noFill/>
        </p:spPr>
        <p:txBody>
          <a:bodyPr wrap="square">
            <a:spAutoFit/>
          </a:bodyPr>
          <a:lstStyle/>
          <a:p>
            <a:r>
              <a:rPr lang="en-GB" sz="5400" b="0" i="0" dirty="0">
                <a:effectLst/>
                <a:latin typeface="Calibri" panose="020F0502020204030204" pitchFamily="34" charset="0"/>
              </a:rPr>
              <a:t>∝</a:t>
            </a:r>
            <a:endParaRPr lang="en-GB" sz="5400" dirty="0"/>
          </a:p>
        </p:txBody>
      </p:sp>
      <p:pic>
        <p:nvPicPr>
          <p:cNvPr id="17" name="Picture 16">
            <a:extLst>
              <a:ext uri="{FF2B5EF4-FFF2-40B4-BE49-F238E27FC236}">
                <a16:creationId xmlns:a16="http://schemas.microsoft.com/office/drawing/2014/main" id="{AEB29820-AE9F-F206-9AF0-DDDE0D9C3B16}"/>
              </a:ext>
            </a:extLst>
          </p:cNvPr>
          <p:cNvPicPr>
            <a:picLocks noChangeAspect="1"/>
          </p:cNvPicPr>
          <p:nvPr/>
        </p:nvPicPr>
        <p:blipFill>
          <a:blip r:embed="rId6"/>
          <a:stretch>
            <a:fillRect/>
          </a:stretch>
        </p:blipFill>
        <p:spPr>
          <a:xfrm>
            <a:off x="440354" y="4033752"/>
            <a:ext cx="2515185" cy="998783"/>
          </a:xfrm>
          <a:prstGeom prst="rect">
            <a:avLst/>
          </a:prstGeom>
        </p:spPr>
      </p:pic>
      <p:sp>
        <p:nvSpPr>
          <p:cNvPr id="18" name="TextBox 17">
            <a:extLst>
              <a:ext uri="{FF2B5EF4-FFF2-40B4-BE49-F238E27FC236}">
                <a16:creationId xmlns:a16="http://schemas.microsoft.com/office/drawing/2014/main" id="{96771053-B958-D733-C29C-744F3CC75224}"/>
              </a:ext>
            </a:extLst>
          </p:cNvPr>
          <p:cNvSpPr txBox="1"/>
          <p:nvPr/>
        </p:nvSpPr>
        <p:spPr>
          <a:xfrm>
            <a:off x="903886" y="4644209"/>
            <a:ext cx="387275" cy="246221"/>
          </a:xfrm>
          <a:prstGeom prst="rect">
            <a:avLst/>
          </a:prstGeom>
          <a:noFill/>
        </p:spPr>
        <p:txBody>
          <a:bodyPr wrap="square" rtlCol="0">
            <a:spAutoFit/>
          </a:bodyPr>
          <a:lstStyle/>
          <a:p>
            <a:r>
              <a:rPr lang="en-US" sz="1000" b="1" i="1" dirty="0"/>
              <a:t>(a)</a:t>
            </a:r>
            <a:endParaRPr lang="en-GB" sz="1000" b="1" i="1" dirty="0"/>
          </a:p>
        </p:txBody>
      </p:sp>
      <p:sp>
        <p:nvSpPr>
          <p:cNvPr id="19" name="Rectangle: Rounded Corners 18">
            <a:hlinkClick r:id="rId7" action="ppaction://hlinksldjump"/>
            <a:extLst>
              <a:ext uri="{FF2B5EF4-FFF2-40B4-BE49-F238E27FC236}">
                <a16:creationId xmlns:a16="http://schemas.microsoft.com/office/drawing/2014/main" id="{6C3FA890-4C13-0A65-6620-E271C400087A}"/>
              </a:ext>
            </a:extLst>
          </p:cNvPr>
          <p:cNvSpPr/>
          <p:nvPr/>
        </p:nvSpPr>
        <p:spPr>
          <a:xfrm>
            <a:off x="8996296" y="5463007"/>
            <a:ext cx="2419049" cy="109172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Planetary Data Table</a:t>
            </a:r>
            <a:endParaRPr lang="en-GB" dirty="0"/>
          </a:p>
        </p:txBody>
      </p:sp>
    </p:spTree>
    <p:extLst>
      <p:ext uri="{BB962C8B-B14F-4D97-AF65-F5344CB8AC3E}">
        <p14:creationId xmlns:p14="http://schemas.microsoft.com/office/powerpoint/2010/main" val="69628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079C88-0537-C33A-7A10-02D9595CA34A}"/>
              </a:ext>
            </a:extLst>
          </p:cNvPr>
          <p:cNvSpPr>
            <a:spLocks noGrp="1"/>
          </p:cNvSpPr>
          <p:nvPr>
            <p:ph type="title"/>
          </p:nvPr>
        </p:nvSpPr>
        <p:spPr/>
        <p:txBody>
          <a:bodyPr>
            <a:normAutofit/>
          </a:bodyPr>
          <a:lstStyle/>
          <a:p>
            <a:r>
              <a:rPr lang="en-US" dirty="0"/>
              <a:t>APPLYING NEWTON’S LAW OF GRAVITY</a:t>
            </a:r>
            <a:endParaRPr lang="en-GB" dirty="0"/>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A59D4BE5-30DF-4942-8584-AC5F9D37572A}"/>
                  </a:ext>
                </a:extLst>
              </p:cNvPr>
              <p:cNvSpPr txBox="1"/>
              <p:nvPr/>
            </p:nvSpPr>
            <p:spPr>
              <a:xfrm>
                <a:off x="418099" y="2281864"/>
                <a:ext cx="5677901" cy="1939057"/>
              </a:xfrm>
              <a:prstGeom prst="rect">
                <a:avLst/>
              </a:prstGeom>
              <a:noFill/>
            </p:spPr>
            <p:txBody>
              <a:bodyPr wrap="square" rtlCol="0" anchor="ctr" anchorCtr="1">
                <a:spAutoFit/>
              </a:bodyPr>
              <a:lstStyle/>
              <a:p>
                <a:pPr algn="ctr"/>
                <a14:m>
                  <m:oMathPara xmlns:m="http://schemas.openxmlformats.org/officeDocument/2006/math">
                    <m:oMathParaPr>
                      <m:jc m:val="centerGroup"/>
                    </m:oMathParaPr>
                    <m:oMath xmlns:m="http://schemas.openxmlformats.org/officeDocument/2006/math">
                      <m:r>
                        <a:rPr lang="en-US" sz="6000" i="1" smtClean="0">
                          <a:solidFill>
                            <a:srgbClr val="000000"/>
                          </a:solidFill>
                          <a:latin typeface="Cambria Math" panose="02040503050406030204" pitchFamily="18" charset="0"/>
                        </a:rPr>
                        <m:t>𝐹</m:t>
                      </m:r>
                      <m:r>
                        <a:rPr lang="en-US" sz="6000" i="0">
                          <a:solidFill>
                            <a:srgbClr val="000000"/>
                          </a:solidFill>
                          <a:latin typeface="Cambria Math" panose="02040503050406030204" pitchFamily="18" charset="0"/>
                        </a:rPr>
                        <m:t>=</m:t>
                      </m:r>
                      <m:r>
                        <a:rPr lang="en-US" sz="6000" i="1">
                          <a:solidFill>
                            <a:srgbClr val="000000"/>
                          </a:solidFill>
                          <a:latin typeface="Cambria Math" panose="02040503050406030204" pitchFamily="18" charset="0"/>
                        </a:rPr>
                        <m:t>𝐺</m:t>
                      </m:r>
                      <m:f>
                        <m:fPr>
                          <m:ctrlPr>
                            <a:rPr lang="en-US" sz="6000" i="1">
                              <a:solidFill>
                                <a:srgbClr val="000000"/>
                              </a:solidFill>
                              <a:latin typeface="Cambria Math" panose="02040503050406030204" pitchFamily="18" charset="0"/>
                            </a:rPr>
                          </m:ctrlPr>
                        </m:fPr>
                        <m:num>
                          <m:sSup>
                            <m:sSupPr>
                              <m:ctrlPr>
                                <a:rPr lang="en-US" sz="6000" i="1" smtClean="0">
                                  <a:solidFill>
                                    <a:srgbClr val="000000"/>
                                  </a:solidFill>
                                  <a:latin typeface="Cambria Math" panose="02040503050406030204" pitchFamily="18" charset="0"/>
                                </a:rPr>
                              </m:ctrlPr>
                            </m:sSupPr>
                            <m:e>
                              <m:r>
                                <a:rPr lang="en-US" sz="6000" b="0" i="1" smtClean="0">
                                  <a:solidFill>
                                    <a:srgbClr val="000000"/>
                                  </a:solidFill>
                                  <a:latin typeface="Cambria Math" panose="02040503050406030204" pitchFamily="18" charset="0"/>
                                </a:rPr>
                                <m:t>𝑚</m:t>
                              </m:r>
                            </m:e>
                            <m:sup>
                              <m:r>
                                <a:rPr lang="en-US" sz="6000" b="0" i="1" smtClean="0">
                                  <a:solidFill>
                                    <a:srgbClr val="000000"/>
                                  </a:solidFill>
                                  <a:latin typeface="Cambria Math" panose="02040503050406030204" pitchFamily="18" charset="0"/>
                                </a:rPr>
                                <m:t>1</m:t>
                              </m:r>
                            </m:sup>
                          </m:sSup>
                          <m:sSup>
                            <m:sSupPr>
                              <m:ctrlPr>
                                <a:rPr lang="en-US" sz="6000" i="1" smtClean="0">
                                  <a:solidFill>
                                    <a:srgbClr val="000000"/>
                                  </a:solidFill>
                                  <a:latin typeface="Cambria Math" panose="02040503050406030204" pitchFamily="18" charset="0"/>
                                </a:rPr>
                              </m:ctrlPr>
                            </m:sSupPr>
                            <m:e>
                              <m:r>
                                <a:rPr lang="en-US" sz="6000" b="0" i="1" smtClean="0">
                                  <a:solidFill>
                                    <a:srgbClr val="000000"/>
                                  </a:solidFill>
                                  <a:latin typeface="Cambria Math" panose="02040503050406030204" pitchFamily="18" charset="0"/>
                                </a:rPr>
                                <m:t>𝑚</m:t>
                              </m:r>
                            </m:e>
                            <m:sup>
                              <m:r>
                                <a:rPr lang="en-US" sz="6000" b="0" i="1" smtClean="0">
                                  <a:solidFill>
                                    <a:srgbClr val="000000"/>
                                  </a:solidFill>
                                  <a:latin typeface="Cambria Math" panose="02040503050406030204" pitchFamily="18" charset="0"/>
                                </a:rPr>
                                <m:t>2</m:t>
                              </m:r>
                            </m:sup>
                          </m:sSup>
                        </m:num>
                        <m:den>
                          <m:sSup>
                            <m:sSupPr>
                              <m:ctrlPr>
                                <a:rPr lang="en-US" sz="6000" i="1">
                                  <a:solidFill>
                                    <a:srgbClr val="000000"/>
                                  </a:solidFill>
                                  <a:latin typeface="Cambria Math" panose="02040503050406030204" pitchFamily="18" charset="0"/>
                                </a:rPr>
                              </m:ctrlPr>
                            </m:sSupPr>
                            <m:e>
                              <m:r>
                                <a:rPr lang="en-US" sz="6000" i="1">
                                  <a:solidFill>
                                    <a:srgbClr val="000000"/>
                                  </a:solidFill>
                                  <a:latin typeface="Cambria Math" panose="02040503050406030204" pitchFamily="18" charset="0"/>
                                </a:rPr>
                                <m:t>𝑟</m:t>
                              </m:r>
                            </m:e>
                            <m:sup>
                              <m:r>
                                <a:rPr lang="en-US" sz="6000" i="0">
                                  <a:solidFill>
                                    <a:srgbClr val="000000"/>
                                  </a:solidFill>
                                  <a:latin typeface="Cambria Math" panose="02040503050406030204" pitchFamily="18" charset="0"/>
                                </a:rPr>
                                <m:t>2</m:t>
                              </m:r>
                            </m:sup>
                          </m:sSup>
                        </m:den>
                      </m:f>
                    </m:oMath>
                  </m:oMathPara>
                </a14:m>
                <a:endParaRPr lang="en-US" sz="6000" dirty="0">
                  <a:solidFill>
                    <a:srgbClr val="000000"/>
                  </a:solidFill>
                </a:endParaRPr>
              </a:p>
            </p:txBody>
          </p:sp>
        </mc:Choice>
        <mc:Fallback xmlns="">
          <p:sp>
            <p:nvSpPr>
              <p:cNvPr id="49" name="TextBox 48">
                <a:extLst>
                  <a:ext uri="{FF2B5EF4-FFF2-40B4-BE49-F238E27FC236}">
                    <a16:creationId xmlns:a16="http://schemas.microsoft.com/office/drawing/2014/main" id="{A59D4BE5-30DF-4942-8584-AC5F9D37572A}"/>
                  </a:ext>
                </a:extLst>
              </p:cNvPr>
              <p:cNvSpPr txBox="1">
                <a:spLocks noRot="1" noChangeAspect="1" noMove="1" noResize="1" noEditPoints="1" noAdjustHandles="1" noChangeArrowheads="1" noChangeShapeType="1" noTextEdit="1"/>
              </p:cNvSpPr>
              <p:nvPr/>
            </p:nvSpPr>
            <p:spPr>
              <a:xfrm>
                <a:off x="418099" y="2281864"/>
                <a:ext cx="5677901" cy="1939057"/>
              </a:xfrm>
              <a:prstGeom prst="rect">
                <a:avLst/>
              </a:prstGeom>
              <a:blipFill>
                <a:blip r:embed="rId3"/>
                <a:stretch>
                  <a:fillRect/>
                </a:stretch>
              </a:blipFill>
            </p:spPr>
            <p:txBody>
              <a:bodyPr/>
              <a:lstStyle/>
              <a:p>
                <a:r>
                  <a:rPr lang="en-GB">
                    <a:noFill/>
                  </a:rPr>
                  <a:t> </a:t>
                </a:r>
              </a:p>
            </p:txBody>
          </p:sp>
        </mc:Fallback>
      </mc:AlternateContent>
      <p:sp>
        <p:nvSpPr>
          <p:cNvPr id="22" name="TextBox 21">
            <a:extLst>
              <a:ext uri="{FF2B5EF4-FFF2-40B4-BE49-F238E27FC236}">
                <a16:creationId xmlns:a16="http://schemas.microsoft.com/office/drawing/2014/main" id="{974CD2E2-F6DA-BE1C-EC95-18E8F222E51F}"/>
              </a:ext>
            </a:extLst>
          </p:cNvPr>
          <p:cNvSpPr txBox="1"/>
          <p:nvPr/>
        </p:nvSpPr>
        <p:spPr>
          <a:xfrm>
            <a:off x="387018" y="2058300"/>
            <a:ext cx="1378617" cy="646331"/>
          </a:xfrm>
          <a:prstGeom prst="rect">
            <a:avLst/>
          </a:prstGeom>
          <a:noFill/>
        </p:spPr>
        <p:txBody>
          <a:bodyPr wrap="square" rtlCol="0">
            <a:spAutoFit/>
          </a:bodyPr>
          <a:lstStyle/>
          <a:p>
            <a:pPr algn="ctr"/>
            <a:r>
              <a:rPr lang="en-US" i="1" dirty="0"/>
              <a:t>force of gravity</a:t>
            </a:r>
            <a:endParaRPr lang="en-GB" i="1" dirty="0"/>
          </a:p>
        </p:txBody>
      </p:sp>
      <p:sp>
        <p:nvSpPr>
          <p:cNvPr id="23" name="TextBox 22">
            <a:extLst>
              <a:ext uri="{FF2B5EF4-FFF2-40B4-BE49-F238E27FC236}">
                <a16:creationId xmlns:a16="http://schemas.microsoft.com/office/drawing/2014/main" id="{739822B1-2F4B-F280-EF7E-F09C1D0C8A17}"/>
              </a:ext>
            </a:extLst>
          </p:cNvPr>
          <p:cNvSpPr txBox="1"/>
          <p:nvPr/>
        </p:nvSpPr>
        <p:spPr>
          <a:xfrm>
            <a:off x="1274885" y="4252618"/>
            <a:ext cx="2297552" cy="646331"/>
          </a:xfrm>
          <a:prstGeom prst="rect">
            <a:avLst/>
          </a:prstGeom>
          <a:noFill/>
        </p:spPr>
        <p:txBody>
          <a:bodyPr wrap="none" rtlCol="0">
            <a:spAutoFit/>
          </a:bodyPr>
          <a:lstStyle/>
          <a:p>
            <a:pPr algn="ctr"/>
            <a:r>
              <a:rPr lang="en-US" i="1" dirty="0"/>
              <a:t>Gravitational Constant</a:t>
            </a:r>
          </a:p>
          <a:p>
            <a:pPr algn="ctr"/>
            <a:r>
              <a:rPr lang="en-US" i="1" dirty="0"/>
              <a:t>6.67x10</a:t>
            </a:r>
            <a:r>
              <a:rPr lang="en-US" i="1" baseline="30000" dirty="0"/>
              <a:t>-11</a:t>
            </a:r>
            <a:r>
              <a:rPr lang="en-US" i="1" dirty="0"/>
              <a:t> m</a:t>
            </a:r>
            <a:r>
              <a:rPr lang="en-US" i="1" baseline="30000" dirty="0"/>
              <a:t>3 </a:t>
            </a:r>
            <a:r>
              <a:rPr lang="en-US" i="1" dirty="0"/>
              <a:t>kg</a:t>
            </a:r>
            <a:r>
              <a:rPr lang="en-US" i="1" baseline="30000" dirty="0"/>
              <a:t>-1</a:t>
            </a:r>
            <a:r>
              <a:rPr lang="en-US" i="1" dirty="0"/>
              <a:t> s</a:t>
            </a:r>
            <a:r>
              <a:rPr lang="en-US" i="1" baseline="30000" dirty="0"/>
              <a:t>-2</a:t>
            </a:r>
            <a:endParaRPr lang="en-GB" i="1" dirty="0"/>
          </a:p>
        </p:txBody>
      </p:sp>
      <p:sp>
        <p:nvSpPr>
          <p:cNvPr id="24" name="TextBox 23">
            <a:extLst>
              <a:ext uri="{FF2B5EF4-FFF2-40B4-BE49-F238E27FC236}">
                <a16:creationId xmlns:a16="http://schemas.microsoft.com/office/drawing/2014/main" id="{069ADC16-7010-2B0F-5DAD-6BC696E313C6}"/>
              </a:ext>
            </a:extLst>
          </p:cNvPr>
          <p:cNvSpPr txBox="1"/>
          <p:nvPr/>
        </p:nvSpPr>
        <p:spPr>
          <a:xfrm>
            <a:off x="2423661" y="1670015"/>
            <a:ext cx="1178143" cy="646331"/>
          </a:xfrm>
          <a:prstGeom prst="rect">
            <a:avLst/>
          </a:prstGeom>
          <a:noFill/>
        </p:spPr>
        <p:txBody>
          <a:bodyPr wrap="square" rtlCol="0">
            <a:spAutoFit/>
          </a:bodyPr>
          <a:lstStyle/>
          <a:p>
            <a:pPr algn="ctr"/>
            <a:r>
              <a:rPr lang="en-US" i="1" dirty="0"/>
              <a:t>mass of object 1</a:t>
            </a:r>
            <a:endParaRPr lang="en-GB" i="1" dirty="0"/>
          </a:p>
        </p:txBody>
      </p:sp>
      <p:sp>
        <p:nvSpPr>
          <p:cNvPr id="25" name="TextBox 24">
            <a:extLst>
              <a:ext uri="{FF2B5EF4-FFF2-40B4-BE49-F238E27FC236}">
                <a16:creationId xmlns:a16="http://schemas.microsoft.com/office/drawing/2014/main" id="{BE6C3634-DE48-F189-8FA6-843E8C37FA1B}"/>
              </a:ext>
            </a:extLst>
          </p:cNvPr>
          <p:cNvSpPr txBox="1"/>
          <p:nvPr/>
        </p:nvSpPr>
        <p:spPr>
          <a:xfrm>
            <a:off x="4259830" y="1567424"/>
            <a:ext cx="1178143" cy="646331"/>
          </a:xfrm>
          <a:prstGeom prst="rect">
            <a:avLst/>
          </a:prstGeom>
          <a:noFill/>
        </p:spPr>
        <p:txBody>
          <a:bodyPr wrap="square" rtlCol="0">
            <a:spAutoFit/>
          </a:bodyPr>
          <a:lstStyle/>
          <a:p>
            <a:pPr algn="ctr"/>
            <a:r>
              <a:rPr lang="en-US" i="1" dirty="0"/>
              <a:t>mass of object 2</a:t>
            </a:r>
            <a:endParaRPr lang="en-GB" i="1" dirty="0"/>
          </a:p>
        </p:txBody>
      </p:sp>
      <p:sp>
        <p:nvSpPr>
          <p:cNvPr id="26" name="TextBox 25">
            <a:extLst>
              <a:ext uri="{FF2B5EF4-FFF2-40B4-BE49-F238E27FC236}">
                <a16:creationId xmlns:a16="http://schemas.microsoft.com/office/drawing/2014/main" id="{BC26E2F7-F444-F46B-A59A-669326FB0144}"/>
              </a:ext>
            </a:extLst>
          </p:cNvPr>
          <p:cNvSpPr txBox="1"/>
          <p:nvPr/>
        </p:nvSpPr>
        <p:spPr>
          <a:xfrm>
            <a:off x="4064818" y="4548929"/>
            <a:ext cx="1178143" cy="923330"/>
          </a:xfrm>
          <a:prstGeom prst="rect">
            <a:avLst/>
          </a:prstGeom>
          <a:noFill/>
        </p:spPr>
        <p:txBody>
          <a:bodyPr wrap="square" rtlCol="0">
            <a:spAutoFit/>
          </a:bodyPr>
          <a:lstStyle/>
          <a:p>
            <a:pPr algn="ctr"/>
            <a:r>
              <a:rPr lang="en-US" i="1" dirty="0"/>
              <a:t>distance between objects</a:t>
            </a:r>
            <a:endParaRPr lang="en-GB" i="1" dirty="0"/>
          </a:p>
        </p:txBody>
      </p:sp>
      <p:cxnSp>
        <p:nvCxnSpPr>
          <p:cNvPr id="28" name="Straight Arrow Connector 27">
            <a:extLst>
              <a:ext uri="{FF2B5EF4-FFF2-40B4-BE49-F238E27FC236}">
                <a16:creationId xmlns:a16="http://schemas.microsoft.com/office/drawing/2014/main" id="{823A500A-19FC-2B0F-4A83-0DA97EEDC391}"/>
              </a:ext>
            </a:extLst>
          </p:cNvPr>
          <p:cNvCxnSpPr>
            <a:stCxn id="22" idx="2"/>
          </p:cNvCxnSpPr>
          <p:nvPr/>
        </p:nvCxnSpPr>
        <p:spPr>
          <a:xfrm>
            <a:off x="1076327" y="2704631"/>
            <a:ext cx="167477" cy="276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D01D735-A042-DEA8-7D52-020E43599A9B}"/>
              </a:ext>
            </a:extLst>
          </p:cNvPr>
          <p:cNvCxnSpPr>
            <a:cxnSpLocks/>
          </p:cNvCxnSpPr>
          <p:nvPr/>
        </p:nvCxnSpPr>
        <p:spPr>
          <a:xfrm>
            <a:off x="2999874" y="2316346"/>
            <a:ext cx="390024" cy="284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D4EF15D-19A1-C887-7F7D-9BD48B5EA21D}"/>
              </a:ext>
            </a:extLst>
          </p:cNvPr>
          <p:cNvCxnSpPr>
            <a:cxnSpLocks/>
            <a:stCxn id="25" idx="2"/>
          </p:cNvCxnSpPr>
          <p:nvPr/>
        </p:nvCxnSpPr>
        <p:spPr>
          <a:xfrm flipH="1">
            <a:off x="4653890" y="2213755"/>
            <a:ext cx="195012" cy="386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D82FB99-E7F7-9AD5-B890-5A416C25BA51}"/>
              </a:ext>
            </a:extLst>
          </p:cNvPr>
          <p:cNvCxnSpPr>
            <a:cxnSpLocks/>
            <a:stCxn id="23" idx="0"/>
          </p:cNvCxnSpPr>
          <p:nvPr/>
        </p:nvCxnSpPr>
        <p:spPr>
          <a:xfrm flipV="1">
            <a:off x="2423661" y="3781352"/>
            <a:ext cx="364307" cy="471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A643797-082A-683C-B048-BB7125E321AA}"/>
              </a:ext>
            </a:extLst>
          </p:cNvPr>
          <p:cNvCxnSpPr>
            <a:cxnSpLocks/>
            <a:stCxn id="26" idx="0"/>
          </p:cNvCxnSpPr>
          <p:nvPr/>
        </p:nvCxnSpPr>
        <p:spPr>
          <a:xfrm flipH="1" flipV="1">
            <a:off x="4259830" y="4192307"/>
            <a:ext cx="394060" cy="356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FA6F243-4FEB-890F-A63D-447B9C0A500D}"/>
                  </a:ext>
                </a:extLst>
              </p:cNvPr>
              <p:cNvSpPr txBox="1"/>
              <p:nvPr/>
            </p:nvSpPr>
            <p:spPr>
              <a:xfrm>
                <a:off x="6754026" y="2309317"/>
                <a:ext cx="4435253" cy="19454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6000" i="1" smtClean="0">
                              <a:solidFill>
                                <a:srgbClr val="000000"/>
                              </a:solidFill>
                              <a:latin typeface="Cambria Math" panose="02040503050406030204" pitchFamily="18" charset="0"/>
                            </a:rPr>
                          </m:ctrlPr>
                        </m:sSupPr>
                        <m:e>
                          <m:r>
                            <a:rPr lang="en-GB" sz="6000" b="0" i="1">
                              <a:solidFill>
                                <a:srgbClr val="000000"/>
                              </a:solidFill>
                              <a:latin typeface="Cambria Math" panose="02040503050406030204" pitchFamily="18" charset="0"/>
                            </a:rPr>
                            <m:t>𝑇</m:t>
                          </m:r>
                        </m:e>
                        <m:sup>
                          <m:r>
                            <a:rPr lang="en-GB" sz="6000" b="0" i="1">
                              <a:solidFill>
                                <a:srgbClr val="000000"/>
                              </a:solidFill>
                              <a:latin typeface="Cambria Math" panose="02040503050406030204" pitchFamily="18" charset="0"/>
                            </a:rPr>
                            <m:t>2</m:t>
                          </m:r>
                        </m:sup>
                      </m:sSup>
                      <m:r>
                        <a:rPr lang="en-GB" sz="6000" b="0" i="1">
                          <a:solidFill>
                            <a:srgbClr val="000000"/>
                          </a:solidFill>
                          <a:latin typeface="Cambria Math" panose="02040503050406030204" pitchFamily="18" charset="0"/>
                        </a:rPr>
                        <m:t>=</m:t>
                      </m:r>
                      <m:f>
                        <m:fPr>
                          <m:ctrlPr>
                            <a:rPr lang="en-GB" sz="6000" i="1">
                              <a:solidFill>
                                <a:srgbClr val="000000"/>
                              </a:solidFill>
                              <a:latin typeface="Cambria Math" panose="02040503050406030204" pitchFamily="18" charset="0"/>
                              <a:ea typeface="Cambria Math" panose="02040503050406030204" pitchFamily="18" charset="0"/>
                            </a:rPr>
                          </m:ctrlPr>
                        </m:fPr>
                        <m:num>
                          <m:r>
                            <a:rPr lang="en-GB" sz="6000" b="0" i="1">
                              <a:solidFill>
                                <a:srgbClr val="000000"/>
                              </a:solidFill>
                              <a:latin typeface="Cambria Math" panose="02040503050406030204" pitchFamily="18" charset="0"/>
                            </a:rPr>
                            <m:t>4</m:t>
                          </m:r>
                          <m:sSup>
                            <m:sSupPr>
                              <m:ctrlPr>
                                <a:rPr lang="en-GB" sz="6000" i="1">
                                  <a:solidFill>
                                    <a:srgbClr val="000000"/>
                                  </a:solidFill>
                                  <a:latin typeface="Cambria Math" panose="02040503050406030204" pitchFamily="18" charset="0"/>
                                  <a:ea typeface="Cambria Math" panose="02040503050406030204" pitchFamily="18" charset="0"/>
                                </a:rPr>
                              </m:ctrlPr>
                            </m:sSupPr>
                            <m:e>
                              <m:r>
                                <a:rPr lang="en-GB" sz="6000" b="0" i="1">
                                  <a:solidFill>
                                    <a:srgbClr val="000000"/>
                                  </a:solidFill>
                                  <a:latin typeface="Cambria Math" panose="02040503050406030204" pitchFamily="18" charset="0"/>
                                  <a:ea typeface="Cambria Math" panose="02040503050406030204" pitchFamily="18" charset="0"/>
                                </a:rPr>
                                <m:t>𝜋</m:t>
                              </m:r>
                            </m:e>
                            <m:sup>
                              <m:r>
                                <a:rPr lang="en-GB" sz="6000" b="0" i="1">
                                  <a:solidFill>
                                    <a:srgbClr val="000000"/>
                                  </a:solidFill>
                                  <a:latin typeface="Cambria Math" panose="02040503050406030204" pitchFamily="18" charset="0"/>
                                  <a:ea typeface="Cambria Math" panose="02040503050406030204" pitchFamily="18" charset="0"/>
                                </a:rPr>
                                <m:t>2</m:t>
                              </m:r>
                            </m:sup>
                          </m:sSup>
                        </m:num>
                        <m:den>
                          <m:r>
                            <a:rPr lang="en-GB" sz="6000" b="0" i="1">
                              <a:solidFill>
                                <a:srgbClr val="000000"/>
                              </a:solidFill>
                              <a:latin typeface="Cambria Math" panose="02040503050406030204" pitchFamily="18" charset="0"/>
                              <a:ea typeface="Cambria Math" panose="02040503050406030204" pitchFamily="18" charset="0"/>
                            </a:rPr>
                            <m:t>𝐺𝑀</m:t>
                          </m:r>
                        </m:den>
                      </m:f>
                      <m:sSup>
                        <m:sSupPr>
                          <m:ctrlPr>
                            <a:rPr lang="en-GB" sz="6000" i="1">
                              <a:solidFill>
                                <a:srgbClr val="000000"/>
                              </a:solidFill>
                              <a:latin typeface="Cambria Math" panose="02040503050406030204" pitchFamily="18" charset="0"/>
                              <a:ea typeface="Cambria Math" panose="02040503050406030204" pitchFamily="18" charset="0"/>
                            </a:rPr>
                          </m:ctrlPr>
                        </m:sSupPr>
                        <m:e>
                          <m:r>
                            <a:rPr lang="en-GB" sz="6000" b="0" i="1">
                              <a:solidFill>
                                <a:srgbClr val="000000"/>
                              </a:solidFill>
                              <a:latin typeface="Cambria Math" panose="02040503050406030204" pitchFamily="18" charset="0"/>
                              <a:ea typeface="Cambria Math" panose="02040503050406030204" pitchFamily="18" charset="0"/>
                            </a:rPr>
                            <m:t>𝑎</m:t>
                          </m:r>
                        </m:e>
                        <m:sup>
                          <m:r>
                            <a:rPr lang="en-GB" sz="6000" b="0" i="1">
                              <a:solidFill>
                                <a:srgbClr val="000000"/>
                              </a:solidFill>
                              <a:latin typeface="Cambria Math" panose="02040503050406030204" pitchFamily="18" charset="0"/>
                              <a:ea typeface="Cambria Math" panose="02040503050406030204" pitchFamily="18" charset="0"/>
                            </a:rPr>
                            <m:t>3</m:t>
                          </m:r>
                        </m:sup>
                      </m:sSup>
                    </m:oMath>
                  </m:oMathPara>
                </a14:m>
                <a:endParaRPr lang="en-US" sz="6000" dirty="0">
                  <a:solidFill>
                    <a:srgbClr val="000000"/>
                  </a:solidFill>
                </a:endParaRPr>
              </a:p>
            </p:txBody>
          </p:sp>
        </mc:Choice>
        <mc:Fallback xmlns="">
          <p:sp>
            <p:nvSpPr>
              <p:cNvPr id="44" name="TextBox 43">
                <a:extLst>
                  <a:ext uri="{FF2B5EF4-FFF2-40B4-BE49-F238E27FC236}">
                    <a16:creationId xmlns:a16="http://schemas.microsoft.com/office/drawing/2014/main" id="{FFA6F243-4FEB-890F-A63D-447B9C0A500D}"/>
                  </a:ext>
                </a:extLst>
              </p:cNvPr>
              <p:cNvSpPr txBox="1">
                <a:spLocks noRot="1" noChangeAspect="1" noMove="1" noResize="1" noEditPoints="1" noAdjustHandles="1" noChangeArrowheads="1" noChangeShapeType="1" noTextEdit="1"/>
              </p:cNvSpPr>
              <p:nvPr/>
            </p:nvSpPr>
            <p:spPr>
              <a:xfrm>
                <a:off x="6754026" y="2309317"/>
                <a:ext cx="4435253" cy="1945404"/>
              </a:xfrm>
              <a:prstGeom prst="rect">
                <a:avLst/>
              </a:prstGeom>
              <a:blipFill>
                <a:blip r:embed="rId4"/>
                <a:stretch>
                  <a:fillRect/>
                </a:stretch>
              </a:blipFill>
            </p:spPr>
            <p:txBody>
              <a:bodyPr/>
              <a:lstStyle/>
              <a:p>
                <a:r>
                  <a:rPr lang="en-GB">
                    <a:noFill/>
                  </a:rPr>
                  <a:t> </a:t>
                </a:r>
              </a:p>
            </p:txBody>
          </p:sp>
        </mc:Fallback>
      </mc:AlternateContent>
      <p:sp>
        <p:nvSpPr>
          <p:cNvPr id="45" name="TextBox 44">
            <a:extLst>
              <a:ext uri="{FF2B5EF4-FFF2-40B4-BE49-F238E27FC236}">
                <a16:creationId xmlns:a16="http://schemas.microsoft.com/office/drawing/2014/main" id="{2487E9D6-80A0-8E34-775A-F05ACCABF0D1}"/>
              </a:ext>
            </a:extLst>
          </p:cNvPr>
          <p:cNvSpPr txBox="1"/>
          <p:nvPr/>
        </p:nvSpPr>
        <p:spPr>
          <a:xfrm>
            <a:off x="6490059" y="1993180"/>
            <a:ext cx="1378617" cy="646331"/>
          </a:xfrm>
          <a:prstGeom prst="rect">
            <a:avLst/>
          </a:prstGeom>
          <a:noFill/>
        </p:spPr>
        <p:txBody>
          <a:bodyPr wrap="square" rtlCol="0">
            <a:spAutoFit/>
          </a:bodyPr>
          <a:lstStyle/>
          <a:p>
            <a:pPr algn="ctr"/>
            <a:r>
              <a:rPr lang="en-US" i="1" dirty="0"/>
              <a:t>orbital period</a:t>
            </a:r>
            <a:endParaRPr lang="en-GB" i="1" dirty="0"/>
          </a:p>
        </p:txBody>
      </p:sp>
      <p:sp>
        <p:nvSpPr>
          <p:cNvPr id="46" name="TextBox 45">
            <a:extLst>
              <a:ext uri="{FF2B5EF4-FFF2-40B4-BE49-F238E27FC236}">
                <a16:creationId xmlns:a16="http://schemas.microsoft.com/office/drawing/2014/main" id="{7FA0B14A-C016-6DD2-53F2-93214E64C26D}"/>
              </a:ext>
            </a:extLst>
          </p:cNvPr>
          <p:cNvSpPr txBox="1"/>
          <p:nvPr/>
        </p:nvSpPr>
        <p:spPr>
          <a:xfrm>
            <a:off x="10041039" y="1724905"/>
            <a:ext cx="1378617" cy="646331"/>
          </a:xfrm>
          <a:prstGeom prst="rect">
            <a:avLst/>
          </a:prstGeom>
          <a:noFill/>
        </p:spPr>
        <p:txBody>
          <a:bodyPr wrap="square" rtlCol="0">
            <a:spAutoFit/>
          </a:bodyPr>
          <a:lstStyle/>
          <a:p>
            <a:pPr algn="ctr"/>
            <a:r>
              <a:rPr lang="en-US" i="1" dirty="0"/>
              <a:t>semi-major axis</a:t>
            </a:r>
            <a:endParaRPr lang="en-GB" i="1" dirty="0"/>
          </a:p>
        </p:txBody>
      </p:sp>
      <p:sp>
        <p:nvSpPr>
          <p:cNvPr id="47" name="TextBox 46">
            <a:extLst>
              <a:ext uri="{FF2B5EF4-FFF2-40B4-BE49-F238E27FC236}">
                <a16:creationId xmlns:a16="http://schemas.microsoft.com/office/drawing/2014/main" id="{1A374B8B-1B78-613D-35E7-726D77661F4D}"/>
              </a:ext>
            </a:extLst>
          </p:cNvPr>
          <p:cNvSpPr txBox="1"/>
          <p:nvPr/>
        </p:nvSpPr>
        <p:spPr>
          <a:xfrm>
            <a:off x="9618237" y="4687428"/>
            <a:ext cx="1378617" cy="646331"/>
          </a:xfrm>
          <a:prstGeom prst="rect">
            <a:avLst/>
          </a:prstGeom>
          <a:noFill/>
        </p:spPr>
        <p:txBody>
          <a:bodyPr wrap="square" rtlCol="0">
            <a:spAutoFit/>
          </a:bodyPr>
          <a:lstStyle/>
          <a:p>
            <a:pPr algn="ctr"/>
            <a:r>
              <a:rPr lang="en-US" i="1" dirty="0"/>
              <a:t>mass of the Sun</a:t>
            </a:r>
            <a:endParaRPr lang="en-GB" i="1" dirty="0"/>
          </a:p>
        </p:txBody>
      </p:sp>
      <p:sp>
        <p:nvSpPr>
          <p:cNvPr id="48" name="TextBox 47">
            <a:extLst>
              <a:ext uri="{FF2B5EF4-FFF2-40B4-BE49-F238E27FC236}">
                <a16:creationId xmlns:a16="http://schemas.microsoft.com/office/drawing/2014/main" id="{34BA3D34-EA88-57D5-6E17-76D0BAE79D65}"/>
              </a:ext>
            </a:extLst>
          </p:cNvPr>
          <p:cNvSpPr txBox="1"/>
          <p:nvPr/>
        </p:nvSpPr>
        <p:spPr>
          <a:xfrm>
            <a:off x="6984410" y="4687428"/>
            <a:ext cx="2297552" cy="646331"/>
          </a:xfrm>
          <a:prstGeom prst="rect">
            <a:avLst/>
          </a:prstGeom>
          <a:noFill/>
        </p:spPr>
        <p:txBody>
          <a:bodyPr wrap="none" rtlCol="0">
            <a:spAutoFit/>
          </a:bodyPr>
          <a:lstStyle/>
          <a:p>
            <a:pPr algn="ctr"/>
            <a:r>
              <a:rPr lang="en-US" i="1" dirty="0"/>
              <a:t>Gravitational Constant</a:t>
            </a:r>
          </a:p>
          <a:p>
            <a:pPr algn="ctr"/>
            <a:r>
              <a:rPr lang="en-US" i="1" dirty="0"/>
              <a:t>6.67x10</a:t>
            </a:r>
            <a:r>
              <a:rPr lang="en-US" i="1" baseline="30000" dirty="0"/>
              <a:t>-11</a:t>
            </a:r>
            <a:r>
              <a:rPr lang="en-US" i="1" dirty="0"/>
              <a:t> m</a:t>
            </a:r>
            <a:r>
              <a:rPr lang="en-US" i="1" baseline="30000" dirty="0"/>
              <a:t>3 </a:t>
            </a:r>
            <a:r>
              <a:rPr lang="en-US" i="1" dirty="0"/>
              <a:t>kg</a:t>
            </a:r>
            <a:r>
              <a:rPr lang="en-US" i="1" baseline="30000" dirty="0"/>
              <a:t>-1</a:t>
            </a:r>
            <a:r>
              <a:rPr lang="en-US" i="1" dirty="0"/>
              <a:t> s</a:t>
            </a:r>
            <a:r>
              <a:rPr lang="en-US" i="1" baseline="30000" dirty="0"/>
              <a:t>-2</a:t>
            </a:r>
            <a:endParaRPr lang="en-GB" i="1" dirty="0"/>
          </a:p>
        </p:txBody>
      </p:sp>
      <p:cxnSp>
        <p:nvCxnSpPr>
          <p:cNvPr id="50" name="Straight Arrow Connector 49">
            <a:extLst>
              <a:ext uri="{FF2B5EF4-FFF2-40B4-BE49-F238E27FC236}">
                <a16:creationId xmlns:a16="http://schemas.microsoft.com/office/drawing/2014/main" id="{C0F1EF26-FC62-54C7-9E15-36761B5A7F0F}"/>
              </a:ext>
            </a:extLst>
          </p:cNvPr>
          <p:cNvCxnSpPr>
            <a:cxnSpLocks/>
            <a:stCxn id="48" idx="0"/>
          </p:cNvCxnSpPr>
          <p:nvPr/>
        </p:nvCxnSpPr>
        <p:spPr>
          <a:xfrm flipV="1">
            <a:off x="8133186" y="4174728"/>
            <a:ext cx="795200" cy="512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A7EE288-64D9-9C4E-DC9B-4474D53A8531}"/>
              </a:ext>
            </a:extLst>
          </p:cNvPr>
          <p:cNvCxnSpPr>
            <a:cxnSpLocks/>
            <a:stCxn id="45" idx="2"/>
          </p:cNvCxnSpPr>
          <p:nvPr/>
        </p:nvCxnSpPr>
        <p:spPr>
          <a:xfrm>
            <a:off x="7179368" y="2639511"/>
            <a:ext cx="0" cy="316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1107E99-6BCF-042E-60B1-DA5341E55A9D}"/>
              </a:ext>
            </a:extLst>
          </p:cNvPr>
          <p:cNvCxnSpPr>
            <a:cxnSpLocks/>
            <a:stCxn id="46" idx="2"/>
          </p:cNvCxnSpPr>
          <p:nvPr/>
        </p:nvCxnSpPr>
        <p:spPr>
          <a:xfrm flipH="1">
            <a:off x="10523621" y="2371236"/>
            <a:ext cx="206727" cy="610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6AF8636-AC94-5376-5026-263777B927BD}"/>
              </a:ext>
            </a:extLst>
          </p:cNvPr>
          <p:cNvCxnSpPr>
            <a:cxnSpLocks/>
            <a:stCxn id="47" idx="0"/>
          </p:cNvCxnSpPr>
          <p:nvPr/>
        </p:nvCxnSpPr>
        <p:spPr>
          <a:xfrm flipH="1" flipV="1">
            <a:off x="10041039" y="4170986"/>
            <a:ext cx="266507" cy="516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6423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6428cf88-92d1-48b9-aaa3-33e23232b69f"/>
</p:tagLst>
</file>

<file path=ppt/theme/theme1.xml><?xml version="1.0" encoding="utf-8"?>
<a:theme xmlns:a="http://schemas.openxmlformats.org/drawingml/2006/main" name="Office Theme">
  <a:themeElements>
    <a:clrScheme name="NSO">
      <a:dk1>
        <a:srgbClr val="00205B"/>
      </a:dk1>
      <a:lt1>
        <a:sysClr val="window" lastClr="FFFFFF"/>
      </a:lt1>
      <a:dk2>
        <a:srgbClr val="595959"/>
      </a:dk2>
      <a:lt2>
        <a:srgbClr val="E2DFCC"/>
      </a:lt2>
      <a:accent1>
        <a:srgbClr val="455067"/>
      </a:accent1>
      <a:accent2>
        <a:srgbClr val="2CD5C4"/>
      </a:accent2>
      <a:accent3>
        <a:srgbClr val="DBE2E9"/>
      </a:accent3>
      <a:accent4>
        <a:srgbClr val="FF6900"/>
      </a:accent4>
      <a:accent5>
        <a:srgbClr val="027AC6"/>
      </a:accent5>
      <a:accent6>
        <a:srgbClr val="455067"/>
      </a:accent6>
      <a:hlink>
        <a:srgbClr val="027AC6"/>
      </a:hlink>
      <a:folHlink>
        <a:srgbClr val="A3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B3BEB9A10D8E459BD47AF5D8FA3DB7" ma:contentTypeVersion="17" ma:contentTypeDescription="Create a new document." ma:contentTypeScope="" ma:versionID="acce38cdcdd209e2068a4fe1991d3f22">
  <xsd:schema xmlns:xsd="http://www.w3.org/2001/XMLSchema" xmlns:xs="http://www.w3.org/2001/XMLSchema" xmlns:p="http://schemas.microsoft.com/office/2006/metadata/properties" xmlns:ns2="feffa93e-cba6-43bb-8a73-15ac29ca5438" xmlns:ns3="bc488e00-68d8-4541-a084-0abf67b939b2" targetNamespace="http://schemas.microsoft.com/office/2006/metadata/properties" ma:root="true" ma:fieldsID="d99088ead1af2392a1b2a498826aa3db" ns2:_="" ns3:_="">
    <xsd:import namespace="feffa93e-cba6-43bb-8a73-15ac29ca5438"/>
    <xsd:import namespace="bc488e00-68d8-4541-a084-0abf67b939b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ffa93e-cba6-43bb-8a73-15ac29ca54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3fea976-0fb7-4036-bc8a-08177e9f587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488e00-68d8-4541-a084-0abf67b939b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084d4fb-5e41-4287-a99d-6d48a46c404c}" ma:internalName="TaxCatchAll" ma:showField="CatchAllData" ma:web="bc488e00-68d8-4541-a084-0abf67b939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effa93e-cba6-43bb-8a73-15ac29ca5438">
      <Terms xmlns="http://schemas.microsoft.com/office/infopath/2007/PartnerControls"/>
    </lcf76f155ced4ddcb4097134ff3c332f>
    <TaxCatchAll xmlns="bc488e00-68d8-4541-a084-0abf67b939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E75E2C-A182-48F9-870A-43A3DA9C5F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ffa93e-cba6-43bb-8a73-15ac29ca5438"/>
    <ds:schemaRef ds:uri="bc488e00-68d8-4541-a084-0abf67b939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44B3C4-D7A2-4FB4-998E-E09797CFEE8A}">
  <ds:schemaRefs>
    <ds:schemaRef ds:uri="http://purl.org/dc/terms/"/>
    <ds:schemaRef ds:uri="http://www.w3.org/XML/1998/namespace"/>
    <ds:schemaRef ds:uri="http://purl.org/dc/elements/1.1/"/>
    <ds:schemaRef ds:uri="http://purl.org/dc/dcmitype/"/>
    <ds:schemaRef ds:uri="feffa93e-cba6-43bb-8a73-15ac29ca5438"/>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bc488e00-68d8-4541-a084-0abf67b939b2"/>
  </ds:schemaRefs>
</ds:datastoreItem>
</file>

<file path=customXml/itemProps3.xml><?xml version="1.0" encoding="utf-8"?>
<ds:datastoreItem xmlns:ds="http://schemas.openxmlformats.org/officeDocument/2006/customXml" ds:itemID="{42814785-3C50-47A3-A6AB-53D3BBCE4F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1492</Words>
  <Application>Microsoft Office PowerPoint</Application>
  <PresentationFormat>Widescreen</PresentationFormat>
  <Paragraphs>200</Paragraphs>
  <Slides>14</Slides>
  <Notes>11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Arial Narrow</vt:lpstr>
      <vt:lpstr>Calibri</vt:lpstr>
      <vt:lpstr>Calibri Light</vt:lpstr>
      <vt:lpstr>Cambria Math</vt:lpstr>
      <vt:lpstr>Open Sans</vt:lpstr>
      <vt:lpstr>Wingdings</vt:lpstr>
      <vt:lpstr>Office Theme</vt:lpstr>
      <vt:lpstr>Kepler's Laws: FIND THE MASS OF THE SUN</vt:lpstr>
      <vt:lpstr>OBJECTIVES</vt:lpstr>
      <vt:lpstr>KEPLER’S 1ST LAW: THE LAW OF ORBITS</vt:lpstr>
      <vt:lpstr>PROPERTIES OF AN ELLIPSE</vt:lpstr>
      <vt:lpstr>PLANETARY DATA</vt:lpstr>
      <vt:lpstr>KEPLER’S 2ND LAW: THE LAW OF AREAS</vt:lpstr>
      <vt:lpstr>SPEED OF THE PLANETS</vt:lpstr>
      <vt:lpstr>KEPLER’S 3RD LAW: THE LAW OF PERIODS</vt:lpstr>
      <vt:lpstr>APPLYING NEWTON’S LAW OF GRAVITY</vt:lpstr>
      <vt:lpstr>TASKS</vt:lpstr>
      <vt:lpstr>ANSWERS</vt:lpstr>
      <vt:lpstr>TASK 1: ANSWERS</vt:lpstr>
      <vt:lpstr>TASK 2: ANSWERS</vt:lpstr>
      <vt:lpstr>TASK 3: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Slides: Keplers Laws Find the Mass of the Sun</dc:title>
  <dc:creator>Keen, Alison</dc:creator>
  <cp:lastModifiedBy>Jenny</cp:lastModifiedBy>
  <cp:revision>7</cp:revision>
  <dcterms:created xsi:type="dcterms:W3CDTF">2021-05-25T13:12:42Z</dcterms:created>
  <dcterms:modified xsi:type="dcterms:W3CDTF">2023-08-14T10:50:45Z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0x01010097B3BEB9A10D8E459BD47AF5D8FA3DB7</vt:lpwstr>
  </property>
  <property fmtid="{D5CDD505-2E9C-101B-9397-08002B2CF9AE}" pid="3" name="MediaServiceImageTags">
    <vt:lpwstr/>
  </property>
</Properties>
</file>