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F35C224-5B13-EB43-A83C-24098D76276F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cey Habergham" initials="SH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95"/>
    <p:restoredTop sz="94712"/>
  </p:normalViewPr>
  <p:slideViewPr>
    <p:cSldViewPr snapToGrid="0" snapToObjects="1">
      <p:cViewPr varScale="1">
        <p:scale>
          <a:sx n="98" d="100"/>
          <a:sy n="98" d="100"/>
        </p:scale>
        <p:origin x="192" y="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59988-CAED-4640-88EA-3F7CD491D579}" type="datetimeFigureOut">
              <a:rPr lang="en-US" smtClean="0"/>
              <a:t>11/9/18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5C18D-DBF4-FF47-96D3-A0956EF9A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4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6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87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728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96915" y="6427515"/>
            <a:ext cx="5984576" cy="3651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" dirty="0"/>
              <a:t>www.schoolsobservatory.org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39" y="6215738"/>
            <a:ext cx="1054819" cy="5768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491" y="6293708"/>
            <a:ext cx="1733909" cy="49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55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52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5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115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52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8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96915" y="6427515"/>
            <a:ext cx="5984576" cy="3651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500" dirty="0"/>
              <a:t>www.schoolsobservatory.org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39" y="6215738"/>
            <a:ext cx="1054819" cy="5768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491" y="6293708"/>
            <a:ext cx="1733909" cy="49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4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50449"/>
            <a:ext cx="7772400" cy="2135172"/>
          </a:xfrm>
        </p:spPr>
        <p:txBody>
          <a:bodyPr>
            <a:normAutofit/>
          </a:bodyPr>
          <a:lstStyle/>
          <a:p>
            <a:r>
              <a:rPr lang="en-GB" dirty="0"/>
              <a:t>Light &amp; Mirrors 5</a:t>
            </a:r>
            <a:br>
              <a:rPr lang="en-GB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9667" y="645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4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2429162"/>
            <a:ext cx="7302999" cy="3433763"/>
          </a:xfrm>
        </p:spPr>
        <p:txBody>
          <a:bodyPr rtlCol="0">
            <a:norm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en-GB" dirty="0"/>
              <a:t>To consider the features of a technical report.</a:t>
            </a: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en-GB" dirty="0"/>
              <a:t>To plan a report.</a:t>
            </a: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r>
              <a:rPr lang="en-GB" dirty="0"/>
              <a:t>To write a technical report.</a:t>
            </a:r>
          </a:p>
          <a:p>
            <a:pPr>
              <a:lnSpc>
                <a:spcPct val="120000"/>
              </a:lnSpc>
              <a:spcAft>
                <a:spcPts val="120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58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Technical Reports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35"/>
          <a:stretch/>
        </p:blipFill>
        <p:spPr>
          <a:xfrm>
            <a:off x="749118" y="1332411"/>
            <a:ext cx="7645763" cy="492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Technical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3148B4-966B-1A4E-A3A3-18AB21CFF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091284" cy="435133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Subheadings</a:t>
            </a:r>
          </a:p>
          <a:p>
            <a:pPr>
              <a:spcAft>
                <a:spcPts val="1200"/>
              </a:spcAft>
            </a:pPr>
            <a:r>
              <a:rPr lang="en-US" dirty="0"/>
              <a:t>Introduction</a:t>
            </a:r>
          </a:p>
          <a:p>
            <a:pPr>
              <a:spcAft>
                <a:spcPts val="1200"/>
              </a:spcAft>
            </a:pPr>
            <a:r>
              <a:rPr lang="en-US" dirty="0"/>
              <a:t>Labelled diagram (we did this yesterday)</a:t>
            </a:r>
          </a:p>
          <a:p>
            <a:pPr>
              <a:spcAft>
                <a:spcPts val="1200"/>
              </a:spcAft>
            </a:pPr>
            <a:r>
              <a:rPr lang="en-US" dirty="0"/>
              <a:t>Facts</a:t>
            </a:r>
          </a:p>
          <a:p>
            <a:pPr>
              <a:spcAft>
                <a:spcPts val="1200"/>
              </a:spcAft>
            </a:pPr>
            <a:r>
              <a:rPr lang="en-US" dirty="0"/>
              <a:t>Paragraphs</a:t>
            </a:r>
          </a:p>
          <a:p>
            <a:pPr>
              <a:spcAft>
                <a:spcPts val="1200"/>
              </a:spcAft>
            </a:pPr>
            <a:r>
              <a:rPr lang="en-US" dirty="0"/>
              <a:t>Scientific or technical vocabulary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2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Planning Our Report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xmlns="" id="{50BB8377-F7A7-6640-A58A-A77017EB12F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4024530"/>
              </p:ext>
            </p:extLst>
          </p:nvPr>
        </p:nvGraphicFramePr>
        <p:xfrm>
          <a:off x="1436914" y="1423851"/>
          <a:ext cx="6165669" cy="4816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5682">
                  <a:extLst>
                    <a:ext uri="{9D8B030D-6E8A-4147-A177-3AD203B41FA5}">
                      <a16:colId xmlns:a16="http://schemas.microsoft.com/office/drawing/2014/main" xmlns="" val="2959366539"/>
                    </a:ext>
                  </a:extLst>
                </a:gridCol>
                <a:gridCol w="4829987">
                  <a:extLst>
                    <a:ext uri="{9D8B030D-6E8A-4147-A177-3AD203B41FA5}">
                      <a16:colId xmlns:a16="http://schemas.microsoft.com/office/drawing/2014/main" xmlns="" val="3881169174"/>
                    </a:ext>
                  </a:extLst>
                </a:gridCol>
              </a:tblGrid>
              <a:tr h="4197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Title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Periscopes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extLst>
                  <a:ext uri="{0D108BD9-81ED-4DB2-BD59-A6C34878D82A}">
                    <a16:rowId xmlns:a16="http://schemas.microsoft.com/office/drawing/2014/main" xmlns="" val="1359066121"/>
                  </a:ext>
                </a:extLst>
              </a:tr>
              <a:tr h="397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Subheading (Introduction)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What is a periscope?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extLst>
                  <a:ext uri="{0D108BD9-81ED-4DB2-BD59-A6C34878D82A}">
                    <a16:rowId xmlns:a16="http://schemas.microsoft.com/office/drawing/2014/main" xmlns="" val="4062475656"/>
                  </a:ext>
                </a:extLst>
              </a:tr>
              <a:tr h="967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Paragraph 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extLst>
                  <a:ext uri="{0D108BD9-81ED-4DB2-BD59-A6C34878D82A}">
                    <a16:rowId xmlns:a16="http://schemas.microsoft.com/office/drawing/2014/main" xmlns="" val="3468515813"/>
                  </a:ext>
                </a:extLst>
              </a:tr>
              <a:tr h="3293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Labelled Diagram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We did this part yesterday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extLst>
                  <a:ext uri="{0D108BD9-81ED-4DB2-BD59-A6C34878D82A}">
                    <a16:rowId xmlns:a16="http://schemas.microsoft.com/office/drawing/2014/main" xmlns="" val="2504307308"/>
                  </a:ext>
                </a:extLst>
              </a:tr>
              <a:tr h="198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Subheading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How do we see objects?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extLst>
                  <a:ext uri="{0D108BD9-81ED-4DB2-BD59-A6C34878D82A}">
                    <a16:rowId xmlns:a16="http://schemas.microsoft.com/office/drawing/2014/main" xmlns="" val="400996888"/>
                  </a:ext>
                </a:extLst>
              </a:tr>
              <a:tr h="1058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Paragraph 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extLst>
                  <a:ext uri="{0D108BD9-81ED-4DB2-BD59-A6C34878D82A}">
                    <a16:rowId xmlns:a16="http://schemas.microsoft.com/office/drawing/2014/main" xmlns="" val="2956135499"/>
                  </a:ext>
                </a:extLst>
              </a:tr>
              <a:tr h="198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Subheading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How does a periscope work?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extLst>
                  <a:ext uri="{0D108BD9-81ED-4DB2-BD59-A6C34878D82A}">
                    <a16:rowId xmlns:a16="http://schemas.microsoft.com/office/drawing/2014/main" xmlns="" val="855460004"/>
                  </a:ext>
                </a:extLst>
              </a:tr>
              <a:tr h="12455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Paragraph 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015" marR="39015" marT="0" marB="0"/>
                </a:tc>
                <a:extLst>
                  <a:ext uri="{0D108BD9-81ED-4DB2-BD59-A6C34878D82A}">
                    <a16:rowId xmlns:a16="http://schemas.microsoft.com/office/drawing/2014/main" xmlns="" val="100793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4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Writing Our Reports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3CB7A7-FE99-D245-BFBC-55B2EFECBA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Replying To Our Mysterious Friend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3CB7A7-FE99-D245-BFBC-55B2EFECB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Dear Friend,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have been </a:t>
            </a:r>
            <a:r>
              <a:rPr lang="en-US"/>
              <a:t>busy researching…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so" id="{AE25CF24-7035-4394-8C30-EF1394BAA3C2}" vid="{FDC0CF3E-6015-4788-BDEA-6452A7E9D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Presentation2.potx</Template>
  <TotalTime>234</TotalTime>
  <Words>104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Presentation2</vt:lpstr>
      <vt:lpstr>Light &amp; Mirrors 5 </vt:lpstr>
      <vt:lpstr>Learning Objectives</vt:lpstr>
      <vt:lpstr>Technical Reports</vt:lpstr>
      <vt:lpstr>Technical Reports</vt:lpstr>
      <vt:lpstr>Planning Our Report</vt:lpstr>
      <vt:lpstr>Writing Our Reports</vt:lpstr>
      <vt:lpstr>Replying To Our Mysterious Friend</vt:lpstr>
    </vt:vector>
  </TitlesOfParts>
  <Company>LJMU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Coulby</dc:creator>
  <cp:lastModifiedBy>Microsoft Office User</cp:lastModifiedBy>
  <cp:revision>39</cp:revision>
  <dcterms:created xsi:type="dcterms:W3CDTF">2017-12-19T08:25:51Z</dcterms:created>
  <dcterms:modified xsi:type="dcterms:W3CDTF">2018-11-09T10:31:40Z</dcterms:modified>
</cp:coreProperties>
</file>