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1"/>
  </p:notesMasterIdLst>
  <p:handoutMasterIdLst>
    <p:handoutMasterId r:id="rId22"/>
  </p:handoutMasterIdLst>
  <p:sldIdLst>
    <p:sldId id="256" r:id="rId4"/>
    <p:sldId id="271" r:id="rId5"/>
    <p:sldId id="282" r:id="rId6"/>
    <p:sldId id="295" r:id="rId7"/>
    <p:sldId id="297" r:id="rId8"/>
    <p:sldId id="303" r:id="rId9"/>
    <p:sldId id="301" r:id="rId10"/>
    <p:sldId id="298" r:id="rId11"/>
    <p:sldId id="304" r:id="rId12"/>
    <p:sldId id="305" r:id="rId13"/>
    <p:sldId id="306" r:id="rId14"/>
    <p:sldId id="284" r:id="rId15"/>
    <p:sldId id="285" r:id="rId16"/>
    <p:sldId id="307" r:id="rId17"/>
    <p:sldId id="308" r:id="rId18"/>
    <p:sldId id="309" r:id="rId19"/>
    <p:sldId id="310" r:id="rId20"/>
  </p:sldIdLst>
  <p:sldSz cx="12192000" cy="6858000"/>
  <p:notesSz cx="7104063" cy="10234613"/>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60AD45CB-E36F-4650-9934-CA3D0AA72E59}">
          <p14:sldIdLst>
            <p14:sldId id="256"/>
            <p14:sldId id="271"/>
            <p14:sldId id="282"/>
            <p14:sldId id="295"/>
            <p14:sldId id="297"/>
            <p14:sldId id="303"/>
            <p14:sldId id="301"/>
            <p14:sldId id="298"/>
            <p14:sldId id="304"/>
            <p14:sldId id="305"/>
            <p14:sldId id="306"/>
            <p14:sldId id="284"/>
            <p14:sldId id="285"/>
            <p14:sldId id="307"/>
            <p14:sldId id="308"/>
            <p14:sldId id="309"/>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F2F8FC"/>
    <a:srgbClr val="000000"/>
    <a:srgbClr val="DBE2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237D8F-BFD3-0C47-97CD-B890BFB1E792}" v="16" dt="2023-11-03T16:28:09.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85306" autoAdjust="0"/>
  </p:normalViewPr>
  <p:slideViewPr>
    <p:cSldViewPr snapToGrid="0">
      <p:cViewPr varScale="1">
        <p:scale>
          <a:sx n="108" d="100"/>
          <a:sy n="108" d="100"/>
        </p:scale>
        <p:origin x="288" y="192"/>
      </p:cViewPr>
      <p:guideLst/>
    </p:cSldViewPr>
  </p:slideViewPr>
  <p:notesTextViewPr>
    <p:cViewPr>
      <p:scale>
        <a:sx n="1" d="1"/>
        <a:sy n="1" d="1"/>
      </p:scale>
      <p:origin x="0" y="0"/>
    </p:cViewPr>
  </p:notesText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ydon, Jennifer" userId="ce0eb07d-25b6-48a6-8fb4-8758c2501a97" providerId="ADAL" clId="{732159F4-A65E-4547-B6F4-B9D070FC8703}"/>
    <pc:docChg chg="undo custSel addSld delSld modSld sldOrd delSection modSection replTag delTag">
      <pc:chgData name="Claydon, Jennifer" userId="ce0eb07d-25b6-48a6-8fb4-8758c2501a97" providerId="ADAL" clId="{732159F4-A65E-4547-B6F4-B9D070FC8703}" dt="2023-03-27T12:57:13.628" v="1951"/>
      <pc:docMkLst>
        <pc:docMk/>
      </pc:docMkLst>
      <pc:sldChg chg="addSp delSp modSp mod setBg">
        <pc:chgData name="Claydon, Jennifer" userId="ce0eb07d-25b6-48a6-8fb4-8758c2501a97" providerId="ADAL" clId="{732159F4-A65E-4547-B6F4-B9D070FC8703}" dt="2023-03-24T16:02:48.823" v="52" actId="164"/>
        <pc:sldMkLst>
          <pc:docMk/>
          <pc:sldMk cId="3150881883" sldId="256"/>
        </pc:sldMkLst>
        <pc:spChg chg="add mod">
          <ac:chgData name="Claydon, Jennifer" userId="ce0eb07d-25b6-48a6-8fb4-8758c2501a97" providerId="ADAL" clId="{732159F4-A65E-4547-B6F4-B9D070FC8703}" dt="2023-03-24T16:02:48.823" v="52" actId="164"/>
          <ac:spMkLst>
            <pc:docMk/>
            <pc:sldMk cId="3150881883" sldId="256"/>
            <ac:spMk id="4" creationId="{9CD4187F-FA26-C1C1-EE34-768DD64ED3C3}"/>
          </ac:spMkLst>
        </pc:spChg>
        <pc:spChg chg="del">
          <ac:chgData name="Claydon, Jennifer" userId="ce0eb07d-25b6-48a6-8fb4-8758c2501a97" providerId="ADAL" clId="{732159F4-A65E-4547-B6F4-B9D070FC8703}" dt="2023-03-24T16:00:52.821" v="0" actId="478"/>
          <ac:spMkLst>
            <pc:docMk/>
            <pc:sldMk cId="3150881883" sldId="256"/>
            <ac:spMk id="8" creationId="{A60B6663-86FB-A00B-ED57-919B52F0FADA}"/>
          </ac:spMkLst>
        </pc:spChg>
        <pc:spChg chg="del">
          <ac:chgData name="Claydon, Jennifer" userId="ce0eb07d-25b6-48a6-8fb4-8758c2501a97" providerId="ADAL" clId="{732159F4-A65E-4547-B6F4-B9D070FC8703}" dt="2023-03-24T16:00:52.821" v="0" actId="478"/>
          <ac:spMkLst>
            <pc:docMk/>
            <pc:sldMk cId="3150881883" sldId="256"/>
            <ac:spMk id="9" creationId="{AB1BB1DA-31B9-0AFA-2ACA-DC611A951126}"/>
          </ac:spMkLst>
        </pc:spChg>
        <pc:grpChg chg="add mod">
          <ac:chgData name="Claydon, Jennifer" userId="ce0eb07d-25b6-48a6-8fb4-8758c2501a97" providerId="ADAL" clId="{732159F4-A65E-4547-B6F4-B9D070FC8703}" dt="2023-03-24T16:02:48.823" v="52" actId="164"/>
          <ac:grpSpMkLst>
            <pc:docMk/>
            <pc:sldMk cId="3150881883" sldId="256"/>
            <ac:grpSpMk id="12" creationId="{99508D4B-CD7E-4E76-64EF-3C984A289973}"/>
          </ac:grpSpMkLst>
        </pc:grpChg>
        <pc:picChg chg="add mod">
          <ac:chgData name="Claydon, Jennifer" userId="ce0eb07d-25b6-48a6-8fb4-8758c2501a97" providerId="ADAL" clId="{732159F4-A65E-4547-B6F4-B9D070FC8703}" dt="2023-03-24T16:02:48.823" v="52" actId="164"/>
          <ac:picMkLst>
            <pc:docMk/>
            <pc:sldMk cId="3150881883" sldId="256"/>
            <ac:picMk id="3" creationId="{745A86BB-39CB-6BA4-0A24-9BD0FA5F719F}"/>
          </ac:picMkLst>
        </pc:picChg>
        <pc:picChg chg="add mod">
          <ac:chgData name="Claydon, Jennifer" userId="ce0eb07d-25b6-48a6-8fb4-8758c2501a97" providerId="ADAL" clId="{732159F4-A65E-4547-B6F4-B9D070FC8703}" dt="2023-03-24T16:02:48.823" v="52" actId="164"/>
          <ac:picMkLst>
            <pc:docMk/>
            <pc:sldMk cId="3150881883" sldId="256"/>
            <ac:picMk id="6" creationId="{FFCBC29C-A5E2-BC61-6ED6-0301BA2BBB70}"/>
          </ac:picMkLst>
        </pc:picChg>
        <pc:picChg chg="del">
          <ac:chgData name="Claydon, Jennifer" userId="ce0eb07d-25b6-48a6-8fb4-8758c2501a97" providerId="ADAL" clId="{732159F4-A65E-4547-B6F4-B9D070FC8703}" dt="2023-03-24T16:00:52.821" v="0" actId="478"/>
          <ac:picMkLst>
            <pc:docMk/>
            <pc:sldMk cId="3150881883" sldId="256"/>
            <ac:picMk id="7" creationId="{5D1C13A9-8768-ECEF-0A2A-B6FF147CC09E}"/>
          </ac:picMkLst>
        </pc:picChg>
        <pc:picChg chg="add mod">
          <ac:chgData name="Claydon, Jennifer" userId="ce0eb07d-25b6-48a6-8fb4-8758c2501a97" providerId="ADAL" clId="{732159F4-A65E-4547-B6F4-B9D070FC8703}" dt="2023-03-24T16:02:48.823" v="52" actId="164"/>
          <ac:picMkLst>
            <pc:docMk/>
            <pc:sldMk cId="3150881883" sldId="256"/>
            <ac:picMk id="11" creationId="{E4C07F61-2E14-389B-E9C3-C3B5649EA225}"/>
          </ac:picMkLst>
        </pc:picChg>
      </pc:sldChg>
      <pc:sldChg chg="addSp delSp modSp mod modAnim modNotesTx">
        <pc:chgData name="Claydon, Jennifer" userId="ce0eb07d-25b6-48a6-8fb4-8758c2501a97" providerId="ADAL" clId="{732159F4-A65E-4547-B6F4-B9D070FC8703}" dt="2023-03-24T16:05:27.038" v="199" actId="20577"/>
        <pc:sldMkLst>
          <pc:docMk/>
          <pc:sldMk cId="75464744" sldId="271"/>
        </pc:sldMkLst>
        <pc:spChg chg="del">
          <ac:chgData name="Claydon, Jennifer" userId="ce0eb07d-25b6-48a6-8fb4-8758c2501a97" providerId="ADAL" clId="{732159F4-A65E-4547-B6F4-B9D070FC8703}" dt="2023-03-24T16:03:00.250" v="56" actId="478"/>
          <ac:spMkLst>
            <pc:docMk/>
            <pc:sldMk cId="75464744" sldId="271"/>
            <ac:spMk id="2" creationId="{7DF9E438-2F17-4D9B-B5B7-8C7C69BD35AB}"/>
          </ac:spMkLst>
        </pc:spChg>
        <pc:spChg chg="del">
          <ac:chgData name="Claydon, Jennifer" userId="ce0eb07d-25b6-48a6-8fb4-8758c2501a97" providerId="ADAL" clId="{732159F4-A65E-4547-B6F4-B9D070FC8703}" dt="2023-03-24T16:03:00.250" v="56" actId="478"/>
          <ac:spMkLst>
            <pc:docMk/>
            <pc:sldMk cId="75464744" sldId="271"/>
            <ac:spMk id="4" creationId="{60C70813-CE67-84DF-CCFE-EA7EA5190A09}"/>
          </ac:spMkLst>
        </pc:spChg>
        <pc:spChg chg="del">
          <ac:chgData name="Claydon, Jennifer" userId="ce0eb07d-25b6-48a6-8fb4-8758c2501a97" providerId="ADAL" clId="{732159F4-A65E-4547-B6F4-B9D070FC8703}" dt="2023-03-24T16:03:00.250" v="56" actId="478"/>
          <ac:spMkLst>
            <pc:docMk/>
            <pc:sldMk cId="75464744" sldId="271"/>
            <ac:spMk id="5" creationId="{67DCD503-95AC-C780-0376-6F5DC8701BC2}"/>
          </ac:spMkLst>
        </pc:spChg>
        <pc:spChg chg="add mod">
          <ac:chgData name="Claydon, Jennifer" userId="ce0eb07d-25b6-48a6-8fb4-8758c2501a97" providerId="ADAL" clId="{732159F4-A65E-4547-B6F4-B9D070FC8703}" dt="2023-03-24T16:03:31.979" v="78" actId="1076"/>
          <ac:spMkLst>
            <pc:docMk/>
            <pc:sldMk cId="75464744" sldId="271"/>
            <ac:spMk id="6" creationId="{C1B66A3A-6A5C-88A3-5A14-D89DE49FFDCC}"/>
          </ac:spMkLst>
        </pc:spChg>
        <pc:spChg chg="del">
          <ac:chgData name="Claydon, Jennifer" userId="ce0eb07d-25b6-48a6-8fb4-8758c2501a97" providerId="ADAL" clId="{732159F4-A65E-4547-B6F4-B9D070FC8703}" dt="2023-03-24T16:03:00.250" v="56" actId="478"/>
          <ac:spMkLst>
            <pc:docMk/>
            <pc:sldMk cId="75464744" sldId="271"/>
            <ac:spMk id="11" creationId="{438596E2-1D74-41F0-8ADB-CE5F1E214126}"/>
          </ac:spMkLst>
        </pc:spChg>
        <pc:picChg chg="del">
          <ac:chgData name="Claydon, Jennifer" userId="ce0eb07d-25b6-48a6-8fb4-8758c2501a97" providerId="ADAL" clId="{732159F4-A65E-4547-B6F4-B9D070FC8703}" dt="2023-03-24T16:03:00.250" v="56" actId="478"/>
          <ac:picMkLst>
            <pc:docMk/>
            <pc:sldMk cId="75464744" sldId="271"/>
            <ac:picMk id="7" creationId="{99C1E8B7-8475-479D-922E-898042E6A69F}"/>
          </ac:picMkLst>
        </pc:picChg>
        <pc:picChg chg="add mod">
          <ac:chgData name="Claydon, Jennifer" userId="ce0eb07d-25b6-48a6-8fb4-8758c2501a97" providerId="ADAL" clId="{732159F4-A65E-4547-B6F4-B9D070FC8703}" dt="2023-03-24T16:03:59.072" v="85" actId="1076"/>
          <ac:picMkLst>
            <pc:docMk/>
            <pc:sldMk cId="75464744" sldId="271"/>
            <ac:picMk id="8" creationId="{0609E23B-DE63-8C40-862F-9BF93490A8B0}"/>
          </ac:picMkLst>
        </pc:picChg>
      </pc:sldChg>
      <pc:sldChg chg="addSp delSp modSp mod modNotesTx">
        <pc:chgData name="Claydon, Jennifer" userId="ce0eb07d-25b6-48a6-8fb4-8758c2501a97" providerId="ADAL" clId="{732159F4-A65E-4547-B6F4-B9D070FC8703}" dt="2023-03-27T12:53:54.139" v="1832" actId="20577"/>
        <pc:sldMkLst>
          <pc:docMk/>
          <pc:sldMk cId="2172394897" sldId="282"/>
        </pc:sldMkLst>
        <pc:spChg chg="mod">
          <ac:chgData name="Claydon, Jennifer" userId="ce0eb07d-25b6-48a6-8fb4-8758c2501a97" providerId="ADAL" clId="{732159F4-A65E-4547-B6F4-B9D070FC8703}" dt="2023-03-24T16:05:38.592" v="222" actId="20577"/>
          <ac:spMkLst>
            <pc:docMk/>
            <pc:sldMk cId="2172394897" sldId="282"/>
            <ac:spMk id="2" creationId="{7DF9E438-2F17-4D9B-B5B7-8C7C69BD35AB}"/>
          </ac:spMkLst>
        </pc:spChg>
        <pc:spChg chg="add mod">
          <ac:chgData name="Claydon, Jennifer" userId="ce0eb07d-25b6-48a6-8fb4-8758c2501a97" providerId="ADAL" clId="{732159F4-A65E-4547-B6F4-B9D070FC8703}" dt="2023-03-24T16:07:01.774" v="316" actId="113"/>
          <ac:spMkLst>
            <pc:docMk/>
            <pc:sldMk cId="2172394897" sldId="282"/>
            <ac:spMk id="8" creationId="{373545B9-E7A1-D1A2-FD56-CF06A78B6454}"/>
          </ac:spMkLst>
        </pc:spChg>
        <pc:spChg chg="add mod">
          <ac:chgData name="Claydon, Jennifer" userId="ce0eb07d-25b6-48a6-8fb4-8758c2501a97" providerId="ADAL" clId="{732159F4-A65E-4547-B6F4-B9D070FC8703}" dt="2023-03-24T16:07:09.513" v="324" actId="20577"/>
          <ac:spMkLst>
            <pc:docMk/>
            <pc:sldMk cId="2172394897" sldId="282"/>
            <ac:spMk id="9" creationId="{5192A91E-13CE-06DA-53BB-5F03175090EE}"/>
          </ac:spMkLst>
        </pc:spChg>
        <pc:spChg chg="add mod">
          <ac:chgData name="Claydon, Jennifer" userId="ce0eb07d-25b6-48a6-8fb4-8758c2501a97" providerId="ADAL" clId="{732159F4-A65E-4547-B6F4-B9D070FC8703}" dt="2023-03-24T16:07:15.391" v="334" actId="20577"/>
          <ac:spMkLst>
            <pc:docMk/>
            <pc:sldMk cId="2172394897" sldId="282"/>
            <ac:spMk id="10" creationId="{CA996D96-5EB9-8E5A-317B-12CB0612FBD7}"/>
          </ac:spMkLst>
        </pc:spChg>
        <pc:spChg chg="mod">
          <ac:chgData name="Claydon, Jennifer" userId="ce0eb07d-25b6-48a6-8fb4-8758c2501a97" providerId="ADAL" clId="{732159F4-A65E-4547-B6F4-B9D070FC8703}" dt="2023-03-27T12:53:54.139" v="1832" actId="20577"/>
          <ac:spMkLst>
            <pc:docMk/>
            <pc:sldMk cId="2172394897" sldId="282"/>
            <ac:spMk id="11" creationId="{438596E2-1D74-41F0-8ADB-CE5F1E214126}"/>
          </ac:spMkLst>
        </pc:spChg>
        <pc:picChg chg="add mod ord modCrop">
          <ac:chgData name="Claydon, Jennifer" userId="ce0eb07d-25b6-48a6-8fb4-8758c2501a97" providerId="ADAL" clId="{732159F4-A65E-4547-B6F4-B9D070FC8703}" dt="2023-03-24T16:07:23.081" v="338" actId="732"/>
          <ac:picMkLst>
            <pc:docMk/>
            <pc:sldMk cId="2172394897" sldId="282"/>
            <ac:picMk id="6" creationId="{928B8591-F6EF-C071-57D6-874D54BF477F}"/>
          </ac:picMkLst>
        </pc:picChg>
        <pc:picChg chg="del mod">
          <ac:chgData name="Claydon, Jennifer" userId="ce0eb07d-25b6-48a6-8fb4-8758c2501a97" providerId="ADAL" clId="{732159F4-A65E-4547-B6F4-B9D070FC8703}" dt="2023-03-24T16:05:54.568" v="229" actId="478"/>
          <ac:picMkLst>
            <pc:docMk/>
            <pc:sldMk cId="2172394897" sldId="282"/>
            <ac:picMk id="7" creationId="{99C1E8B7-8475-479D-922E-898042E6A69F}"/>
          </ac:picMkLst>
        </pc:picChg>
      </pc:sldChg>
      <pc:sldChg chg="del">
        <pc:chgData name="Claydon, Jennifer" userId="ce0eb07d-25b6-48a6-8fb4-8758c2501a97" providerId="ADAL" clId="{732159F4-A65E-4547-B6F4-B9D070FC8703}" dt="2023-03-24T16:12:37.468" v="607" actId="47"/>
        <pc:sldMkLst>
          <pc:docMk/>
          <pc:sldMk cId="118939044" sldId="283"/>
        </pc:sldMkLst>
      </pc:sldChg>
      <pc:sldChg chg="addSp delSp modSp mod modNotesTx">
        <pc:chgData name="Claydon, Jennifer" userId="ce0eb07d-25b6-48a6-8fb4-8758c2501a97" providerId="ADAL" clId="{732159F4-A65E-4547-B6F4-B9D070FC8703}" dt="2023-03-24T16:20:46.776" v="1366" actId="6549"/>
        <pc:sldMkLst>
          <pc:docMk/>
          <pc:sldMk cId="3548399647" sldId="284"/>
        </pc:sldMkLst>
        <pc:spChg chg="mod">
          <ac:chgData name="Claydon, Jennifer" userId="ce0eb07d-25b6-48a6-8fb4-8758c2501a97" providerId="ADAL" clId="{732159F4-A65E-4547-B6F4-B9D070FC8703}" dt="2023-03-24T16:17:12.741" v="1247" actId="20577"/>
          <ac:spMkLst>
            <pc:docMk/>
            <pc:sldMk cId="3548399647" sldId="284"/>
            <ac:spMk id="2" creationId="{7DF9E438-2F17-4D9B-B5B7-8C7C69BD35AB}"/>
          </ac:spMkLst>
        </pc:spChg>
        <pc:spChg chg="add mod">
          <ac:chgData name="Claydon, Jennifer" userId="ce0eb07d-25b6-48a6-8fb4-8758c2501a97" providerId="ADAL" clId="{732159F4-A65E-4547-B6F4-B9D070FC8703}" dt="2023-03-24T16:18:28.435" v="1294" actId="408"/>
          <ac:spMkLst>
            <pc:docMk/>
            <pc:sldMk cId="3548399647" sldId="284"/>
            <ac:spMk id="3" creationId="{EBBF05A7-2455-155F-F884-D0D54F29A4E0}"/>
          </ac:spMkLst>
        </pc:spChg>
        <pc:spChg chg="add mod">
          <ac:chgData name="Claydon, Jennifer" userId="ce0eb07d-25b6-48a6-8fb4-8758c2501a97" providerId="ADAL" clId="{732159F4-A65E-4547-B6F4-B9D070FC8703}" dt="2023-03-24T16:18:25.081" v="1290" actId="554"/>
          <ac:spMkLst>
            <pc:docMk/>
            <pc:sldMk cId="3548399647" sldId="284"/>
            <ac:spMk id="6" creationId="{98A2658F-DAFE-8EE1-3FA4-3E7979D936E4}"/>
          </ac:spMkLst>
        </pc:spChg>
        <pc:spChg chg="add del">
          <ac:chgData name="Claydon, Jennifer" userId="ce0eb07d-25b6-48a6-8fb4-8758c2501a97" providerId="ADAL" clId="{732159F4-A65E-4547-B6F4-B9D070FC8703}" dt="2023-03-24T16:18:50.272" v="1309" actId="478"/>
          <ac:spMkLst>
            <pc:docMk/>
            <pc:sldMk cId="3548399647" sldId="284"/>
            <ac:spMk id="10" creationId="{5D19B866-E207-65BC-7C3A-6ADB6A3AF9E3}"/>
          </ac:spMkLst>
        </pc:spChg>
        <pc:spChg chg="mod">
          <ac:chgData name="Claydon, Jennifer" userId="ce0eb07d-25b6-48a6-8fb4-8758c2501a97" providerId="ADAL" clId="{732159F4-A65E-4547-B6F4-B9D070FC8703}" dt="2023-03-24T16:18:25.081" v="1290" actId="554"/>
          <ac:spMkLst>
            <pc:docMk/>
            <pc:sldMk cId="3548399647" sldId="284"/>
            <ac:spMk id="11" creationId="{438596E2-1D74-41F0-8ADB-CE5F1E214126}"/>
          </ac:spMkLst>
        </pc:spChg>
        <pc:picChg chg="add mod ord">
          <ac:chgData name="Claydon, Jennifer" userId="ce0eb07d-25b6-48a6-8fb4-8758c2501a97" providerId="ADAL" clId="{732159F4-A65E-4547-B6F4-B9D070FC8703}" dt="2023-03-24T16:18:32.397" v="1295" actId="1076"/>
          <ac:picMkLst>
            <pc:docMk/>
            <pc:sldMk cId="3548399647" sldId="284"/>
            <ac:picMk id="8" creationId="{D8964A77-EF6F-C6BB-ABED-A4500D1245A5}"/>
          </ac:picMkLst>
        </pc:picChg>
      </pc:sldChg>
      <pc:sldChg chg="addSp delSp modSp mod modNotesTx">
        <pc:chgData name="Claydon, Jennifer" userId="ce0eb07d-25b6-48a6-8fb4-8758c2501a97" providerId="ADAL" clId="{732159F4-A65E-4547-B6F4-B9D070FC8703}" dt="2023-03-24T16:20:51.484" v="1371" actId="6549"/>
        <pc:sldMkLst>
          <pc:docMk/>
          <pc:sldMk cId="2389422349" sldId="285"/>
        </pc:sldMkLst>
        <pc:spChg chg="mod">
          <ac:chgData name="Claydon, Jennifer" userId="ce0eb07d-25b6-48a6-8fb4-8758c2501a97" providerId="ADAL" clId="{732159F4-A65E-4547-B6F4-B9D070FC8703}" dt="2023-03-24T16:18:46.781" v="1308" actId="20577"/>
          <ac:spMkLst>
            <pc:docMk/>
            <pc:sldMk cId="2389422349" sldId="285"/>
            <ac:spMk id="2" creationId="{7DF9E438-2F17-4D9B-B5B7-8C7C69BD35AB}"/>
          </ac:spMkLst>
        </pc:spChg>
        <pc:spChg chg="mod">
          <ac:chgData name="Claydon, Jennifer" userId="ce0eb07d-25b6-48a6-8fb4-8758c2501a97" providerId="ADAL" clId="{732159F4-A65E-4547-B6F4-B9D070FC8703}" dt="2023-03-24T16:20:21.393" v="1352" actId="14100"/>
          <ac:spMkLst>
            <pc:docMk/>
            <pc:sldMk cId="2389422349" sldId="285"/>
            <ac:spMk id="11" creationId="{438596E2-1D74-41F0-8ADB-CE5F1E214126}"/>
          </ac:spMkLst>
        </pc:spChg>
        <pc:picChg chg="add mod ord modCrop">
          <ac:chgData name="Claydon, Jennifer" userId="ce0eb07d-25b6-48a6-8fb4-8758c2501a97" providerId="ADAL" clId="{732159F4-A65E-4547-B6F4-B9D070FC8703}" dt="2023-03-24T16:20:24.547" v="1357" actId="1076"/>
          <ac:picMkLst>
            <pc:docMk/>
            <pc:sldMk cId="2389422349" sldId="285"/>
            <ac:picMk id="6" creationId="{05179A6E-5CFB-479D-0063-29DE82EEEF3C}"/>
          </ac:picMkLst>
        </pc:picChg>
        <pc:picChg chg="del">
          <ac:chgData name="Claydon, Jennifer" userId="ce0eb07d-25b6-48a6-8fb4-8758c2501a97" providerId="ADAL" clId="{732159F4-A65E-4547-B6F4-B9D070FC8703}" dt="2023-03-24T16:18:53.167" v="1313" actId="478"/>
          <ac:picMkLst>
            <pc:docMk/>
            <pc:sldMk cId="2389422349" sldId="285"/>
            <ac:picMk id="9" creationId="{76DFBD0C-0EF4-2A2E-837F-049B467DE067}"/>
          </ac:picMkLst>
        </pc:picChg>
      </pc:sldChg>
      <pc:sldChg chg="del">
        <pc:chgData name="Claydon, Jennifer" userId="ce0eb07d-25b6-48a6-8fb4-8758c2501a97" providerId="ADAL" clId="{732159F4-A65E-4547-B6F4-B9D070FC8703}" dt="2023-03-24T16:26:37.902" v="1800" actId="18676"/>
        <pc:sldMkLst>
          <pc:docMk/>
          <pc:sldMk cId="1555839115" sldId="286"/>
        </pc:sldMkLst>
      </pc:sldChg>
      <pc:sldChg chg="del">
        <pc:chgData name="Claydon, Jennifer" userId="ce0eb07d-25b6-48a6-8fb4-8758c2501a97" providerId="ADAL" clId="{732159F4-A65E-4547-B6F4-B9D070FC8703}" dt="2023-03-24T16:26:37.902" v="1800" actId="18676"/>
        <pc:sldMkLst>
          <pc:docMk/>
          <pc:sldMk cId="3663585745" sldId="287"/>
        </pc:sldMkLst>
      </pc:sldChg>
      <pc:sldChg chg="del">
        <pc:chgData name="Claydon, Jennifer" userId="ce0eb07d-25b6-48a6-8fb4-8758c2501a97" providerId="ADAL" clId="{732159F4-A65E-4547-B6F4-B9D070FC8703}" dt="2023-03-24T16:26:37.902" v="1800" actId="18676"/>
        <pc:sldMkLst>
          <pc:docMk/>
          <pc:sldMk cId="730113732" sldId="288"/>
        </pc:sldMkLst>
      </pc:sldChg>
      <pc:sldChg chg="del">
        <pc:chgData name="Claydon, Jennifer" userId="ce0eb07d-25b6-48a6-8fb4-8758c2501a97" providerId="ADAL" clId="{732159F4-A65E-4547-B6F4-B9D070FC8703}" dt="2023-03-24T16:26:37.902" v="1800" actId="18676"/>
        <pc:sldMkLst>
          <pc:docMk/>
          <pc:sldMk cId="4189953146" sldId="289"/>
        </pc:sldMkLst>
      </pc:sldChg>
      <pc:sldChg chg="del">
        <pc:chgData name="Claydon, Jennifer" userId="ce0eb07d-25b6-48a6-8fb4-8758c2501a97" providerId="ADAL" clId="{732159F4-A65E-4547-B6F4-B9D070FC8703}" dt="2023-03-24T16:26:37.902" v="1800" actId="18676"/>
        <pc:sldMkLst>
          <pc:docMk/>
          <pc:sldMk cId="3530419323" sldId="290"/>
        </pc:sldMkLst>
      </pc:sldChg>
      <pc:sldChg chg="del">
        <pc:chgData name="Claydon, Jennifer" userId="ce0eb07d-25b6-48a6-8fb4-8758c2501a97" providerId="ADAL" clId="{732159F4-A65E-4547-B6F4-B9D070FC8703}" dt="2023-03-24T16:26:37.902" v="1800" actId="18676"/>
        <pc:sldMkLst>
          <pc:docMk/>
          <pc:sldMk cId="30820082" sldId="291"/>
        </pc:sldMkLst>
      </pc:sldChg>
      <pc:sldChg chg="del">
        <pc:chgData name="Claydon, Jennifer" userId="ce0eb07d-25b6-48a6-8fb4-8758c2501a97" providerId="ADAL" clId="{732159F4-A65E-4547-B6F4-B9D070FC8703}" dt="2023-03-24T16:26:37.902" v="1800" actId="18676"/>
        <pc:sldMkLst>
          <pc:docMk/>
          <pc:sldMk cId="623256817" sldId="292"/>
        </pc:sldMkLst>
      </pc:sldChg>
      <pc:sldChg chg="del">
        <pc:chgData name="Claydon, Jennifer" userId="ce0eb07d-25b6-48a6-8fb4-8758c2501a97" providerId="ADAL" clId="{732159F4-A65E-4547-B6F4-B9D070FC8703}" dt="2023-03-24T16:26:37.902" v="1800" actId="18676"/>
        <pc:sldMkLst>
          <pc:docMk/>
          <pc:sldMk cId="3391639166" sldId="293"/>
        </pc:sldMkLst>
      </pc:sldChg>
      <pc:sldChg chg="del">
        <pc:chgData name="Claydon, Jennifer" userId="ce0eb07d-25b6-48a6-8fb4-8758c2501a97" providerId="ADAL" clId="{732159F4-A65E-4547-B6F4-B9D070FC8703}" dt="2023-03-24T16:26:46.419" v="1805" actId="18676"/>
        <pc:sldMkLst>
          <pc:docMk/>
          <pc:sldMk cId="803026509" sldId="294"/>
        </pc:sldMkLst>
      </pc:sldChg>
      <pc:sldChg chg="modSp add mod setBg modAnim modNotesTx">
        <pc:chgData name="Claydon, Jennifer" userId="ce0eb07d-25b6-48a6-8fb4-8758c2501a97" providerId="ADAL" clId="{732159F4-A65E-4547-B6F4-B9D070FC8703}" dt="2023-03-27T12:53:56.684" v="1833" actId="20577"/>
        <pc:sldMkLst>
          <pc:docMk/>
          <pc:sldMk cId="1632975092" sldId="295"/>
        </pc:sldMkLst>
        <pc:spChg chg="mod">
          <ac:chgData name="Claydon, Jennifer" userId="ce0eb07d-25b6-48a6-8fb4-8758c2501a97" providerId="ADAL" clId="{732159F4-A65E-4547-B6F4-B9D070FC8703}" dt="2023-03-24T16:07:51.692" v="414" actId="207"/>
          <ac:spMkLst>
            <pc:docMk/>
            <pc:sldMk cId="1632975092" sldId="295"/>
            <ac:spMk id="8" creationId="{373545B9-E7A1-D1A2-FD56-CF06A78B6454}"/>
          </ac:spMkLst>
        </pc:spChg>
        <pc:spChg chg="mod">
          <ac:chgData name="Claydon, Jennifer" userId="ce0eb07d-25b6-48a6-8fb4-8758c2501a97" providerId="ADAL" clId="{732159F4-A65E-4547-B6F4-B9D070FC8703}" dt="2023-03-27T12:53:56.684" v="1833" actId="20577"/>
          <ac:spMkLst>
            <pc:docMk/>
            <pc:sldMk cId="1632975092" sldId="295"/>
            <ac:spMk id="11" creationId="{438596E2-1D74-41F0-8ADB-CE5F1E214126}"/>
          </ac:spMkLst>
        </pc:spChg>
      </pc:sldChg>
      <pc:sldChg chg="add del setBg">
        <pc:chgData name="Claydon, Jennifer" userId="ce0eb07d-25b6-48a6-8fb4-8758c2501a97" providerId="ADAL" clId="{732159F4-A65E-4547-B6F4-B9D070FC8703}" dt="2023-03-24T16:08:43.912" v="428" actId="47"/>
        <pc:sldMkLst>
          <pc:docMk/>
          <pc:sldMk cId="2135371850" sldId="296"/>
        </pc:sldMkLst>
      </pc:sldChg>
      <pc:sldChg chg="addSp delSp modSp mod ord modNotesTx">
        <pc:chgData name="Claydon, Jennifer" userId="ce0eb07d-25b6-48a6-8fb4-8758c2501a97" providerId="ADAL" clId="{732159F4-A65E-4547-B6F4-B9D070FC8703}" dt="2023-03-27T12:54:02.397" v="1850" actId="20577"/>
        <pc:sldMkLst>
          <pc:docMk/>
          <pc:sldMk cId="2882626201" sldId="297"/>
        </pc:sldMkLst>
        <pc:spChg chg="mod">
          <ac:chgData name="Claydon, Jennifer" userId="ce0eb07d-25b6-48a6-8fb4-8758c2501a97" providerId="ADAL" clId="{732159F4-A65E-4547-B6F4-B9D070FC8703}" dt="2023-03-24T16:09:16.783" v="471" actId="20577"/>
          <ac:spMkLst>
            <pc:docMk/>
            <pc:sldMk cId="2882626201" sldId="297"/>
            <ac:spMk id="8" creationId="{373545B9-E7A1-D1A2-FD56-CF06A78B6454}"/>
          </ac:spMkLst>
        </pc:spChg>
        <pc:spChg chg="mod">
          <ac:chgData name="Claydon, Jennifer" userId="ce0eb07d-25b6-48a6-8fb4-8758c2501a97" providerId="ADAL" clId="{732159F4-A65E-4547-B6F4-B9D070FC8703}" dt="2023-03-24T16:09:18.705" v="473" actId="20577"/>
          <ac:spMkLst>
            <pc:docMk/>
            <pc:sldMk cId="2882626201" sldId="297"/>
            <ac:spMk id="9" creationId="{5192A91E-13CE-06DA-53BB-5F03175090EE}"/>
          </ac:spMkLst>
        </pc:spChg>
        <pc:spChg chg="del">
          <ac:chgData name="Claydon, Jennifer" userId="ce0eb07d-25b6-48a6-8fb4-8758c2501a97" providerId="ADAL" clId="{732159F4-A65E-4547-B6F4-B9D070FC8703}" dt="2023-03-24T16:09:20.639" v="474" actId="478"/>
          <ac:spMkLst>
            <pc:docMk/>
            <pc:sldMk cId="2882626201" sldId="297"/>
            <ac:spMk id="10" creationId="{CA996D96-5EB9-8E5A-317B-12CB0612FBD7}"/>
          </ac:spMkLst>
        </pc:spChg>
        <pc:spChg chg="mod">
          <ac:chgData name="Claydon, Jennifer" userId="ce0eb07d-25b6-48a6-8fb4-8758c2501a97" providerId="ADAL" clId="{732159F4-A65E-4547-B6F4-B9D070FC8703}" dt="2023-03-27T12:54:02.397" v="1850" actId="20577"/>
          <ac:spMkLst>
            <pc:docMk/>
            <pc:sldMk cId="2882626201" sldId="297"/>
            <ac:spMk id="11" creationId="{438596E2-1D74-41F0-8ADB-CE5F1E214126}"/>
          </ac:spMkLst>
        </pc:spChg>
        <pc:picChg chg="del">
          <ac:chgData name="Claydon, Jennifer" userId="ce0eb07d-25b6-48a6-8fb4-8758c2501a97" providerId="ADAL" clId="{732159F4-A65E-4547-B6F4-B9D070FC8703}" dt="2023-03-24T16:10:55.489" v="549" actId="478"/>
          <ac:picMkLst>
            <pc:docMk/>
            <pc:sldMk cId="2882626201" sldId="297"/>
            <ac:picMk id="6" creationId="{928B8591-F6EF-C071-57D6-874D54BF477F}"/>
          </ac:picMkLst>
        </pc:picChg>
        <pc:picChg chg="add mod modCrop">
          <ac:chgData name="Claydon, Jennifer" userId="ce0eb07d-25b6-48a6-8fb4-8758c2501a97" providerId="ADAL" clId="{732159F4-A65E-4547-B6F4-B9D070FC8703}" dt="2023-03-24T16:11:11.237" v="562" actId="1076"/>
          <ac:picMkLst>
            <pc:docMk/>
            <pc:sldMk cId="2882626201" sldId="297"/>
            <ac:picMk id="7" creationId="{E431D7D3-58F1-4699-52F2-A76E96045A83}"/>
          </ac:picMkLst>
        </pc:picChg>
      </pc:sldChg>
      <pc:sldChg chg="addSp delSp modSp mod modNotesTx">
        <pc:chgData name="Claydon, Jennifer" userId="ce0eb07d-25b6-48a6-8fb4-8758c2501a97" providerId="ADAL" clId="{732159F4-A65E-4547-B6F4-B9D070FC8703}" dt="2023-03-24T16:13:42.470" v="876" actId="20577"/>
        <pc:sldMkLst>
          <pc:docMk/>
          <pc:sldMk cId="835442692" sldId="298"/>
        </pc:sldMkLst>
        <pc:spChg chg="mod">
          <ac:chgData name="Claydon, Jennifer" userId="ce0eb07d-25b6-48a6-8fb4-8758c2501a97" providerId="ADAL" clId="{732159F4-A65E-4547-B6F4-B9D070FC8703}" dt="2023-03-24T16:10:46.191" v="541" actId="20577"/>
          <ac:spMkLst>
            <pc:docMk/>
            <pc:sldMk cId="835442692" sldId="298"/>
            <ac:spMk id="8" creationId="{373545B9-E7A1-D1A2-FD56-CF06A78B6454}"/>
          </ac:spMkLst>
        </pc:spChg>
        <pc:spChg chg="mod">
          <ac:chgData name="Claydon, Jennifer" userId="ce0eb07d-25b6-48a6-8fb4-8758c2501a97" providerId="ADAL" clId="{732159F4-A65E-4547-B6F4-B9D070FC8703}" dt="2023-03-24T16:10:47.839" v="543" actId="20577"/>
          <ac:spMkLst>
            <pc:docMk/>
            <pc:sldMk cId="835442692" sldId="298"/>
            <ac:spMk id="9" creationId="{5192A91E-13CE-06DA-53BB-5F03175090EE}"/>
          </ac:spMkLst>
        </pc:spChg>
        <pc:spChg chg="del">
          <ac:chgData name="Claydon, Jennifer" userId="ce0eb07d-25b6-48a6-8fb4-8758c2501a97" providerId="ADAL" clId="{732159F4-A65E-4547-B6F4-B9D070FC8703}" dt="2023-03-24T16:10:49.734" v="547" actId="478"/>
          <ac:spMkLst>
            <pc:docMk/>
            <pc:sldMk cId="835442692" sldId="298"/>
            <ac:spMk id="10" creationId="{CA996D96-5EB9-8E5A-317B-12CB0612FBD7}"/>
          </ac:spMkLst>
        </pc:spChg>
        <pc:spChg chg="mod">
          <ac:chgData name="Claydon, Jennifer" userId="ce0eb07d-25b6-48a6-8fb4-8758c2501a97" providerId="ADAL" clId="{732159F4-A65E-4547-B6F4-B9D070FC8703}" dt="2023-03-24T16:10:43.634" v="538" actId="20577"/>
          <ac:spMkLst>
            <pc:docMk/>
            <pc:sldMk cId="835442692" sldId="298"/>
            <ac:spMk id="11" creationId="{438596E2-1D74-41F0-8ADB-CE5F1E214126}"/>
          </ac:spMkLst>
        </pc:spChg>
        <pc:picChg chg="del">
          <ac:chgData name="Claydon, Jennifer" userId="ce0eb07d-25b6-48a6-8fb4-8758c2501a97" providerId="ADAL" clId="{732159F4-A65E-4547-B6F4-B9D070FC8703}" dt="2023-03-24T16:10:50.782" v="548" actId="478"/>
          <ac:picMkLst>
            <pc:docMk/>
            <pc:sldMk cId="835442692" sldId="298"/>
            <ac:picMk id="6" creationId="{928B8591-F6EF-C071-57D6-874D54BF477F}"/>
          </ac:picMkLst>
        </pc:picChg>
        <pc:picChg chg="add mod modCrop">
          <ac:chgData name="Claydon, Jennifer" userId="ce0eb07d-25b6-48a6-8fb4-8758c2501a97" providerId="ADAL" clId="{732159F4-A65E-4547-B6F4-B9D070FC8703}" dt="2023-03-24T16:11:27.649" v="575" actId="1076"/>
          <ac:picMkLst>
            <pc:docMk/>
            <pc:sldMk cId="835442692" sldId="298"/>
            <ac:picMk id="7" creationId="{B854B058-C97B-C928-4C2A-9A3EB87E9136}"/>
          </ac:picMkLst>
        </pc:picChg>
      </pc:sldChg>
      <pc:sldChg chg="add del setBg">
        <pc:chgData name="Claydon, Jennifer" userId="ce0eb07d-25b6-48a6-8fb4-8758c2501a97" providerId="ADAL" clId="{732159F4-A65E-4547-B6F4-B9D070FC8703}" dt="2023-03-24T16:08:50.131" v="434" actId="47"/>
        <pc:sldMkLst>
          <pc:docMk/>
          <pc:sldMk cId="651954640" sldId="299"/>
        </pc:sldMkLst>
      </pc:sldChg>
      <pc:sldChg chg="delSp add del mod delAnim">
        <pc:chgData name="Claydon, Jennifer" userId="ce0eb07d-25b6-48a6-8fb4-8758c2501a97" providerId="ADAL" clId="{732159F4-A65E-4547-B6F4-B9D070FC8703}" dt="2023-03-24T16:10:32.880" v="513" actId="47"/>
        <pc:sldMkLst>
          <pc:docMk/>
          <pc:sldMk cId="3438950126" sldId="300"/>
        </pc:sldMkLst>
        <pc:spChg chg="del">
          <ac:chgData name="Claydon, Jennifer" userId="ce0eb07d-25b6-48a6-8fb4-8758c2501a97" providerId="ADAL" clId="{732159F4-A65E-4547-B6F4-B9D070FC8703}" dt="2023-03-24T16:08:55.783" v="435" actId="478"/>
          <ac:spMkLst>
            <pc:docMk/>
            <pc:sldMk cId="3438950126" sldId="300"/>
            <ac:spMk id="8" creationId="{373545B9-E7A1-D1A2-FD56-CF06A78B6454}"/>
          </ac:spMkLst>
        </pc:spChg>
        <pc:spChg chg="del">
          <ac:chgData name="Claydon, Jennifer" userId="ce0eb07d-25b6-48a6-8fb4-8758c2501a97" providerId="ADAL" clId="{732159F4-A65E-4547-B6F4-B9D070FC8703}" dt="2023-03-24T16:08:55.783" v="435" actId="478"/>
          <ac:spMkLst>
            <pc:docMk/>
            <pc:sldMk cId="3438950126" sldId="300"/>
            <ac:spMk id="9" creationId="{5192A91E-13CE-06DA-53BB-5F03175090EE}"/>
          </ac:spMkLst>
        </pc:spChg>
        <pc:spChg chg="del">
          <ac:chgData name="Claydon, Jennifer" userId="ce0eb07d-25b6-48a6-8fb4-8758c2501a97" providerId="ADAL" clId="{732159F4-A65E-4547-B6F4-B9D070FC8703}" dt="2023-03-24T16:08:56.446" v="436" actId="478"/>
          <ac:spMkLst>
            <pc:docMk/>
            <pc:sldMk cId="3438950126" sldId="300"/>
            <ac:spMk id="10" creationId="{CA996D96-5EB9-8E5A-317B-12CB0612FBD7}"/>
          </ac:spMkLst>
        </pc:spChg>
        <pc:picChg chg="del">
          <ac:chgData name="Claydon, Jennifer" userId="ce0eb07d-25b6-48a6-8fb4-8758c2501a97" providerId="ADAL" clId="{732159F4-A65E-4547-B6F4-B9D070FC8703}" dt="2023-03-24T16:08:57.423" v="440" actId="478"/>
          <ac:picMkLst>
            <pc:docMk/>
            <pc:sldMk cId="3438950126" sldId="300"/>
            <ac:picMk id="6" creationId="{928B8591-F6EF-C071-57D6-874D54BF477F}"/>
          </ac:picMkLst>
        </pc:picChg>
      </pc:sldChg>
      <pc:sldChg chg="addSp delSp modSp mod delAnim modAnim modNotesTx">
        <pc:chgData name="Claydon, Jennifer" userId="ce0eb07d-25b6-48a6-8fb4-8758c2501a97" providerId="ADAL" clId="{732159F4-A65E-4547-B6F4-B9D070FC8703}" dt="2023-03-27T12:55:19.866" v="1921" actId="403"/>
        <pc:sldMkLst>
          <pc:docMk/>
          <pc:sldMk cId="3866388351" sldId="301"/>
        </pc:sldMkLst>
        <pc:spChg chg="mod">
          <ac:chgData name="Claydon, Jennifer" userId="ce0eb07d-25b6-48a6-8fb4-8758c2501a97" providerId="ADAL" clId="{732159F4-A65E-4547-B6F4-B9D070FC8703}" dt="2023-03-27T12:55:19.866" v="1921" actId="403"/>
          <ac:spMkLst>
            <pc:docMk/>
            <pc:sldMk cId="3866388351" sldId="301"/>
            <ac:spMk id="2" creationId="{7DF9E438-2F17-4D9B-B5B7-8C7C69BD35AB}"/>
          </ac:spMkLst>
        </pc:spChg>
        <pc:spChg chg="del">
          <ac:chgData name="Claydon, Jennifer" userId="ce0eb07d-25b6-48a6-8fb4-8758c2501a97" providerId="ADAL" clId="{732159F4-A65E-4547-B6F4-B9D070FC8703}" dt="2023-03-24T16:10:20.026" v="502" actId="478"/>
          <ac:spMkLst>
            <pc:docMk/>
            <pc:sldMk cId="3866388351" sldId="301"/>
            <ac:spMk id="8" creationId="{373545B9-E7A1-D1A2-FD56-CF06A78B6454}"/>
          </ac:spMkLst>
        </pc:spChg>
        <pc:spChg chg="del mod">
          <ac:chgData name="Claydon, Jennifer" userId="ce0eb07d-25b6-48a6-8fb4-8758c2501a97" providerId="ADAL" clId="{732159F4-A65E-4547-B6F4-B9D070FC8703}" dt="2023-03-24T16:10:20.026" v="502" actId="478"/>
          <ac:spMkLst>
            <pc:docMk/>
            <pc:sldMk cId="3866388351" sldId="301"/>
            <ac:spMk id="9" creationId="{5192A91E-13CE-06DA-53BB-5F03175090EE}"/>
          </ac:spMkLst>
        </pc:spChg>
        <pc:spChg chg="del">
          <ac:chgData name="Claydon, Jennifer" userId="ce0eb07d-25b6-48a6-8fb4-8758c2501a97" providerId="ADAL" clId="{732159F4-A65E-4547-B6F4-B9D070FC8703}" dt="2023-03-24T16:10:21.484" v="506" actId="478"/>
          <ac:spMkLst>
            <pc:docMk/>
            <pc:sldMk cId="3866388351" sldId="301"/>
            <ac:spMk id="11" creationId="{438596E2-1D74-41F0-8ADB-CE5F1E214126}"/>
          </ac:spMkLst>
        </pc:spChg>
        <pc:picChg chg="del">
          <ac:chgData name="Claydon, Jennifer" userId="ce0eb07d-25b6-48a6-8fb4-8758c2501a97" providerId="ADAL" clId="{732159F4-A65E-4547-B6F4-B9D070FC8703}" dt="2023-03-24T16:10:18.599" v="501" actId="478"/>
          <ac:picMkLst>
            <pc:docMk/>
            <pc:sldMk cId="3866388351" sldId="301"/>
            <ac:picMk id="6" creationId="{928B8591-F6EF-C071-57D6-874D54BF477F}"/>
          </ac:picMkLst>
        </pc:picChg>
        <pc:picChg chg="add mod">
          <ac:chgData name="Claydon, Jennifer" userId="ce0eb07d-25b6-48a6-8fb4-8758c2501a97" providerId="ADAL" clId="{732159F4-A65E-4547-B6F4-B9D070FC8703}" dt="2023-03-24T16:10:30.025" v="512" actId="1076"/>
          <ac:picMkLst>
            <pc:docMk/>
            <pc:sldMk cId="3866388351" sldId="301"/>
            <ac:picMk id="7" creationId="{4FAD4651-780F-BF08-57FC-1B838978CD70}"/>
          </ac:picMkLst>
        </pc:picChg>
      </pc:sldChg>
      <pc:sldChg chg="add del setBg">
        <pc:chgData name="Claydon, Jennifer" userId="ce0eb07d-25b6-48a6-8fb4-8758c2501a97" providerId="ADAL" clId="{732159F4-A65E-4547-B6F4-B9D070FC8703}" dt="2023-03-24T16:12:07.955" v="593" actId="47"/>
        <pc:sldMkLst>
          <pc:docMk/>
          <pc:sldMk cId="1918775568" sldId="302"/>
        </pc:sldMkLst>
      </pc:sldChg>
      <pc:sldChg chg="modSp mod modAnim modNotesTx">
        <pc:chgData name="Claydon, Jennifer" userId="ce0eb07d-25b6-48a6-8fb4-8758c2501a97" providerId="ADAL" clId="{732159F4-A65E-4547-B6F4-B9D070FC8703}" dt="2023-03-27T12:54:09.861" v="1870" actId="20577"/>
        <pc:sldMkLst>
          <pc:docMk/>
          <pc:sldMk cId="3841881167" sldId="303"/>
        </pc:sldMkLst>
        <pc:spChg chg="mod">
          <ac:chgData name="Claydon, Jennifer" userId="ce0eb07d-25b6-48a6-8fb4-8758c2501a97" providerId="ADAL" clId="{732159F4-A65E-4547-B6F4-B9D070FC8703}" dt="2023-03-24T16:11:48.195" v="583" actId="207"/>
          <ac:spMkLst>
            <pc:docMk/>
            <pc:sldMk cId="3841881167" sldId="303"/>
            <ac:spMk id="9" creationId="{5192A91E-13CE-06DA-53BB-5F03175090EE}"/>
          </ac:spMkLst>
        </pc:spChg>
        <pc:spChg chg="mod">
          <ac:chgData name="Claydon, Jennifer" userId="ce0eb07d-25b6-48a6-8fb4-8758c2501a97" providerId="ADAL" clId="{732159F4-A65E-4547-B6F4-B9D070FC8703}" dt="2023-03-27T12:54:09.861" v="1870" actId="20577"/>
          <ac:spMkLst>
            <pc:docMk/>
            <pc:sldMk cId="3841881167" sldId="303"/>
            <ac:spMk id="11" creationId="{438596E2-1D74-41F0-8ADB-CE5F1E214126}"/>
          </ac:spMkLst>
        </pc:spChg>
      </pc:sldChg>
      <pc:sldChg chg="modSp mod modAnim modNotesTx">
        <pc:chgData name="Claydon, Jennifer" userId="ce0eb07d-25b6-48a6-8fb4-8758c2501a97" providerId="ADAL" clId="{732159F4-A65E-4547-B6F4-B9D070FC8703}" dt="2023-03-24T16:13:39.402" v="868" actId="20577"/>
        <pc:sldMkLst>
          <pc:docMk/>
          <pc:sldMk cId="4172572751" sldId="304"/>
        </pc:sldMkLst>
        <pc:spChg chg="mod">
          <ac:chgData name="Claydon, Jennifer" userId="ce0eb07d-25b6-48a6-8fb4-8758c2501a97" providerId="ADAL" clId="{732159F4-A65E-4547-B6F4-B9D070FC8703}" dt="2023-03-24T16:12:17.365" v="597" actId="207"/>
          <ac:spMkLst>
            <pc:docMk/>
            <pc:sldMk cId="4172572751" sldId="304"/>
            <ac:spMk id="8" creationId="{373545B9-E7A1-D1A2-FD56-CF06A78B6454}"/>
          </ac:spMkLst>
        </pc:spChg>
      </pc:sldChg>
      <pc:sldChg chg="addSp delSp modSp mod modNotesTx">
        <pc:chgData name="Claydon, Jennifer" userId="ce0eb07d-25b6-48a6-8fb4-8758c2501a97" providerId="ADAL" clId="{732159F4-A65E-4547-B6F4-B9D070FC8703}" dt="2023-03-27T12:55:16.114" v="1920" actId="1076"/>
        <pc:sldMkLst>
          <pc:docMk/>
          <pc:sldMk cId="2785155457" sldId="305"/>
        </pc:sldMkLst>
        <pc:spChg chg="mod">
          <ac:chgData name="Claydon, Jennifer" userId="ce0eb07d-25b6-48a6-8fb4-8758c2501a97" providerId="ADAL" clId="{732159F4-A65E-4547-B6F4-B9D070FC8703}" dt="2023-03-27T12:55:16.114" v="1920" actId="1076"/>
          <ac:spMkLst>
            <pc:docMk/>
            <pc:sldMk cId="2785155457" sldId="305"/>
            <ac:spMk id="2" creationId="{7DF9E438-2F17-4D9B-B5B7-8C7C69BD35AB}"/>
          </ac:spMkLst>
        </pc:spChg>
        <pc:spChg chg="add mod">
          <ac:chgData name="Claydon, Jennifer" userId="ce0eb07d-25b6-48a6-8fb4-8758c2501a97" providerId="ADAL" clId="{732159F4-A65E-4547-B6F4-B9D070FC8703}" dt="2023-03-24T16:14:30.902" v="915" actId="20577"/>
          <ac:spMkLst>
            <pc:docMk/>
            <pc:sldMk cId="2785155457" sldId="305"/>
            <ac:spMk id="3" creationId="{9F9E51A8-3BB9-E180-DA63-B5E736F65D62}"/>
          </ac:spMkLst>
        </pc:spChg>
        <pc:spChg chg="add mod">
          <ac:chgData name="Claydon, Jennifer" userId="ce0eb07d-25b6-48a6-8fb4-8758c2501a97" providerId="ADAL" clId="{732159F4-A65E-4547-B6F4-B9D070FC8703}" dt="2023-03-24T16:14:36.959" v="924" actId="20577"/>
          <ac:spMkLst>
            <pc:docMk/>
            <pc:sldMk cId="2785155457" sldId="305"/>
            <ac:spMk id="6" creationId="{335E2D18-1910-513E-E322-F190B04F6C49}"/>
          </ac:spMkLst>
        </pc:spChg>
        <pc:spChg chg="add del mod">
          <ac:chgData name="Claydon, Jennifer" userId="ce0eb07d-25b6-48a6-8fb4-8758c2501a97" providerId="ADAL" clId="{732159F4-A65E-4547-B6F4-B9D070FC8703}" dt="2023-03-24T16:16:22.254" v="1188" actId="478"/>
          <ac:spMkLst>
            <pc:docMk/>
            <pc:sldMk cId="2785155457" sldId="305"/>
            <ac:spMk id="8" creationId="{13644838-3BE4-642C-7217-0EED6D4088C2}"/>
          </ac:spMkLst>
        </pc:spChg>
        <pc:picChg chg="mod modCrop">
          <ac:chgData name="Claydon, Jennifer" userId="ce0eb07d-25b6-48a6-8fb4-8758c2501a97" providerId="ADAL" clId="{732159F4-A65E-4547-B6F4-B9D070FC8703}" dt="2023-03-27T12:54:41.927" v="1900" actId="732"/>
          <ac:picMkLst>
            <pc:docMk/>
            <pc:sldMk cId="2785155457" sldId="305"/>
            <ac:picMk id="7" creationId="{4FAD4651-780F-BF08-57FC-1B838978CD70}"/>
          </ac:picMkLst>
        </pc:picChg>
      </pc:sldChg>
      <pc:sldChg chg="addSp delSp modSp mod modNotesTx">
        <pc:chgData name="Claydon, Jennifer" userId="ce0eb07d-25b6-48a6-8fb4-8758c2501a97" providerId="ADAL" clId="{732159F4-A65E-4547-B6F4-B9D070FC8703}" dt="2023-03-27T12:55:42.238" v="1929" actId="14100"/>
        <pc:sldMkLst>
          <pc:docMk/>
          <pc:sldMk cId="1476413152" sldId="306"/>
        </pc:sldMkLst>
        <pc:spChg chg="mod">
          <ac:chgData name="Claydon, Jennifer" userId="ce0eb07d-25b6-48a6-8fb4-8758c2501a97" providerId="ADAL" clId="{732159F4-A65E-4547-B6F4-B9D070FC8703}" dt="2023-03-27T12:55:42.238" v="1929" actId="14100"/>
          <ac:spMkLst>
            <pc:docMk/>
            <pc:sldMk cId="1476413152" sldId="306"/>
            <ac:spMk id="2" creationId="{7DF9E438-2F17-4D9B-B5B7-8C7C69BD35AB}"/>
          </ac:spMkLst>
        </pc:spChg>
        <pc:spChg chg="del">
          <ac:chgData name="Claydon, Jennifer" userId="ce0eb07d-25b6-48a6-8fb4-8758c2501a97" providerId="ADAL" clId="{732159F4-A65E-4547-B6F4-B9D070FC8703}" dt="2023-03-24T16:16:24.488" v="1189" actId="478"/>
          <ac:spMkLst>
            <pc:docMk/>
            <pc:sldMk cId="1476413152" sldId="306"/>
            <ac:spMk id="3" creationId="{9F9E51A8-3BB9-E180-DA63-B5E736F65D62}"/>
          </ac:spMkLst>
        </pc:spChg>
        <pc:spChg chg="del">
          <ac:chgData name="Claydon, Jennifer" userId="ce0eb07d-25b6-48a6-8fb4-8758c2501a97" providerId="ADAL" clId="{732159F4-A65E-4547-B6F4-B9D070FC8703}" dt="2023-03-24T16:16:19.794" v="1187" actId="478"/>
          <ac:spMkLst>
            <pc:docMk/>
            <pc:sldMk cId="1476413152" sldId="306"/>
            <ac:spMk id="6" creationId="{335E2D18-1910-513E-E322-F190B04F6C49}"/>
          </ac:spMkLst>
        </pc:spChg>
        <pc:spChg chg="del">
          <ac:chgData name="Claydon, Jennifer" userId="ce0eb07d-25b6-48a6-8fb4-8758c2501a97" providerId="ADAL" clId="{732159F4-A65E-4547-B6F4-B9D070FC8703}" dt="2023-03-24T16:16:18.424" v="1186" actId="478"/>
          <ac:spMkLst>
            <pc:docMk/>
            <pc:sldMk cId="1476413152" sldId="306"/>
            <ac:spMk id="8" creationId="{13644838-3BE4-642C-7217-0EED6D4088C2}"/>
          </ac:spMkLst>
        </pc:spChg>
        <pc:spChg chg="del mod">
          <ac:chgData name="Claydon, Jennifer" userId="ce0eb07d-25b6-48a6-8fb4-8758c2501a97" providerId="ADAL" clId="{732159F4-A65E-4547-B6F4-B9D070FC8703}" dt="2023-03-24T16:16:41.313" v="1198" actId="478"/>
          <ac:spMkLst>
            <pc:docMk/>
            <pc:sldMk cId="1476413152" sldId="306"/>
            <ac:spMk id="11" creationId="{8D11EF27-6BCF-1183-6F40-3049FD99578C}"/>
          </ac:spMkLst>
        </pc:spChg>
        <pc:grpChg chg="add del mod">
          <ac:chgData name="Claydon, Jennifer" userId="ce0eb07d-25b6-48a6-8fb4-8758c2501a97" providerId="ADAL" clId="{732159F4-A65E-4547-B6F4-B9D070FC8703}" dt="2023-03-24T16:16:49.674" v="1203" actId="165"/>
          <ac:grpSpMkLst>
            <pc:docMk/>
            <pc:sldMk cId="1476413152" sldId="306"/>
            <ac:grpSpMk id="9" creationId="{0A02E204-C7CE-3D45-3A70-5EA4A03BBB6A}"/>
          </ac:grpSpMkLst>
        </pc:grpChg>
        <pc:picChg chg="del mod">
          <ac:chgData name="Claydon, Jennifer" userId="ce0eb07d-25b6-48a6-8fb4-8758c2501a97" providerId="ADAL" clId="{732159F4-A65E-4547-B6F4-B9D070FC8703}" dt="2023-03-24T16:16:13.054" v="1181" actId="478"/>
          <ac:picMkLst>
            <pc:docMk/>
            <pc:sldMk cId="1476413152" sldId="306"/>
            <ac:picMk id="7" creationId="{4FAD4651-780F-BF08-57FC-1B838978CD70}"/>
          </ac:picMkLst>
        </pc:picChg>
        <pc:picChg chg="mod topLvl modCrop">
          <ac:chgData name="Claydon, Jennifer" userId="ce0eb07d-25b6-48a6-8fb4-8758c2501a97" providerId="ADAL" clId="{732159F4-A65E-4547-B6F4-B9D070FC8703}" dt="2023-03-24T16:16:55.854" v="1210" actId="1076"/>
          <ac:picMkLst>
            <pc:docMk/>
            <pc:sldMk cId="1476413152" sldId="306"/>
            <ac:picMk id="10" creationId="{2A3979D8-7C27-41E3-9242-56DBFACBC647}"/>
          </ac:picMkLst>
        </pc:picChg>
        <pc:picChg chg="del mod topLvl">
          <ac:chgData name="Claydon, Jennifer" userId="ce0eb07d-25b6-48a6-8fb4-8758c2501a97" providerId="ADAL" clId="{732159F4-A65E-4547-B6F4-B9D070FC8703}" dt="2023-03-24T16:16:50.944" v="1204" actId="478"/>
          <ac:picMkLst>
            <pc:docMk/>
            <pc:sldMk cId="1476413152" sldId="306"/>
            <ac:picMk id="12" creationId="{3B6C75F1-9F17-362F-4463-1C9D26DB381A}"/>
          </ac:picMkLst>
        </pc:picChg>
        <pc:picChg chg="del mod topLvl">
          <ac:chgData name="Claydon, Jennifer" userId="ce0eb07d-25b6-48a6-8fb4-8758c2501a97" providerId="ADAL" clId="{732159F4-A65E-4547-B6F4-B9D070FC8703}" dt="2023-03-24T16:16:51.841" v="1205" actId="478"/>
          <ac:picMkLst>
            <pc:docMk/>
            <pc:sldMk cId="1476413152" sldId="306"/>
            <ac:picMk id="13" creationId="{E46A584B-F3EF-4913-89B3-7F119F90EED7}"/>
          </ac:picMkLst>
        </pc:picChg>
      </pc:sldChg>
      <pc:sldChg chg="delSp modSp mod modNotesTx">
        <pc:chgData name="Claydon, Jennifer" userId="ce0eb07d-25b6-48a6-8fb4-8758c2501a97" providerId="ADAL" clId="{732159F4-A65E-4547-B6F4-B9D070FC8703}" dt="2023-03-27T12:57:10.294" v="1948" actId="15"/>
        <pc:sldMkLst>
          <pc:docMk/>
          <pc:sldMk cId="4092751211" sldId="307"/>
        </pc:sldMkLst>
        <pc:spChg chg="mod">
          <ac:chgData name="Claydon, Jennifer" userId="ce0eb07d-25b6-48a6-8fb4-8758c2501a97" providerId="ADAL" clId="{732159F4-A65E-4547-B6F4-B9D070FC8703}" dt="2023-03-24T16:22:34.622" v="1514" actId="20577"/>
          <ac:spMkLst>
            <pc:docMk/>
            <pc:sldMk cId="4092751211" sldId="307"/>
            <ac:spMk id="2" creationId="{7DF9E438-2F17-4D9B-B5B7-8C7C69BD35AB}"/>
          </ac:spMkLst>
        </pc:spChg>
        <pc:spChg chg="mod">
          <ac:chgData name="Claydon, Jennifer" userId="ce0eb07d-25b6-48a6-8fb4-8758c2501a97" providerId="ADAL" clId="{732159F4-A65E-4547-B6F4-B9D070FC8703}" dt="2023-03-27T12:57:10.294" v="1948" actId="15"/>
          <ac:spMkLst>
            <pc:docMk/>
            <pc:sldMk cId="4092751211" sldId="307"/>
            <ac:spMk id="11" creationId="{438596E2-1D74-41F0-8ADB-CE5F1E214126}"/>
          </ac:spMkLst>
        </pc:spChg>
        <pc:picChg chg="del">
          <ac:chgData name="Claydon, Jennifer" userId="ce0eb07d-25b6-48a6-8fb4-8758c2501a97" providerId="ADAL" clId="{732159F4-A65E-4547-B6F4-B9D070FC8703}" dt="2023-03-24T16:20:37.228" v="1361" actId="478"/>
          <ac:picMkLst>
            <pc:docMk/>
            <pc:sldMk cId="4092751211" sldId="307"/>
            <ac:picMk id="6" creationId="{05179A6E-5CFB-479D-0063-29DE82EEEF3C}"/>
          </ac:picMkLst>
        </pc:picChg>
      </pc:sldChg>
      <pc:sldChg chg="addSp delSp modSp mod">
        <pc:chgData name="Claydon, Jennifer" userId="ce0eb07d-25b6-48a6-8fb4-8758c2501a97" providerId="ADAL" clId="{732159F4-A65E-4547-B6F4-B9D070FC8703}" dt="2023-03-24T16:22:52.526" v="1526" actId="14100"/>
        <pc:sldMkLst>
          <pc:docMk/>
          <pc:sldMk cId="1425483972" sldId="308"/>
        </pc:sldMkLst>
        <pc:spChg chg="del">
          <ac:chgData name="Claydon, Jennifer" userId="ce0eb07d-25b6-48a6-8fb4-8758c2501a97" providerId="ADAL" clId="{732159F4-A65E-4547-B6F4-B9D070FC8703}" dt="2023-03-24T16:22:39.473" v="1516" actId="478"/>
          <ac:spMkLst>
            <pc:docMk/>
            <pc:sldMk cId="1425483972" sldId="308"/>
            <ac:spMk id="2" creationId="{7DF9E438-2F17-4D9B-B5B7-8C7C69BD35AB}"/>
          </ac:spMkLst>
        </pc:spChg>
        <pc:spChg chg="add del mod">
          <ac:chgData name="Claydon, Jennifer" userId="ce0eb07d-25b6-48a6-8fb4-8758c2501a97" providerId="ADAL" clId="{732159F4-A65E-4547-B6F4-B9D070FC8703}" dt="2023-03-24T16:22:41.311" v="1517" actId="478"/>
          <ac:spMkLst>
            <pc:docMk/>
            <pc:sldMk cId="1425483972" sldId="308"/>
            <ac:spMk id="6" creationId="{EF53EEF0-063A-87E5-49B9-501DCE94E7B3}"/>
          </ac:spMkLst>
        </pc:spChg>
        <pc:spChg chg="del">
          <ac:chgData name="Claydon, Jennifer" userId="ce0eb07d-25b6-48a6-8fb4-8758c2501a97" providerId="ADAL" clId="{732159F4-A65E-4547-B6F4-B9D070FC8703}" dt="2023-03-24T16:22:38.069" v="1515" actId="478"/>
          <ac:spMkLst>
            <pc:docMk/>
            <pc:sldMk cId="1425483972" sldId="308"/>
            <ac:spMk id="11" creationId="{438596E2-1D74-41F0-8ADB-CE5F1E214126}"/>
          </ac:spMkLst>
        </pc:spChg>
        <pc:picChg chg="add mod">
          <ac:chgData name="Claydon, Jennifer" userId="ce0eb07d-25b6-48a6-8fb4-8758c2501a97" providerId="ADAL" clId="{732159F4-A65E-4547-B6F4-B9D070FC8703}" dt="2023-03-24T16:22:52.526" v="1526" actId="14100"/>
          <ac:picMkLst>
            <pc:docMk/>
            <pc:sldMk cId="1425483972" sldId="308"/>
            <ac:picMk id="8" creationId="{ACD0E1F3-49D6-CA32-9BF5-CF32F3287969}"/>
          </ac:picMkLst>
        </pc:picChg>
      </pc:sldChg>
      <pc:sldChg chg="addSp delSp modSp mod">
        <pc:chgData name="Claydon, Jennifer" userId="ce0eb07d-25b6-48a6-8fb4-8758c2501a97" providerId="ADAL" clId="{732159F4-A65E-4547-B6F4-B9D070FC8703}" dt="2023-03-24T16:27:10.047" v="1819"/>
        <pc:sldMkLst>
          <pc:docMk/>
          <pc:sldMk cId="3868496508" sldId="309"/>
        </pc:sldMkLst>
        <pc:spChg chg="mod">
          <ac:chgData name="Claydon, Jennifer" userId="ce0eb07d-25b6-48a6-8fb4-8758c2501a97" providerId="ADAL" clId="{732159F4-A65E-4547-B6F4-B9D070FC8703}" dt="2023-03-24T16:23:10.531" v="1551" actId="20577"/>
          <ac:spMkLst>
            <pc:docMk/>
            <pc:sldMk cId="3868496508" sldId="309"/>
            <ac:spMk id="2" creationId="{7DF9E438-2F17-4D9B-B5B7-8C7C69BD35AB}"/>
          </ac:spMkLst>
        </pc:spChg>
        <pc:spChg chg="add mod">
          <ac:chgData name="Claydon, Jennifer" userId="ce0eb07d-25b6-48a6-8fb4-8758c2501a97" providerId="ADAL" clId="{732159F4-A65E-4547-B6F4-B9D070FC8703}" dt="2023-03-24T16:24:47.775" v="1654" actId="403"/>
          <ac:spMkLst>
            <pc:docMk/>
            <pc:sldMk cId="3868496508" sldId="309"/>
            <ac:spMk id="3" creationId="{E4748733-9DBF-9381-7EAF-3EAA32334454}"/>
          </ac:spMkLst>
        </pc:spChg>
        <pc:spChg chg="add mod">
          <ac:chgData name="Claydon, Jennifer" userId="ce0eb07d-25b6-48a6-8fb4-8758c2501a97" providerId="ADAL" clId="{732159F4-A65E-4547-B6F4-B9D070FC8703}" dt="2023-03-24T16:25:01.132" v="1664" actId="14100"/>
          <ac:spMkLst>
            <pc:docMk/>
            <pc:sldMk cId="3868496508" sldId="309"/>
            <ac:spMk id="6" creationId="{78604EE3-359E-A277-9EE1-F80FD88308F3}"/>
          </ac:spMkLst>
        </pc:spChg>
        <pc:spChg chg="add mod">
          <ac:chgData name="Claydon, Jennifer" userId="ce0eb07d-25b6-48a6-8fb4-8758c2501a97" providerId="ADAL" clId="{732159F4-A65E-4547-B6F4-B9D070FC8703}" dt="2023-03-24T16:25:09.746" v="1672" actId="1076"/>
          <ac:spMkLst>
            <pc:docMk/>
            <pc:sldMk cId="3868496508" sldId="309"/>
            <ac:spMk id="7" creationId="{9AD5F8E9-2650-EE29-D148-84A77F271164}"/>
          </ac:spMkLst>
        </pc:spChg>
        <pc:spChg chg="add mod">
          <ac:chgData name="Claydon, Jennifer" userId="ce0eb07d-25b6-48a6-8fb4-8758c2501a97" providerId="ADAL" clId="{732159F4-A65E-4547-B6F4-B9D070FC8703}" dt="2023-03-24T16:25:03.755" v="1666" actId="14100"/>
          <ac:spMkLst>
            <pc:docMk/>
            <pc:sldMk cId="3868496508" sldId="309"/>
            <ac:spMk id="8" creationId="{8789AD6A-1E3D-88F5-E845-64A2CBB4E9B1}"/>
          </ac:spMkLst>
        </pc:spChg>
        <pc:spChg chg="add mod">
          <ac:chgData name="Claydon, Jennifer" userId="ce0eb07d-25b6-48a6-8fb4-8758c2501a97" providerId="ADAL" clId="{732159F4-A65E-4547-B6F4-B9D070FC8703}" dt="2023-03-24T16:25:07.302" v="1671" actId="14100"/>
          <ac:spMkLst>
            <pc:docMk/>
            <pc:sldMk cId="3868496508" sldId="309"/>
            <ac:spMk id="9" creationId="{D35C65CD-D1C3-668D-9651-A24B22B02FD4}"/>
          </ac:spMkLst>
        </pc:spChg>
        <pc:spChg chg="add mod">
          <ac:chgData name="Claydon, Jennifer" userId="ce0eb07d-25b6-48a6-8fb4-8758c2501a97" providerId="ADAL" clId="{732159F4-A65E-4547-B6F4-B9D070FC8703}" dt="2023-03-24T16:25:33.824" v="1722" actId="1076"/>
          <ac:spMkLst>
            <pc:docMk/>
            <pc:sldMk cId="3868496508" sldId="309"/>
            <ac:spMk id="10" creationId="{4B9DC8E6-0F1F-628C-F151-C21E4B5D7B45}"/>
          </ac:spMkLst>
        </pc:spChg>
        <pc:spChg chg="del mod">
          <ac:chgData name="Claydon, Jennifer" userId="ce0eb07d-25b6-48a6-8fb4-8758c2501a97" providerId="ADAL" clId="{732159F4-A65E-4547-B6F4-B9D070FC8703}" dt="2023-03-24T16:27:09.638" v="1818" actId="478"/>
          <ac:spMkLst>
            <pc:docMk/>
            <pc:sldMk cId="3868496508" sldId="309"/>
            <ac:spMk id="11" creationId="{438596E2-1D74-41F0-8ADB-CE5F1E214126}"/>
          </ac:spMkLst>
        </pc:spChg>
        <pc:spChg chg="add mod">
          <ac:chgData name="Claydon, Jennifer" userId="ce0eb07d-25b6-48a6-8fb4-8758c2501a97" providerId="ADAL" clId="{732159F4-A65E-4547-B6F4-B9D070FC8703}" dt="2023-03-24T16:25:43.170" v="1730" actId="1076"/>
          <ac:spMkLst>
            <pc:docMk/>
            <pc:sldMk cId="3868496508" sldId="309"/>
            <ac:spMk id="12" creationId="{B68B16FF-1326-6DC6-701D-871914804C95}"/>
          </ac:spMkLst>
        </pc:spChg>
        <pc:spChg chg="add mod">
          <ac:chgData name="Claydon, Jennifer" userId="ce0eb07d-25b6-48a6-8fb4-8758c2501a97" providerId="ADAL" clId="{732159F4-A65E-4547-B6F4-B9D070FC8703}" dt="2023-03-24T16:25:46.859" v="1735" actId="1076"/>
          <ac:spMkLst>
            <pc:docMk/>
            <pc:sldMk cId="3868496508" sldId="309"/>
            <ac:spMk id="13" creationId="{B9F2423E-929A-5F5E-B45F-C96CEED942A1}"/>
          </ac:spMkLst>
        </pc:spChg>
        <pc:spChg chg="add mod">
          <ac:chgData name="Claydon, Jennifer" userId="ce0eb07d-25b6-48a6-8fb4-8758c2501a97" providerId="ADAL" clId="{732159F4-A65E-4547-B6F4-B9D070FC8703}" dt="2023-03-24T16:25:45.231" v="1734" actId="1076"/>
          <ac:spMkLst>
            <pc:docMk/>
            <pc:sldMk cId="3868496508" sldId="309"/>
            <ac:spMk id="14" creationId="{52D9543C-F7DB-2495-4EB9-A9622EFA1EBB}"/>
          </ac:spMkLst>
        </pc:spChg>
        <pc:spChg chg="add mod">
          <ac:chgData name="Claydon, Jennifer" userId="ce0eb07d-25b6-48a6-8fb4-8758c2501a97" providerId="ADAL" clId="{732159F4-A65E-4547-B6F4-B9D070FC8703}" dt="2023-03-24T16:27:10.047" v="1819"/>
          <ac:spMkLst>
            <pc:docMk/>
            <pc:sldMk cId="3868496508" sldId="309"/>
            <ac:spMk id="15" creationId="{1246E17C-007B-F8FA-4E62-3AD7FDC08242}"/>
          </ac:spMkLst>
        </pc:spChg>
      </pc:sldChg>
      <pc:sldChg chg="addSp delSp modSp mod modNotesTx">
        <pc:chgData name="Claydon, Jennifer" userId="ce0eb07d-25b6-48a6-8fb4-8758c2501a97" providerId="ADAL" clId="{732159F4-A65E-4547-B6F4-B9D070FC8703}" dt="2023-03-24T16:27:29.340" v="1828" actId="2085"/>
        <pc:sldMkLst>
          <pc:docMk/>
          <pc:sldMk cId="724602108" sldId="310"/>
        </pc:sldMkLst>
        <pc:spChg chg="add del">
          <ac:chgData name="Claydon, Jennifer" userId="ce0eb07d-25b6-48a6-8fb4-8758c2501a97" providerId="ADAL" clId="{732159F4-A65E-4547-B6F4-B9D070FC8703}" dt="2023-03-24T16:26:06.493" v="1778" actId="478"/>
          <ac:spMkLst>
            <pc:docMk/>
            <pc:sldMk cId="724602108" sldId="310"/>
            <ac:spMk id="3" creationId="{E4748733-9DBF-9381-7EAF-3EAA32334454}"/>
          </ac:spMkLst>
        </pc:spChg>
        <pc:spChg chg="del">
          <ac:chgData name="Claydon, Jennifer" userId="ce0eb07d-25b6-48a6-8fb4-8758c2501a97" providerId="ADAL" clId="{732159F4-A65E-4547-B6F4-B9D070FC8703}" dt="2023-03-24T16:26:03.756" v="1775" actId="478"/>
          <ac:spMkLst>
            <pc:docMk/>
            <pc:sldMk cId="724602108" sldId="310"/>
            <ac:spMk id="6" creationId="{78604EE3-359E-A277-9EE1-F80FD88308F3}"/>
          </ac:spMkLst>
        </pc:spChg>
        <pc:spChg chg="del">
          <ac:chgData name="Claydon, Jennifer" userId="ce0eb07d-25b6-48a6-8fb4-8758c2501a97" providerId="ADAL" clId="{732159F4-A65E-4547-B6F4-B9D070FC8703}" dt="2023-03-24T16:26:04.498" v="1776" actId="478"/>
          <ac:spMkLst>
            <pc:docMk/>
            <pc:sldMk cId="724602108" sldId="310"/>
            <ac:spMk id="7" creationId="{9AD5F8E9-2650-EE29-D148-84A77F271164}"/>
          </ac:spMkLst>
        </pc:spChg>
        <pc:spChg chg="del">
          <ac:chgData name="Claydon, Jennifer" userId="ce0eb07d-25b6-48a6-8fb4-8758c2501a97" providerId="ADAL" clId="{732159F4-A65E-4547-B6F4-B9D070FC8703}" dt="2023-03-24T16:26:08.551" v="1780" actId="478"/>
          <ac:spMkLst>
            <pc:docMk/>
            <pc:sldMk cId="724602108" sldId="310"/>
            <ac:spMk id="8" creationId="{8789AD6A-1E3D-88F5-E845-64A2CBB4E9B1}"/>
          </ac:spMkLst>
        </pc:spChg>
        <pc:spChg chg="del">
          <ac:chgData name="Claydon, Jennifer" userId="ce0eb07d-25b6-48a6-8fb4-8758c2501a97" providerId="ADAL" clId="{732159F4-A65E-4547-B6F4-B9D070FC8703}" dt="2023-03-24T16:26:07.768" v="1779" actId="478"/>
          <ac:spMkLst>
            <pc:docMk/>
            <pc:sldMk cId="724602108" sldId="310"/>
            <ac:spMk id="9" creationId="{D35C65CD-D1C3-668D-9651-A24B22B02FD4}"/>
          </ac:spMkLst>
        </pc:spChg>
        <pc:spChg chg="mod">
          <ac:chgData name="Claydon, Jennifer" userId="ce0eb07d-25b6-48a6-8fb4-8758c2501a97" providerId="ADAL" clId="{732159F4-A65E-4547-B6F4-B9D070FC8703}" dt="2023-03-24T16:27:29.340" v="1828" actId="2085"/>
          <ac:spMkLst>
            <pc:docMk/>
            <pc:sldMk cId="724602108" sldId="310"/>
            <ac:spMk id="10" creationId="{4B9DC8E6-0F1F-628C-F151-C21E4B5D7B45}"/>
          </ac:spMkLst>
        </pc:spChg>
        <pc:spChg chg="mod">
          <ac:chgData name="Claydon, Jennifer" userId="ce0eb07d-25b6-48a6-8fb4-8758c2501a97" providerId="ADAL" clId="{732159F4-A65E-4547-B6F4-B9D070FC8703}" dt="2023-03-24T16:27:03.873" v="1814" actId="1076"/>
          <ac:spMkLst>
            <pc:docMk/>
            <pc:sldMk cId="724602108" sldId="310"/>
            <ac:spMk id="11" creationId="{438596E2-1D74-41F0-8ADB-CE5F1E214126}"/>
          </ac:spMkLst>
        </pc:spChg>
        <pc:spChg chg="mod">
          <ac:chgData name="Claydon, Jennifer" userId="ce0eb07d-25b6-48a6-8fb4-8758c2501a97" providerId="ADAL" clId="{732159F4-A65E-4547-B6F4-B9D070FC8703}" dt="2023-03-24T16:27:29.340" v="1828" actId="2085"/>
          <ac:spMkLst>
            <pc:docMk/>
            <pc:sldMk cId="724602108" sldId="310"/>
            <ac:spMk id="12" creationId="{B68B16FF-1326-6DC6-701D-871914804C95}"/>
          </ac:spMkLst>
        </pc:spChg>
        <pc:spChg chg="mod">
          <ac:chgData name="Claydon, Jennifer" userId="ce0eb07d-25b6-48a6-8fb4-8758c2501a97" providerId="ADAL" clId="{732159F4-A65E-4547-B6F4-B9D070FC8703}" dt="2023-03-24T16:27:29.340" v="1828" actId="2085"/>
          <ac:spMkLst>
            <pc:docMk/>
            <pc:sldMk cId="724602108" sldId="310"/>
            <ac:spMk id="13" creationId="{B9F2423E-929A-5F5E-B45F-C96CEED942A1}"/>
          </ac:spMkLst>
        </pc:spChg>
        <pc:spChg chg="mod">
          <ac:chgData name="Claydon, Jennifer" userId="ce0eb07d-25b6-48a6-8fb4-8758c2501a97" providerId="ADAL" clId="{732159F4-A65E-4547-B6F4-B9D070FC8703}" dt="2023-03-24T16:27:29.340" v="1828" actId="2085"/>
          <ac:spMkLst>
            <pc:docMk/>
            <pc:sldMk cId="724602108" sldId="310"/>
            <ac:spMk id="14" creationId="{52D9543C-F7DB-2495-4EB9-A9622EFA1EBB}"/>
          </ac:spMkLst>
        </pc:spChg>
      </pc:sldChg>
    </pc:docChg>
  </pc:docChgLst>
  <pc:docChgLst>
    <pc:chgData name="Claydon, Jennifer" userId="ce0eb07d-25b6-48a6-8fb4-8758c2501a97" providerId="ADAL" clId="{A7237D8F-BFD3-0C47-97CD-B890BFB1E792}"/>
    <pc:docChg chg="undo custSel modSld modMainMaster">
      <pc:chgData name="Claydon, Jennifer" userId="ce0eb07d-25b6-48a6-8fb4-8758c2501a97" providerId="ADAL" clId="{A7237D8F-BFD3-0C47-97CD-B890BFB1E792}" dt="2023-11-03T16:28:10.743" v="211" actId="478"/>
      <pc:docMkLst>
        <pc:docMk/>
      </pc:docMkLst>
      <pc:sldChg chg="addSp delSp modSp mod setBg">
        <pc:chgData name="Claydon, Jennifer" userId="ce0eb07d-25b6-48a6-8fb4-8758c2501a97" providerId="ADAL" clId="{A7237D8F-BFD3-0C47-97CD-B890BFB1E792}" dt="2023-11-03T16:22:57.570" v="46"/>
        <pc:sldMkLst>
          <pc:docMk/>
          <pc:sldMk cId="3150881883" sldId="256"/>
        </pc:sldMkLst>
        <pc:spChg chg="del mod">
          <ac:chgData name="Claydon, Jennifer" userId="ce0eb07d-25b6-48a6-8fb4-8758c2501a97" providerId="ADAL" clId="{A7237D8F-BFD3-0C47-97CD-B890BFB1E792}" dt="2023-11-03T16:20:38.372" v="8" actId="478"/>
          <ac:spMkLst>
            <pc:docMk/>
            <pc:sldMk cId="3150881883" sldId="256"/>
            <ac:spMk id="4" creationId="{9CD4187F-FA26-C1C1-EE34-768DD64ED3C3}"/>
          </ac:spMkLst>
        </pc:spChg>
        <pc:grpChg chg="add del mod">
          <ac:chgData name="Claydon, Jennifer" userId="ce0eb07d-25b6-48a6-8fb4-8758c2501a97" providerId="ADAL" clId="{A7237D8F-BFD3-0C47-97CD-B890BFB1E792}" dt="2023-11-03T16:20:41.490" v="12" actId="478"/>
          <ac:grpSpMkLst>
            <pc:docMk/>
            <pc:sldMk cId="3150881883" sldId="256"/>
            <ac:grpSpMk id="12" creationId="{99508D4B-CD7E-4E76-64EF-3C984A289973}"/>
          </ac:grpSpMkLst>
        </pc:grpChg>
        <pc:picChg chg="mod topLvl modCrop">
          <ac:chgData name="Claydon, Jennifer" userId="ce0eb07d-25b6-48a6-8fb4-8758c2501a97" providerId="ADAL" clId="{A7237D8F-BFD3-0C47-97CD-B890BFB1E792}" dt="2023-11-03T16:21:07.635" v="19" actId="732"/>
          <ac:picMkLst>
            <pc:docMk/>
            <pc:sldMk cId="3150881883" sldId="256"/>
            <ac:picMk id="3" creationId="{745A86BB-39CB-6BA4-0A24-9BD0FA5F719F}"/>
          </ac:picMkLst>
        </pc:picChg>
        <pc:picChg chg="del topLvl">
          <ac:chgData name="Claydon, Jennifer" userId="ce0eb07d-25b6-48a6-8fb4-8758c2501a97" providerId="ADAL" clId="{A7237D8F-BFD3-0C47-97CD-B890BFB1E792}" dt="2023-11-03T16:20:41.490" v="12" actId="478"/>
          <ac:picMkLst>
            <pc:docMk/>
            <pc:sldMk cId="3150881883" sldId="256"/>
            <ac:picMk id="6" creationId="{FFCBC29C-A5E2-BC61-6ED6-0301BA2BBB70}"/>
          </ac:picMkLst>
        </pc:picChg>
        <pc:picChg chg="del">
          <ac:chgData name="Claydon, Jennifer" userId="ce0eb07d-25b6-48a6-8fb4-8758c2501a97" providerId="ADAL" clId="{A7237D8F-BFD3-0C47-97CD-B890BFB1E792}" dt="2023-11-03T16:20:40.200" v="10" actId="478"/>
          <ac:picMkLst>
            <pc:docMk/>
            <pc:sldMk cId="3150881883" sldId="256"/>
            <ac:picMk id="11" creationId="{E4C07F61-2E14-389B-E9C3-C3B5649EA225}"/>
          </ac:picMkLst>
        </pc:picChg>
      </pc:sldChg>
      <pc:sldChg chg="addSp modSp mod setBg">
        <pc:chgData name="Claydon, Jennifer" userId="ce0eb07d-25b6-48a6-8fb4-8758c2501a97" providerId="ADAL" clId="{A7237D8F-BFD3-0C47-97CD-B890BFB1E792}" dt="2023-11-03T16:22:57.570" v="46"/>
        <pc:sldMkLst>
          <pc:docMk/>
          <pc:sldMk cId="75464744" sldId="271"/>
        </pc:sldMkLst>
        <pc:spChg chg="add mod">
          <ac:chgData name="Claydon, Jennifer" userId="ce0eb07d-25b6-48a6-8fb4-8758c2501a97" providerId="ADAL" clId="{A7237D8F-BFD3-0C47-97CD-B890BFB1E792}" dt="2023-11-03T16:22:37.421" v="44"/>
          <ac:spMkLst>
            <pc:docMk/>
            <pc:sldMk cId="75464744" sldId="271"/>
            <ac:spMk id="2" creationId="{F02F5449-2029-2D51-D69B-0CDBC2CA2FE6}"/>
          </ac:spMkLst>
        </pc:spChg>
        <pc:spChg chg="mod">
          <ac:chgData name="Claydon, Jennifer" userId="ce0eb07d-25b6-48a6-8fb4-8758c2501a97" providerId="ADAL" clId="{A7237D8F-BFD3-0C47-97CD-B890BFB1E792}" dt="2023-11-03T16:21:33.537" v="29" actId="1076"/>
          <ac:spMkLst>
            <pc:docMk/>
            <pc:sldMk cId="75464744" sldId="271"/>
            <ac:spMk id="6" creationId="{C1B66A3A-6A5C-88A3-5A14-D89DE49FFDCC}"/>
          </ac:spMkLst>
        </pc:spChg>
      </pc:sldChg>
      <pc:sldChg chg="modSp mod setBg">
        <pc:chgData name="Claydon, Jennifer" userId="ce0eb07d-25b6-48a6-8fb4-8758c2501a97" providerId="ADAL" clId="{A7237D8F-BFD3-0C47-97CD-B890BFB1E792}" dt="2023-11-03T16:22:57.570" v="46"/>
        <pc:sldMkLst>
          <pc:docMk/>
          <pc:sldMk cId="2172394897" sldId="282"/>
        </pc:sldMkLst>
        <pc:spChg chg="mod">
          <ac:chgData name="Claydon, Jennifer" userId="ce0eb07d-25b6-48a6-8fb4-8758c2501a97" providerId="ADAL" clId="{A7237D8F-BFD3-0C47-97CD-B890BFB1E792}" dt="2023-11-03T16:22:07.592" v="35" actId="2711"/>
          <ac:spMkLst>
            <pc:docMk/>
            <pc:sldMk cId="2172394897" sldId="282"/>
            <ac:spMk id="2" creationId="{7DF9E438-2F17-4D9B-B5B7-8C7C69BD35AB}"/>
          </ac:spMkLst>
        </pc:spChg>
        <pc:spChg chg="mod">
          <ac:chgData name="Claydon, Jennifer" userId="ce0eb07d-25b6-48a6-8fb4-8758c2501a97" providerId="ADAL" clId="{A7237D8F-BFD3-0C47-97CD-B890BFB1E792}" dt="2023-11-03T16:22:12.818" v="36" actId="207"/>
          <ac:spMkLst>
            <pc:docMk/>
            <pc:sldMk cId="2172394897" sldId="282"/>
            <ac:spMk id="8" creationId="{373545B9-E7A1-D1A2-FD56-CF06A78B6454}"/>
          </ac:spMkLst>
        </pc:spChg>
        <pc:spChg chg="mod">
          <ac:chgData name="Claydon, Jennifer" userId="ce0eb07d-25b6-48a6-8fb4-8758c2501a97" providerId="ADAL" clId="{A7237D8F-BFD3-0C47-97CD-B890BFB1E792}" dt="2023-11-03T16:22:12.818" v="36" actId="207"/>
          <ac:spMkLst>
            <pc:docMk/>
            <pc:sldMk cId="2172394897" sldId="282"/>
            <ac:spMk id="9" creationId="{5192A91E-13CE-06DA-53BB-5F03175090EE}"/>
          </ac:spMkLst>
        </pc:spChg>
        <pc:spChg chg="mod">
          <ac:chgData name="Claydon, Jennifer" userId="ce0eb07d-25b6-48a6-8fb4-8758c2501a97" providerId="ADAL" clId="{A7237D8F-BFD3-0C47-97CD-B890BFB1E792}" dt="2023-11-03T16:22:12.818" v="36" actId="207"/>
          <ac:spMkLst>
            <pc:docMk/>
            <pc:sldMk cId="2172394897" sldId="282"/>
            <ac:spMk id="10" creationId="{CA996D96-5EB9-8E5A-317B-12CB0612FBD7}"/>
          </ac:spMkLst>
        </pc:spChg>
        <pc:picChg chg="mod">
          <ac:chgData name="Claydon, Jennifer" userId="ce0eb07d-25b6-48a6-8fb4-8758c2501a97" providerId="ADAL" clId="{A7237D8F-BFD3-0C47-97CD-B890BFB1E792}" dt="2023-11-03T16:22:15.883" v="37" actId="1076"/>
          <ac:picMkLst>
            <pc:docMk/>
            <pc:sldMk cId="2172394897" sldId="282"/>
            <ac:picMk id="6" creationId="{928B8591-F6EF-C071-57D6-874D54BF477F}"/>
          </ac:picMkLst>
        </pc:picChg>
      </pc:sldChg>
      <pc:sldChg chg="addSp delSp modSp mod setBg">
        <pc:chgData name="Claydon, Jennifer" userId="ce0eb07d-25b6-48a6-8fb4-8758c2501a97" providerId="ADAL" clId="{A7237D8F-BFD3-0C47-97CD-B890BFB1E792}" dt="2023-11-03T16:26:35.852" v="168" actId="404"/>
        <pc:sldMkLst>
          <pc:docMk/>
          <pc:sldMk cId="3548399647" sldId="284"/>
        </pc:sldMkLst>
        <pc:spChg chg="del">
          <ac:chgData name="Claydon, Jennifer" userId="ce0eb07d-25b6-48a6-8fb4-8758c2501a97" providerId="ADAL" clId="{A7237D8F-BFD3-0C47-97CD-B890BFB1E792}" dt="2023-11-03T16:26:13.545" v="156" actId="478"/>
          <ac:spMkLst>
            <pc:docMk/>
            <pc:sldMk cId="3548399647" sldId="284"/>
            <ac:spMk id="2" creationId="{7DF9E438-2F17-4D9B-B5B7-8C7C69BD35AB}"/>
          </ac:spMkLst>
        </pc:spChg>
        <pc:spChg chg="mod">
          <ac:chgData name="Claydon, Jennifer" userId="ce0eb07d-25b6-48a6-8fb4-8758c2501a97" providerId="ADAL" clId="{A7237D8F-BFD3-0C47-97CD-B890BFB1E792}" dt="2023-11-03T16:26:35.852" v="168" actId="404"/>
          <ac:spMkLst>
            <pc:docMk/>
            <pc:sldMk cId="3548399647" sldId="284"/>
            <ac:spMk id="3" creationId="{EBBF05A7-2455-155F-F884-D0D54F29A4E0}"/>
          </ac:spMkLst>
        </pc:spChg>
        <pc:spChg chg="mod">
          <ac:chgData name="Claydon, Jennifer" userId="ce0eb07d-25b6-48a6-8fb4-8758c2501a97" providerId="ADAL" clId="{A7237D8F-BFD3-0C47-97CD-B890BFB1E792}" dt="2023-11-03T16:26:35.852" v="168" actId="404"/>
          <ac:spMkLst>
            <pc:docMk/>
            <pc:sldMk cId="3548399647" sldId="284"/>
            <ac:spMk id="6" creationId="{98A2658F-DAFE-8EE1-3FA4-3E7979D936E4}"/>
          </ac:spMkLst>
        </pc:spChg>
        <pc:spChg chg="add mod">
          <ac:chgData name="Claydon, Jennifer" userId="ce0eb07d-25b6-48a6-8fb4-8758c2501a97" providerId="ADAL" clId="{A7237D8F-BFD3-0C47-97CD-B890BFB1E792}" dt="2023-11-03T16:26:27.660" v="165" actId="12788"/>
          <ac:spMkLst>
            <pc:docMk/>
            <pc:sldMk cId="3548399647" sldId="284"/>
            <ac:spMk id="7" creationId="{E5B04058-E94F-2DFC-7D00-4BB0B08A2FFB}"/>
          </ac:spMkLst>
        </pc:spChg>
        <pc:spChg chg="add del mod">
          <ac:chgData name="Claydon, Jennifer" userId="ce0eb07d-25b6-48a6-8fb4-8758c2501a97" providerId="ADAL" clId="{A7237D8F-BFD3-0C47-97CD-B890BFB1E792}" dt="2023-11-03T16:26:16.058" v="158" actId="478"/>
          <ac:spMkLst>
            <pc:docMk/>
            <pc:sldMk cId="3548399647" sldId="284"/>
            <ac:spMk id="10" creationId="{7D0FFA0A-9CD1-135A-4943-C4CA266BE8F1}"/>
          </ac:spMkLst>
        </pc:spChg>
        <pc:spChg chg="mod">
          <ac:chgData name="Claydon, Jennifer" userId="ce0eb07d-25b6-48a6-8fb4-8758c2501a97" providerId="ADAL" clId="{A7237D8F-BFD3-0C47-97CD-B890BFB1E792}" dt="2023-11-03T16:26:35.852" v="168" actId="404"/>
          <ac:spMkLst>
            <pc:docMk/>
            <pc:sldMk cId="3548399647" sldId="284"/>
            <ac:spMk id="11" creationId="{438596E2-1D74-41F0-8ADB-CE5F1E214126}"/>
          </ac:spMkLst>
        </pc:spChg>
        <pc:picChg chg="mod">
          <ac:chgData name="Claydon, Jennifer" userId="ce0eb07d-25b6-48a6-8fb4-8758c2501a97" providerId="ADAL" clId="{A7237D8F-BFD3-0C47-97CD-B890BFB1E792}" dt="2023-11-03T16:26:08.193" v="154" actId="1076"/>
          <ac:picMkLst>
            <pc:docMk/>
            <pc:sldMk cId="3548399647" sldId="284"/>
            <ac:picMk id="8" creationId="{D8964A77-EF6F-C6BB-ABED-A4500D1245A5}"/>
          </ac:picMkLst>
        </pc:picChg>
      </pc:sldChg>
      <pc:sldChg chg="modSp mod setBg">
        <pc:chgData name="Claydon, Jennifer" userId="ce0eb07d-25b6-48a6-8fb4-8758c2501a97" providerId="ADAL" clId="{A7237D8F-BFD3-0C47-97CD-B890BFB1E792}" dt="2023-11-03T16:26:46.552" v="171" actId="207"/>
        <pc:sldMkLst>
          <pc:docMk/>
          <pc:sldMk cId="2389422349" sldId="285"/>
        </pc:sldMkLst>
        <pc:spChg chg="mod">
          <ac:chgData name="Claydon, Jennifer" userId="ce0eb07d-25b6-48a6-8fb4-8758c2501a97" providerId="ADAL" clId="{A7237D8F-BFD3-0C47-97CD-B890BFB1E792}" dt="2023-11-03T16:26:46.552" v="171" actId="207"/>
          <ac:spMkLst>
            <pc:docMk/>
            <pc:sldMk cId="2389422349" sldId="285"/>
            <ac:spMk id="2" creationId="{7DF9E438-2F17-4D9B-B5B7-8C7C69BD35AB}"/>
          </ac:spMkLst>
        </pc:spChg>
      </pc:sldChg>
      <pc:sldChg chg="addSp delSp modSp mod setBg">
        <pc:chgData name="Claydon, Jennifer" userId="ce0eb07d-25b6-48a6-8fb4-8758c2501a97" providerId="ADAL" clId="{A7237D8F-BFD3-0C47-97CD-B890BFB1E792}" dt="2023-11-03T16:22:57.570" v="46"/>
        <pc:sldMkLst>
          <pc:docMk/>
          <pc:sldMk cId="1632975092" sldId="295"/>
        </pc:sldMkLst>
        <pc:spChg chg="mod">
          <ac:chgData name="Claydon, Jennifer" userId="ce0eb07d-25b6-48a6-8fb4-8758c2501a97" providerId="ADAL" clId="{A7237D8F-BFD3-0C47-97CD-B890BFB1E792}" dt="2023-11-03T16:22:30.670" v="42" actId="207"/>
          <ac:spMkLst>
            <pc:docMk/>
            <pc:sldMk cId="1632975092" sldId="295"/>
            <ac:spMk id="9" creationId="{5192A91E-13CE-06DA-53BB-5F03175090EE}"/>
          </ac:spMkLst>
        </pc:spChg>
        <pc:spChg chg="mod">
          <ac:chgData name="Claydon, Jennifer" userId="ce0eb07d-25b6-48a6-8fb4-8758c2501a97" providerId="ADAL" clId="{A7237D8F-BFD3-0C47-97CD-B890BFB1E792}" dt="2023-11-03T16:22:32.402" v="43" actId="207"/>
          <ac:spMkLst>
            <pc:docMk/>
            <pc:sldMk cId="1632975092" sldId="295"/>
            <ac:spMk id="10" creationId="{CA996D96-5EB9-8E5A-317B-12CB0612FBD7}"/>
          </ac:spMkLst>
        </pc:spChg>
        <pc:picChg chg="add mod">
          <ac:chgData name="Claydon, Jennifer" userId="ce0eb07d-25b6-48a6-8fb4-8758c2501a97" providerId="ADAL" clId="{A7237D8F-BFD3-0C47-97CD-B890BFB1E792}" dt="2023-11-03T16:22:26.684" v="40"/>
          <ac:picMkLst>
            <pc:docMk/>
            <pc:sldMk cId="1632975092" sldId="295"/>
            <ac:picMk id="3" creationId="{F6059D89-FEBE-001B-F7E2-5C5D45489359}"/>
          </ac:picMkLst>
        </pc:picChg>
        <pc:picChg chg="del">
          <ac:chgData name="Claydon, Jennifer" userId="ce0eb07d-25b6-48a6-8fb4-8758c2501a97" providerId="ADAL" clId="{A7237D8F-BFD3-0C47-97CD-B890BFB1E792}" dt="2023-11-03T16:22:26.166" v="39" actId="478"/>
          <ac:picMkLst>
            <pc:docMk/>
            <pc:sldMk cId="1632975092" sldId="295"/>
            <ac:picMk id="6" creationId="{928B8591-F6EF-C071-57D6-874D54BF477F}"/>
          </ac:picMkLst>
        </pc:picChg>
      </pc:sldChg>
      <pc:sldChg chg="addSp delSp modSp mod setBg">
        <pc:chgData name="Claydon, Jennifer" userId="ce0eb07d-25b6-48a6-8fb4-8758c2501a97" providerId="ADAL" clId="{A7237D8F-BFD3-0C47-97CD-B890BFB1E792}" dt="2023-11-03T16:23:11.789" v="52" actId="478"/>
        <pc:sldMkLst>
          <pc:docMk/>
          <pc:sldMk cId="2882626201" sldId="297"/>
        </pc:sldMkLst>
        <pc:spChg chg="del">
          <ac:chgData name="Claydon, Jennifer" userId="ce0eb07d-25b6-48a6-8fb4-8758c2501a97" providerId="ADAL" clId="{A7237D8F-BFD3-0C47-97CD-B890BFB1E792}" dt="2023-11-03T16:23:08.606" v="49" actId="478"/>
          <ac:spMkLst>
            <pc:docMk/>
            <pc:sldMk cId="2882626201" sldId="297"/>
            <ac:spMk id="2" creationId="{7DF9E438-2F17-4D9B-B5B7-8C7C69BD35AB}"/>
          </ac:spMkLst>
        </pc:spChg>
        <pc:spChg chg="add del mod">
          <ac:chgData name="Claydon, Jennifer" userId="ce0eb07d-25b6-48a6-8fb4-8758c2501a97" providerId="ADAL" clId="{A7237D8F-BFD3-0C47-97CD-B890BFB1E792}" dt="2023-11-03T16:23:11.789" v="52" actId="478"/>
          <ac:spMkLst>
            <pc:docMk/>
            <pc:sldMk cId="2882626201" sldId="297"/>
            <ac:spMk id="6" creationId="{880EE566-1B08-B48E-9D1F-5EE62C4B3B81}"/>
          </ac:spMkLst>
        </pc:spChg>
        <pc:spChg chg="mod">
          <ac:chgData name="Claydon, Jennifer" userId="ce0eb07d-25b6-48a6-8fb4-8758c2501a97" providerId="ADAL" clId="{A7237D8F-BFD3-0C47-97CD-B890BFB1E792}" dt="2023-11-03T16:23:03.666" v="47" actId="207"/>
          <ac:spMkLst>
            <pc:docMk/>
            <pc:sldMk cId="2882626201" sldId="297"/>
            <ac:spMk id="8" creationId="{373545B9-E7A1-D1A2-FD56-CF06A78B6454}"/>
          </ac:spMkLst>
        </pc:spChg>
        <pc:spChg chg="mod">
          <ac:chgData name="Claydon, Jennifer" userId="ce0eb07d-25b6-48a6-8fb4-8758c2501a97" providerId="ADAL" clId="{A7237D8F-BFD3-0C47-97CD-B890BFB1E792}" dt="2023-11-03T16:23:05.313" v="48" actId="207"/>
          <ac:spMkLst>
            <pc:docMk/>
            <pc:sldMk cId="2882626201" sldId="297"/>
            <ac:spMk id="9" creationId="{5192A91E-13CE-06DA-53BB-5F03175090EE}"/>
          </ac:spMkLst>
        </pc:spChg>
        <pc:spChg chg="add mod">
          <ac:chgData name="Claydon, Jennifer" userId="ce0eb07d-25b6-48a6-8fb4-8758c2501a97" providerId="ADAL" clId="{A7237D8F-BFD3-0C47-97CD-B890BFB1E792}" dt="2023-11-03T16:23:08.933" v="51"/>
          <ac:spMkLst>
            <pc:docMk/>
            <pc:sldMk cId="2882626201" sldId="297"/>
            <ac:spMk id="10" creationId="{C71C8C28-52D3-4E93-6CCE-BE12BBD299CB}"/>
          </ac:spMkLst>
        </pc:spChg>
      </pc:sldChg>
      <pc:sldChg chg="addSp delSp modSp mod setBg">
        <pc:chgData name="Claydon, Jennifer" userId="ce0eb07d-25b6-48a6-8fb4-8758c2501a97" providerId="ADAL" clId="{A7237D8F-BFD3-0C47-97CD-B890BFB1E792}" dt="2023-11-03T16:25:45.540" v="119" actId="478"/>
        <pc:sldMkLst>
          <pc:docMk/>
          <pc:sldMk cId="835442692" sldId="298"/>
        </pc:sldMkLst>
        <pc:spChg chg="del">
          <ac:chgData name="Claydon, Jennifer" userId="ce0eb07d-25b6-48a6-8fb4-8758c2501a97" providerId="ADAL" clId="{A7237D8F-BFD3-0C47-97CD-B890BFB1E792}" dt="2023-11-03T16:25:42.168" v="117" actId="478"/>
          <ac:spMkLst>
            <pc:docMk/>
            <pc:sldMk cId="835442692" sldId="298"/>
            <ac:spMk id="2" creationId="{7DF9E438-2F17-4D9B-B5B7-8C7C69BD35AB}"/>
          </ac:spMkLst>
        </pc:spChg>
        <pc:spChg chg="add mod">
          <ac:chgData name="Claydon, Jennifer" userId="ce0eb07d-25b6-48a6-8fb4-8758c2501a97" providerId="ADAL" clId="{A7237D8F-BFD3-0C47-97CD-B890BFB1E792}" dt="2023-11-03T16:24:13.883" v="87"/>
          <ac:spMkLst>
            <pc:docMk/>
            <pc:sldMk cId="835442692" sldId="298"/>
            <ac:spMk id="3" creationId="{02A9281D-D4B7-F9EB-7615-003047F38355}"/>
          </ac:spMkLst>
        </pc:spChg>
        <pc:spChg chg="mod">
          <ac:chgData name="Claydon, Jennifer" userId="ce0eb07d-25b6-48a6-8fb4-8758c2501a97" providerId="ADAL" clId="{A7237D8F-BFD3-0C47-97CD-B890BFB1E792}" dt="2023-11-03T16:24:26.559" v="95" actId="207"/>
          <ac:spMkLst>
            <pc:docMk/>
            <pc:sldMk cId="835442692" sldId="298"/>
            <ac:spMk id="8" creationId="{373545B9-E7A1-D1A2-FD56-CF06A78B6454}"/>
          </ac:spMkLst>
        </pc:spChg>
        <pc:spChg chg="mod">
          <ac:chgData name="Claydon, Jennifer" userId="ce0eb07d-25b6-48a6-8fb4-8758c2501a97" providerId="ADAL" clId="{A7237D8F-BFD3-0C47-97CD-B890BFB1E792}" dt="2023-11-03T16:24:28.257" v="96" actId="207"/>
          <ac:spMkLst>
            <pc:docMk/>
            <pc:sldMk cId="835442692" sldId="298"/>
            <ac:spMk id="9" creationId="{5192A91E-13CE-06DA-53BB-5F03175090EE}"/>
          </ac:spMkLst>
        </pc:spChg>
        <pc:spChg chg="add del mod">
          <ac:chgData name="Claydon, Jennifer" userId="ce0eb07d-25b6-48a6-8fb4-8758c2501a97" providerId="ADAL" clId="{A7237D8F-BFD3-0C47-97CD-B890BFB1E792}" dt="2023-11-03T16:25:45.540" v="119" actId="478"/>
          <ac:spMkLst>
            <pc:docMk/>
            <pc:sldMk cId="835442692" sldId="298"/>
            <ac:spMk id="10" creationId="{9071D167-CE2F-CCEF-5239-65DB76682DBB}"/>
          </ac:spMkLst>
        </pc:spChg>
      </pc:sldChg>
      <pc:sldChg chg="addSp delSp modSp mod setBg">
        <pc:chgData name="Claydon, Jennifer" userId="ce0eb07d-25b6-48a6-8fb4-8758c2501a97" providerId="ADAL" clId="{A7237D8F-BFD3-0C47-97CD-B890BFB1E792}" dt="2023-11-03T16:24:57.758" v="106" actId="20577"/>
        <pc:sldMkLst>
          <pc:docMk/>
          <pc:sldMk cId="3866388351" sldId="301"/>
        </pc:sldMkLst>
        <pc:spChg chg="del mod">
          <ac:chgData name="Claydon, Jennifer" userId="ce0eb07d-25b6-48a6-8fb4-8758c2501a97" providerId="ADAL" clId="{A7237D8F-BFD3-0C47-97CD-B890BFB1E792}" dt="2023-11-03T16:23:33.740" v="62" actId="478"/>
          <ac:spMkLst>
            <pc:docMk/>
            <pc:sldMk cId="3866388351" sldId="301"/>
            <ac:spMk id="2" creationId="{7DF9E438-2F17-4D9B-B5B7-8C7C69BD35AB}"/>
          </ac:spMkLst>
        </pc:spChg>
        <pc:spChg chg="add mod">
          <ac:chgData name="Claydon, Jennifer" userId="ce0eb07d-25b6-48a6-8fb4-8758c2501a97" providerId="ADAL" clId="{A7237D8F-BFD3-0C47-97CD-B890BFB1E792}" dt="2023-11-03T16:24:57.758" v="106" actId="20577"/>
          <ac:spMkLst>
            <pc:docMk/>
            <pc:sldMk cId="3866388351" sldId="301"/>
            <ac:spMk id="3" creationId="{814473C3-61DF-D45E-7E91-B958F0AFE8AD}"/>
          </ac:spMkLst>
        </pc:spChg>
        <pc:picChg chg="mod">
          <ac:chgData name="Claydon, Jennifer" userId="ce0eb07d-25b6-48a6-8fb4-8758c2501a97" providerId="ADAL" clId="{A7237D8F-BFD3-0C47-97CD-B890BFB1E792}" dt="2023-11-03T16:24:07.735" v="86" actId="1076"/>
          <ac:picMkLst>
            <pc:docMk/>
            <pc:sldMk cId="3866388351" sldId="301"/>
            <ac:picMk id="7" creationId="{4FAD4651-780F-BF08-57FC-1B838978CD70}"/>
          </ac:picMkLst>
        </pc:picChg>
      </pc:sldChg>
      <pc:sldChg chg="addSp delSp modSp mod setBg">
        <pc:chgData name="Claydon, Jennifer" userId="ce0eb07d-25b6-48a6-8fb4-8758c2501a97" providerId="ADAL" clId="{A7237D8F-BFD3-0C47-97CD-B890BFB1E792}" dt="2023-11-03T16:23:20.698" v="57" actId="207"/>
        <pc:sldMkLst>
          <pc:docMk/>
          <pc:sldMk cId="3841881167" sldId="303"/>
        </pc:sldMkLst>
        <pc:spChg chg="del">
          <ac:chgData name="Claydon, Jennifer" userId="ce0eb07d-25b6-48a6-8fb4-8758c2501a97" providerId="ADAL" clId="{A7237D8F-BFD3-0C47-97CD-B890BFB1E792}" dt="2023-11-03T16:23:16.410" v="53" actId="478"/>
          <ac:spMkLst>
            <pc:docMk/>
            <pc:sldMk cId="3841881167" sldId="303"/>
            <ac:spMk id="2" creationId="{7DF9E438-2F17-4D9B-B5B7-8C7C69BD35AB}"/>
          </ac:spMkLst>
        </pc:spChg>
        <pc:spChg chg="add del mod">
          <ac:chgData name="Claydon, Jennifer" userId="ce0eb07d-25b6-48a6-8fb4-8758c2501a97" providerId="ADAL" clId="{A7237D8F-BFD3-0C47-97CD-B890BFB1E792}" dt="2023-11-03T16:23:18.686" v="56" actId="478"/>
          <ac:spMkLst>
            <pc:docMk/>
            <pc:sldMk cId="3841881167" sldId="303"/>
            <ac:spMk id="6" creationId="{6C359AD7-B33C-FD32-1240-FEF89692B5B5}"/>
          </ac:spMkLst>
        </pc:spChg>
        <pc:spChg chg="mod">
          <ac:chgData name="Claydon, Jennifer" userId="ce0eb07d-25b6-48a6-8fb4-8758c2501a97" providerId="ADAL" clId="{A7237D8F-BFD3-0C47-97CD-B890BFB1E792}" dt="2023-11-03T16:23:20.698" v="57" actId="207"/>
          <ac:spMkLst>
            <pc:docMk/>
            <pc:sldMk cId="3841881167" sldId="303"/>
            <ac:spMk id="8" creationId="{373545B9-E7A1-D1A2-FD56-CF06A78B6454}"/>
          </ac:spMkLst>
        </pc:spChg>
        <pc:spChg chg="add mod">
          <ac:chgData name="Claydon, Jennifer" userId="ce0eb07d-25b6-48a6-8fb4-8758c2501a97" providerId="ADAL" clId="{A7237D8F-BFD3-0C47-97CD-B890BFB1E792}" dt="2023-11-03T16:23:17.084" v="55"/>
          <ac:spMkLst>
            <pc:docMk/>
            <pc:sldMk cId="3841881167" sldId="303"/>
            <ac:spMk id="10" creationId="{87182C8C-520F-F6A9-3C31-99820DA4369C}"/>
          </ac:spMkLst>
        </pc:spChg>
      </pc:sldChg>
      <pc:sldChg chg="addSp delSp modSp mod setBg">
        <pc:chgData name="Claydon, Jennifer" userId="ce0eb07d-25b6-48a6-8fb4-8758c2501a97" providerId="ADAL" clId="{A7237D8F-BFD3-0C47-97CD-B890BFB1E792}" dt="2023-11-03T16:24:24.063" v="94" actId="478"/>
        <pc:sldMkLst>
          <pc:docMk/>
          <pc:sldMk cId="4172572751" sldId="304"/>
        </pc:sldMkLst>
        <pc:spChg chg="del">
          <ac:chgData name="Claydon, Jennifer" userId="ce0eb07d-25b6-48a6-8fb4-8758c2501a97" providerId="ADAL" clId="{A7237D8F-BFD3-0C47-97CD-B890BFB1E792}" dt="2023-11-03T16:24:17.031" v="89" actId="478"/>
          <ac:spMkLst>
            <pc:docMk/>
            <pc:sldMk cId="4172572751" sldId="304"/>
            <ac:spMk id="2" creationId="{7DF9E438-2F17-4D9B-B5B7-8C7C69BD35AB}"/>
          </ac:spMkLst>
        </pc:spChg>
        <pc:spChg chg="add mod">
          <ac:chgData name="Claydon, Jennifer" userId="ce0eb07d-25b6-48a6-8fb4-8758c2501a97" providerId="ADAL" clId="{A7237D8F-BFD3-0C47-97CD-B890BFB1E792}" dt="2023-11-03T16:24:15.633" v="88"/>
          <ac:spMkLst>
            <pc:docMk/>
            <pc:sldMk cId="4172572751" sldId="304"/>
            <ac:spMk id="3" creationId="{C6CF828A-4361-7365-3343-1655876BA0FA}"/>
          </ac:spMkLst>
        </pc:spChg>
        <pc:spChg chg="mod">
          <ac:chgData name="Claydon, Jennifer" userId="ce0eb07d-25b6-48a6-8fb4-8758c2501a97" providerId="ADAL" clId="{A7237D8F-BFD3-0C47-97CD-B890BFB1E792}" dt="2023-11-03T16:24:19.233" v="91" actId="207"/>
          <ac:spMkLst>
            <pc:docMk/>
            <pc:sldMk cId="4172572751" sldId="304"/>
            <ac:spMk id="9" creationId="{5192A91E-13CE-06DA-53BB-5F03175090EE}"/>
          </ac:spMkLst>
        </pc:spChg>
        <pc:spChg chg="add del mod">
          <ac:chgData name="Claydon, Jennifer" userId="ce0eb07d-25b6-48a6-8fb4-8758c2501a97" providerId="ADAL" clId="{A7237D8F-BFD3-0C47-97CD-B890BFB1E792}" dt="2023-11-03T16:24:24.063" v="94" actId="478"/>
          <ac:spMkLst>
            <pc:docMk/>
            <pc:sldMk cId="4172572751" sldId="304"/>
            <ac:spMk id="10" creationId="{A3A79DA7-C034-AB87-C3DF-AD492A9E9E54}"/>
          </ac:spMkLst>
        </pc:spChg>
        <pc:picChg chg="add del">
          <ac:chgData name="Claydon, Jennifer" userId="ce0eb07d-25b6-48a6-8fb4-8758c2501a97" providerId="ADAL" clId="{A7237D8F-BFD3-0C47-97CD-B890BFB1E792}" dt="2023-11-03T16:24:21.310" v="93" actId="478"/>
          <ac:picMkLst>
            <pc:docMk/>
            <pc:sldMk cId="4172572751" sldId="304"/>
            <ac:picMk id="7" creationId="{B854B058-C97B-C928-4C2A-9A3EB87E9136}"/>
          </ac:picMkLst>
        </pc:picChg>
      </pc:sldChg>
      <pc:sldChg chg="modSp mod setBg">
        <pc:chgData name="Claydon, Jennifer" userId="ce0eb07d-25b6-48a6-8fb4-8758c2501a97" providerId="ADAL" clId="{A7237D8F-BFD3-0C47-97CD-B890BFB1E792}" dt="2023-11-03T16:24:45.732" v="100" actId="12788"/>
        <pc:sldMkLst>
          <pc:docMk/>
          <pc:sldMk cId="2785155457" sldId="305"/>
        </pc:sldMkLst>
        <pc:spChg chg="mod">
          <ac:chgData name="Claydon, Jennifer" userId="ce0eb07d-25b6-48a6-8fb4-8758c2501a97" providerId="ADAL" clId="{A7237D8F-BFD3-0C47-97CD-B890BFB1E792}" dt="2023-11-03T16:24:45.732" v="100" actId="12788"/>
          <ac:spMkLst>
            <pc:docMk/>
            <pc:sldMk cId="2785155457" sldId="305"/>
            <ac:spMk id="2" creationId="{7DF9E438-2F17-4D9B-B5B7-8C7C69BD35AB}"/>
          </ac:spMkLst>
        </pc:spChg>
        <pc:picChg chg="mod">
          <ac:chgData name="Claydon, Jennifer" userId="ce0eb07d-25b6-48a6-8fb4-8758c2501a97" providerId="ADAL" clId="{A7237D8F-BFD3-0C47-97CD-B890BFB1E792}" dt="2023-11-03T16:24:40.847" v="99" actId="1076"/>
          <ac:picMkLst>
            <pc:docMk/>
            <pc:sldMk cId="2785155457" sldId="305"/>
            <ac:picMk id="7" creationId="{4FAD4651-780F-BF08-57FC-1B838978CD70}"/>
          </ac:picMkLst>
        </pc:picChg>
      </pc:sldChg>
      <pc:sldChg chg="modSp mod setBg">
        <pc:chgData name="Claydon, Jennifer" userId="ce0eb07d-25b6-48a6-8fb4-8758c2501a97" providerId="ADAL" clId="{A7237D8F-BFD3-0C47-97CD-B890BFB1E792}" dt="2023-11-03T16:25:25.442" v="116" actId="1076"/>
        <pc:sldMkLst>
          <pc:docMk/>
          <pc:sldMk cId="1476413152" sldId="306"/>
        </pc:sldMkLst>
        <pc:spChg chg="mod">
          <ac:chgData name="Claydon, Jennifer" userId="ce0eb07d-25b6-48a6-8fb4-8758c2501a97" providerId="ADAL" clId="{A7237D8F-BFD3-0C47-97CD-B890BFB1E792}" dt="2023-11-03T16:25:25.442" v="116" actId="1076"/>
          <ac:spMkLst>
            <pc:docMk/>
            <pc:sldMk cId="1476413152" sldId="306"/>
            <ac:spMk id="2" creationId="{7DF9E438-2F17-4D9B-B5B7-8C7C69BD35AB}"/>
          </ac:spMkLst>
        </pc:spChg>
      </pc:sldChg>
      <pc:sldChg chg="modSp mod setBg">
        <pc:chgData name="Claydon, Jennifer" userId="ce0eb07d-25b6-48a6-8fb4-8758c2501a97" providerId="ADAL" clId="{A7237D8F-BFD3-0C47-97CD-B890BFB1E792}" dt="2023-11-03T16:27:05.585" v="182" actId="1076"/>
        <pc:sldMkLst>
          <pc:docMk/>
          <pc:sldMk cId="4092751211" sldId="307"/>
        </pc:sldMkLst>
        <pc:spChg chg="mod">
          <ac:chgData name="Claydon, Jennifer" userId="ce0eb07d-25b6-48a6-8fb4-8758c2501a97" providerId="ADAL" clId="{A7237D8F-BFD3-0C47-97CD-B890BFB1E792}" dt="2023-11-03T16:27:03.498" v="181" actId="207"/>
          <ac:spMkLst>
            <pc:docMk/>
            <pc:sldMk cId="4092751211" sldId="307"/>
            <ac:spMk id="2" creationId="{7DF9E438-2F17-4D9B-B5B7-8C7C69BD35AB}"/>
          </ac:spMkLst>
        </pc:spChg>
        <pc:spChg chg="mod">
          <ac:chgData name="Claydon, Jennifer" userId="ce0eb07d-25b6-48a6-8fb4-8758c2501a97" providerId="ADAL" clId="{A7237D8F-BFD3-0C47-97CD-B890BFB1E792}" dt="2023-11-03T16:27:05.585" v="182" actId="1076"/>
          <ac:spMkLst>
            <pc:docMk/>
            <pc:sldMk cId="4092751211" sldId="307"/>
            <ac:spMk id="11" creationId="{438596E2-1D74-41F0-8ADB-CE5F1E214126}"/>
          </ac:spMkLst>
        </pc:spChg>
      </pc:sldChg>
      <pc:sldChg chg="modSp mod setBg">
        <pc:chgData name="Claydon, Jennifer" userId="ce0eb07d-25b6-48a6-8fb4-8758c2501a97" providerId="ADAL" clId="{A7237D8F-BFD3-0C47-97CD-B890BFB1E792}" dt="2023-11-03T16:27:19.394" v="187" actId="1076"/>
        <pc:sldMkLst>
          <pc:docMk/>
          <pc:sldMk cId="1425483972" sldId="308"/>
        </pc:sldMkLst>
        <pc:picChg chg="mod">
          <ac:chgData name="Claydon, Jennifer" userId="ce0eb07d-25b6-48a6-8fb4-8758c2501a97" providerId="ADAL" clId="{A7237D8F-BFD3-0C47-97CD-B890BFB1E792}" dt="2023-11-03T16:27:19.394" v="187" actId="1076"/>
          <ac:picMkLst>
            <pc:docMk/>
            <pc:sldMk cId="1425483972" sldId="308"/>
            <ac:picMk id="8" creationId="{ACD0E1F3-49D6-CA32-9BF5-CF32F3287969}"/>
          </ac:picMkLst>
        </pc:picChg>
      </pc:sldChg>
      <pc:sldChg chg="modSp mod setBg">
        <pc:chgData name="Claydon, Jennifer" userId="ce0eb07d-25b6-48a6-8fb4-8758c2501a97" providerId="ADAL" clId="{A7237D8F-BFD3-0C47-97CD-B890BFB1E792}" dt="2023-11-03T16:27:58.104" v="206" actId="207"/>
        <pc:sldMkLst>
          <pc:docMk/>
          <pc:sldMk cId="3868496508" sldId="309"/>
        </pc:sldMkLst>
        <pc:spChg chg="mod">
          <ac:chgData name="Claydon, Jennifer" userId="ce0eb07d-25b6-48a6-8fb4-8758c2501a97" providerId="ADAL" clId="{A7237D8F-BFD3-0C47-97CD-B890BFB1E792}" dt="2023-11-03T16:27:40.724" v="200" actId="20577"/>
          <ac:spMkLst>
            <pc:docMk/>
            <pc:sldMk cId="3868496508" sldId="309"/>
            <ac:spMk id="2" creationId="{7DF9E438-2F17-4D9B-B5B7-8C7C69BD35AB}"/>
          </ac:spMkLst>
        </pc:spChg>
        <pc:spChg chg="mod">
          <ac:chgData name="Claydon, Jennifer" userId="ce0eb07d-25b6-48a6-8fb4-8758c2501a97" providerId="ADAL" clId="{A7237D8F-BFD3-0C47-97CD-B890BFB1E792}" dt="2023-11-03T16:27:47.132" v="201" actId="207"/>
          <ac:spMkLst>
            <pc:docMk/>
            <pc:sldMk cId="3868496508" sldId="309"/>
            <ac:spMk id="3" creationId="{E4748733-9DBF-9381-7EAF-3EAA32334454}"/>
          </ac:spMkLst>
        </pc:spChg>
        <pc:spChg chg="mod">
          <ac:chgData name="Claydon, Jennifer" userId="ce0eb07d-25b6-48a6-8fb4-8758c2501a97" providerId="ADAL" clId="{A7237D8F-BFD3-0C47-97CD-B890BFB1E792}" dt="2023-11-03T16:27:50.721" v="202" actId="207"/>
          <ac:spMkLst>
            <pc:docMk/>
            <pc:sldMk cId="3868496508" sldId="309"/>
            <ac:spMk id="6" creationId="{78604EE3-359E-A277-9EE1-F80FD88308F3}"/>
          </ac:spMkLst>
        </pc:spChg>
        <pc:spChg chg="mod">
          <ac:chgData name="Claydon, Jennifer" userId="ce0eb07d-25b6-48a6-8fb4-8758c2501a97" providerId="ADAL" clId="{A7237D8F-BFD3-0C47-97CD-B890BFB1E792}" dt="2023-11-03T16:27:51.994" v="203" actId="207"/>
          <ac:spMkLst>
            <pc:docMk/>
            <pc:sldMk cId="3868496508" sldId="309"/>
            <ac:spMk id="7" creationId="{9AD5F8E9-2650-EE29-D148-84A77F271164}"/>
          </ac:spMkLst>
        </pc:spChg>
        <pc:spChg chg="mod">
          <ac:chgData name="Claydon, Jennifer" userId="ce0eb07d-25b6-48a6-8fb4-8758c2501a97" providerId="ADAL" clId="{A7237D8F-BFD3-0C47-97CD-B890BFB1E792}" dt="2023-11-03T16:27:56.023" v="205" actId="207"/>
          <ac:spMkLst>
            <pc:docMk/>
            <pc:sldMk cId="3868496508" sldId="309"/>
            <ac:spMk id="8" creationId="{8789AD6A-1E3D-88F5-E845-64A2CBB4E9B1}"/>
          </ac:spMkLst>
        </pc:spChg>
        <pc:spChg chg="mod">
          <ac:chgData name="Claydon, Jennifer" userId="ce0eb07d-25b6-48a6-8fb4-8758c2501a97" providerId="ADAL" clId="{A7237D8F-BFD3-0C47-97CD-B890BFB1E792}" dt="2023-11-03T16:27:53.937" v="204" actId="207"/>
          <ac:spMkLst>
            <pc:docMk/>
            <pc:sldMk cId="3868496508" sldId="309"/>
            <ac:spMk id="9" creationId="{D35C65CD-D1C3-668D-9651-A24B22B02FD4}"/>
          </ac:spMkLst>
        </pc:spChg>
        <pc:spChg chg="mod">
          <ac:chgData name="Claydon, Jennifer" userId="ce0eb07d-25b6-48a6-8fb4-8758c2501a97" providerId="ADAL" clId="{A7237D8F-BFD3-0C47-97CD-B890BFB1E792}" dt="2023-11-03T16:27:58.104" v="206" actId="207"/>
          <ac:spMkLst>
            <pc:docMk/>
            <pc:sldMk cId="3868496508" sldId="309"/>
            <ac:spMk id="10" creationId="{4B9DC8E6-0F1F-628C-F151-C21E4B5D7B45}"/>
          </ac:spMkLst>
        </pc:spChg>
        <pc:spChg chg="mod">
          <ac:chgData name="Claydon, Jennifer" userId="ce0eb07d-25b6-48a6-8fb4-8758c2501a97" providerId="ADAL" clId="{A7237D8F-BFD3-0C47-97CD-B890BFB1E792}" dt="2023-11-03T16:27:58.104" v="206" actId="207"/>
          <ac:spMkLst>
            <pc:docMk/>
            <pc:sldMk cId="3868496508" sldId="309"/>
            <ac:spMk id="12" creationId="{B68B16FF-1326-6DC6-701D-871914804C95}"/>
          </ac:spMkLst>
        </pc:spChg>
        <pc:spChg chg="mod">
          <ac:chgData name="Claydon, Jennifer" userId="ce0eb07d-25b6-48a6-8fb4-8758c2501a97" providerId="ADAL" clId="{A7237D8F-BFD3-0C47-97CD-B890BFB1E792}" dt="2023-11-03T16:27:58.104" v="206" actId="207"/>
          <ac:spMkLst>
            <pc:docMk/>
            <pc:sldMk cId="3868496508" sldId="309"/>
            <ac:spMk id="13" creationId="{B9F2423E-929A-5F5E-B45F-C96CEED942A1}"/>
          </ac:spMkLst>
        </pc:spChg>
        <pc:spChg chg="mod">
          <ac:chgData name="Claydon, Jennifer" userId="ce0eb07d-25b6-48a6-8fb4-8758c2501a97" providerId="ADAL" clId="{A7237D8F-BFD3-0C47-97CD-B890BFB1E792}" dt="2023-11-03T16:27:58.104" v="206" actId="207"/>
          <ac:spMkLst>
            <pc:docMk/>
            <pc:sldMk cId="3868496508" sldId="309"/>
            <ac:spMk id="14" creationId="{52D9543C-F7DB-2495-4EB9-A9622EFA1EBB}"/>
          </ac:spMkLst>
        </pc:spChg>
      </pc:sldChg>
      <pc:sldChg chg="addSp delSp modSp mod setBg">
        <pc:chgData name="Claydon, Jennifer" userId="ce0eb07d-25b6-48a6-8fb4-8758c2501a97" providerId="ADAL" clId="{A7237D8F-BFD3-0C47-97CD-B890BFB1E792}" dt="2023-11-03T16:28:10.743" v="211" actId="478"/>
        <pc:sldMkLst>
          <pc:docMk/>
          <pc:sldMk cId="724602108" sldId="310"/>
        </pc:sldMkLst>
        <pc:spChg chg="del">
          <ac:chgData name="Claydon, Jennifer" userId="ce0eb07d-25b6-48a6-8fb4-8758c2501a97" providerId="ADAL" clId="{A7237D8F-BFD3-0C47-97CD-B890BFB1E792}" dt="2023-11-03T16:28:05.044" v="208" actId="478"/>
          <ac:spMkLst>
            <pc:docMk/>
            <pc:sldMk cId="724602108" sldId="310"/>
            <ac:spMk id="2" creationId="{7DF9E438-2F17-4D9B-B5B7-8C7C69BD35AB}"/>
          </ac:spMkLst>
        </pc:spChg>
        <pc:spChg chg="add del mod">
          <ac:chgData name="Claydon, Jennifer" userId="ce0eb07d-25b6-48a6-8fb4-8758c2501a97" providerId="ADAL" clId="{A7237D8F-BFD3-0C47-97CD-B890BFB1E792}" dt="2023-11-03T16:28:10.743" v="211" actId="478"/>
          <ac:spMkLst>
            <pc:docMk/>
            <pc:sldMk cId="724602108" sldId="310"/>
            <ac:spMk id="7" creationId="{DBAFF60B-E078-D328-87DA-809887D81914}"/>
          </ac:spMkLst>
        </pc:spChg>
        <pc:spChg chg="add mod">
          <ac:chgData name="Claydon, Jennifer" userId="ce0eb07d-25b6-48a6-8fb4-8758c2501a97" providerId="ADAL" clId="{A7237D8F-BFD3-0C47-97CD-B890BFB1E792}" dt="2023-11-03T16:28:09.218" v="210"/>
          <ac:spMkLst>
            <pc:docMk/>
            <pc:sldMk cId="724602108" sldId="310"/>
            <ac:spMk id="8" creationId="{52EA641D-A9F0-485A-25E3-15FB1FEE6018}"/>
          </ac:spMkLst>
        </pc:spChg>
        <pc:spChg chg="mod">
          <ac:chgData name="Claydon, Jennifer" userId="ce0eb07d-25b6-48a6-8fb4-8758c2501a97" providerId="ADAL" clId="{A7237D8F-BFD3-0C47-97CD-B890BFB1E792}" dt="2023-11-03T16:28:03.321" v="207" actId="1076"/>
          <ac:spMkLst>
            <pc:docMk/>
            <pc:sldMk cId="724602108" sldId="310"/>
            <ac:spMk id="10" creationId="{4B9DC8E6-0F1F-628C-F151-C21E4B5D7B45}"/>
          </ac:spMkLst>
        </pc:spChg>
      </pc:sldChg>
      <pc:sldMasterChg chg="setBg modSldLayout">
        <pc:chgData name="Claydon, Jennifer" userId="ce0eb07d-25b6-48a6-8fb4-8758c2501a97" providerId="ADAL" clId="{A7237D8F-BFD3-0C47-97CD-B890BFB1E792}" dt="2023-11-03T16:22:57.570" v="46"/>
        <pc:sldMasterMkLst>
          <pc:docMk/>
          <pc:sldMasterMk cId="2668397418" sldId="2147483660"/>
        </pc:sldMasterMkLst>
        <pc:sldLayoutChg chg="setBg">
          <pc:chgData name="Claydon, Jennifer" userId="ce0eb07d-25b6-48a6-8fb4-8758c2501a97" providerId="ADAL" clId="{A7237D8F-BFD3-0C47-97CD-B890BFB1E792}" dt="2023-11-03T16:22:57.570" v="46"/>
          <pc:sldLayoutMkLst>
            <pc:docMk/>
            <pc:sldMasterMk cId="2668397418" sldId="2147483660"/>
            <pc:sldLayoutMk cId="63136610" sldId="2147483661"/>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284186397" sldId="2147483662"/>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4198278424" sldId="2147483663"/>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1109886393" sldId="2147483664"/>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1920155706" sldId="2147483665"/>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2983027772" sldId="2147483666"/>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1774353775" sldId="2147483667"/>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2724164009" sldId="2147483668"/>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2447603796" sldId="2147483669"/>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814287740" sldId="2147483670"/>
          </pc:sldLayoutMkLst>
        </pc:sldLayoutChg>
        <pc:sldLayoutChg chg="setBg">
          <pc:chgData name="Claydon, Jennifer" userId="ce0eb07d-25b6-48a6-8fb4-8758c2501a97" providerId="ADAL" clId="{A7237D8F-BFD3-0C47-97CD-B890BFB1E792}" dt="2023-11-03T16:22:57.570" v="46"/>
          <pc:sldLayoutMkLst>
            <pc:docMk/>
            <pc:sldMasterMk cId="2668397418" sldId="2147483660"/>
            <pc:sldLayoutMk cId="3956992519"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91065A-41A5-4F93-BD82-7BBFBABCEEC4}"/>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dirty="0">
              <a:latin typeface="Open Sans" pitchFamily="2" charset="0"/>
            </a:endParaRPr>
          </a:p>
        </p:txBody>
      </p:sp>
      <p:sp>
        <p:nvSpPr>
          <p:cNvPr id="3" name="Date Placeholder 2">
            <a:extLst>
              <a:ext uri="{FF2B5EF4-FFF2-40B4-BE49-F238E27FC236}">
                <a16:creationId xmlns:a16="http://schemas.microsoft.com/office/drawing/2014/main" id="{BA20F1C0-31FE-404C-8ED6-B2D1A4DF911F}"/>
              </a:ext>
            </a:extLst>
          </p:cNvPr>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3C9CEC61-1C0F-479B-83FE-1F9723240B99}" type="datetimeFigureOut">
              <a:rPr lang="en-GB" smtClean="0">
                <a:latin typeface="Open Sans" pitchFamily="2" charset="0"/>
              </a:rPr>
              <a:t>03/11/2023</a:t>
            </a:fld>
            <a:endParaRPr lang="en-GB" dirty="0">
              <a:latin typeface="Open Sans" pitchFamily="2" charset="0"/>
            </a:endParaRPr>
          </a:p>
        </p:txBody>
      </p:sp>
      <p:sp>
        <p:nvSpPr>
          <p:cNvPr id="4" name="Footer Placeholder 3">
            <a:extLst>
              <a:ext uri="{FF2B5EF4-FFF2-40B4-BE49-F238E27FC236}">
                <a16:creationId xmlns:a16="http://schemas.microsoft.com/office/drawing/2014/main" id="{62E0BE68-F955-4562-ABC8-5F09BEE6C56E}"/>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dirty="0">
              <a:latin typeface="Open Sans" pitchFamily="2" charset="0"/>
            </a:endParaRPr>
          </a:p>
        </p:txBody>
      </p:sp>
      <p:sp>
        <p:nvSpPr>
          <p:cNvPr id="5" name="Slide Number Placeholder 4">
            <a:extLst>
              <a:ext uri="{FF2B5EF4-FFF2-40B4-BE49-F238E27FC236}">
                <a16:creationId xmlns:a16="http://schemas.microsoft.com/office/drawing/2014/main" id="{CC40EAD3-41F8-45C8-820C-889E66DC715C}"/>
              </a:ext>
            </a:extLst>
          </p:cNvPr>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A14A7E8C-3665-4CF8-A77E-253918E8A9DA}" type="slidenum">
              <a:rPr lang="en-GB" smtClean="0">
                <a:latin typeface="Open Sans" pitchFamily="2" charset="0"/>
              </a:rPr>
              <a:t>‹#›</a:t>
            </a:fld>
            <a:endParaRPr lang="en-GB" dirty="0">
              <a:latin typeface="Open Sans" pitchFamily="2" charset="0"/>
            </a:endParaRPr>
          </a:p>
        </p:txBody>
      </p:sp>
    </p:spTree>
    <p:extLst>
      <p:ext uri="{BB962C8B-B14F-4D97-AF65-F5344CB8AC3E}">
        <p14:creationId xmlns:p14="http://schemas.microsoft.com/office/powerpoint/2010/main" val="3828983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atin typeface="Open Sans" pitchFamily="2" charset="0"/>
              </a:defRPr>
            </a:lvl1pPr>
          </a:lstStyle>
          <a:p>
            <a:endParaRPr lang="en-GB" dirty="0"/>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atin typeface="Open Sans" pitchFamily="2" charset="0"/>
              </a:defRPr>
            </a:lvl1pPr>
          </a:lstStyle>
          <a:p>
            <a:fld id="{61909B69-8BB7-4EE9-A97B-C804173420BE}" type="datetimeFigureOut">
              <a:rPr lang="en-GB" smtClean="0"/>
              <a:pPr/>
              <a:t>03/11/2023</a:t>
            </a:fld>
            <a:endParaRPr lang="en-GB" dirty="0"/>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dirty="0"/>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atin typeface="Open Sans" pitchFamily="2" charset="0"/>
              </a:defRPr>
            </a:lvl1pPr>
          </a:lstStyle>
          <a:p>
            <a:endParaRPr lang="en-GB" dirty="0"/>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atin typeface="Open Sans" pitchFamily="2" charset="0"/>
              </a:defRPr>
            </a:lvl1pPr>
          </a:lstStyle>
          <a:p>
            <a:fld id="{EB378DFC-65CD-4ECD-BC3F-DAE6FDBF9CC2}" type="slidenum">
              <a:rPr lang="en-GB" smtClean="0"/>
              <a:pPr/>
              <a:t>‹#›</a:t>
            </a:fld>
            <a:endParaRPr lang="en-GB" dirty="0"/>
          </a:p>
        </p:txBody>
      </p:sp>
    </p:spTree>
    <p:extLst>
      <p:ext uri="{BB962C8B-B14F-4D97-AF65-F5344CB8AC3E}">
        <p14:creationId xmlns:p14="http://schemas.microsoft.com/office/powerpoint/2010/main" val="26624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mn-ea"/>
        <a:cs typeface="+mn-cs"/>
      </a:defRPr>
    </a:lvl1pPr>
    <a:lvl2pPr marL="457200" algn="l" defTabSz="914400" rtl="0" eaLnBrk="1" latinLnBrk="0" hangingPunct="1">
      <a:defRPr sz="1200" kern="1200">
        <a:solidFill>
          <a:schemeClr val="tx1"/>
        </a:solidFill>
        <a:latin typeface="Open Sans" pitchFamily="2" charset="0"/>
        <a:ea typeface="+mn-ea"/>
        <a:cs typeface="+mn-cs"/>
      </a:defRPr>
    </a:lvl2pPr>
    <a:lvl3pPr marL="914400" algn="l" defTabSz="914400" rtl="0" eaLnBrk="1" latinLnBrk="0" hangingPunct="1">
      <a:defRPr sz="1200" kern="1200">
        <a:solidFill>
          <a:schemeClr val="tx1"/>
        </a:solidFill>
        <a:latin typeface="Open Sans" pitchFamily="2" charset="0"/>
        <a:ea typeface="+mn-ea"/>
        <a:cs typeface="+mn-cs"/>
      </a:defRPr>
    </a:lvl3pPr>
    <a:lvl4pPr marL="1371600" algn="l" defTabSz="914400" rtl="0" eaLnBrk="1" latinLnBrk="0" hangingPunct="1">
      <a:defRPr sz="1200" kern="1200">
        <a:solidFill>
          <a:schemeClr val="tx1"/>
        </a:solidFill>
        <a:latin typeface="Open Sans" pitchFamily="2" charset="0"/>
        <a:ea typeface="+mn-ea"/>
        <a:cs typeface="+mn-cs"/>
      </a:defRPr>
    </a:lvl4pPr>
    <a:lvl5pPr marL="1828800" algn="l" defTabSz="914400" rtl="0" eaLnBrk="1" latinLnBrk="0" hangingPunct="1">
      <a:defRPr sz="1200" kern="1200">
        <a:solidFill>
          <a:schemeClr val="tx1"/>
        </a:solidFill>
        <a:latin typeface="Open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credit: NSO</a:t>
            </a:r>
            <a:endParaRPr lang="en-GB" dirty="0"/>
          </a:p>
        </p:txBody>
      </p:sp>
      <p:sp>
        <p:nvSpPr>
          <p:cNvPr id="4" name="Slide Number Placeholder 3"/>
          <p:cNvSpPr>
            <a:spLocks noGrp="1"/>
          </p:cNvSpPr>
          <p:nvPr>
            <p:ph type="sldNum" sz="quarter" idx="5"/>
          </p:nvPr>
        </p:nvSpPr>
        <p:spPr/>
        <p:txBody>
          <a:bodyPr/>
          <a:lstStyle/>
          <a:p>
            <a:fld id="{EB378DFC-65CD-4ECD-BC3F-DAE6FDBF9CC2}" type="slidenum">
              <a:rPr lang="en-GB" smtClean="0"/>
              <a:t>1</a:t>
            </a:fld>
            <a:endParaRPr lang="en-GB" dirty="0"/>
          </a:p>
        </p:txBody>
      </p:sp>
    </p:spTree>
    <p:extLst>
      <p:ext uri="{BB962C8B-B14F-4D97-AF65-F5344CB8AC3E}">
        <p14:creationId xmlns:p14="http://schemas.microsoft.com/office/powerpoint/2010/main" val="92334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NSO</a:t>
            </a:r>
          </a:p>
          <a:p>
            <a:endParaRPr lang="en-US" dirty="0"/>
          </a:p>
          <a:p>
            <a:r>
              <a:rPr lang="en-GB" dirty="0"/>
              <a:t>Teacher notes:</a:t>
            </a:r>
          </a:p>
          <a:p>
            <a:pPr marL="171450" indent="-171450">
              <a:buFont typeface="Arial" panose="020B0604020202020204" pitchFamily="34" charset="0"/>
              <a:buChar char="•"/>
            </a:pPr>
            <a:r>
              <a:rPr lang="en-GB" dirty="0"/>
              <a:t>The Earth takes 1 year to orbit the Sun</a:t>
            </a:r>
          </a:p>
          <a:p>
            <a:pPr marL="171450" indent="-171450">
              <a:buFont typeface="Arial" panose="020B0604020202020204" pitchFamily="34" charset="0"/>
              <a:buChar char="•"/>
            </a:pPr>
            <a:r>
              <a:rPr lang="en-GB" dirty="0"/>
              <a:t>The Earth takes 1 day to rotate around its </a:t>
            </a:r>
            <a:r>
              <a:rPr lang="en-GB" dirty="0" err="1"/>
              <a:t>axid</a:t>
            </a:r>
            <a:endParaRPr lang="en-GB" dirty="0"/>
          </a:p>
          <a:p>
            <a:pPr marL="171450" indent="-171450">
              <a:buFont typeface="Arial" panose="020B0604020202020204" pitchFamily="34" charset="0"/>
              <a:buChar char="•"/>
            </a:pPr>
            <a:r>
              <a:rPr lang="en-GB" dirty="0"/>
              <a:t>The axis runs from North to South</a:t>
            </a:r>
          </a:p>
          <a:p>
            <a:pPr marL="171450" indent="-171450">
              <a:buFont typeface="Arial" panose="020B0604020202020204" pitchFamily="34" charset="0"/>
              <a:buChar char="•"/>
            </a:pPr>
            <a:r>
              <a:rPr lang="en-GB" dirty="0"/>
              <a:t>The axis is tilted with respect to the Earth’s orbit by about 23 degrees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3747366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NSO</a:t>
            </a:r>
          </a:p>
          <a:p>
            <a:endParaRPr lang="en-US"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3697983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NSO</a:t>
            </a:r>
            <a:endParaRPr lang="en-GB"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3306203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credit: NSO</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105B"/>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2892254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notes:</a:t>
            </a:r>
          </a:p>
          <a:p>
            <a:pPr marL="171450" indent="-171450">
              <a:buFont typeface="Arial" panose="020B0604020202020204" pitchFamily="34" charset="0"/>
              <a:buChar char="•"/>
            </a:pPr>
            <a:r>
              <a:rPr lang="en-US" dirty="0"/>
              <a:t>The next slide shows what the diagrams should look like</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3991747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2446707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notes:</a:t>
            </a:r>
          </a:p>
          <a:p>
            <a:pPr marL="171450" indent="-171450">
              <a:buFont typeface="Arial" panose="020B0604020202020204" pitchFamily="34" charset="0"/>
              <a:buChar char="•"/>
            </a:pPr>
            <a:r>
              <a:rPr lang="en-US" dirty="0"/>
              <a:t>The next slide shows what the diagrams should look like</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2140507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324580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NSO</a:t>
            </a:r>
            <a:endParaRPr lang="en-GB" dirty="0"/>
          </a:p>
          <a:p>
            <a:endParaRPr lang="en-US" dirty="0"/>
          </a:p>
          <a:p>
            <a:r>
              <a:rPr lang="en-US" dirty="0"/>
              <a:t>Teacher notes:</a:t>
            </a:r>
          </a:p>
          <a:p>
            <a:pPr marL="171450" indent="-171450">
              <a:buFont typeface="Arial" panose="020B0604020202020204" pitchFamily="34" charset="0"/>
              <a:buChar char="•"/>
            </a:pPr>
            <a:r>
              <a:rPr lang="en-US" dirty="0"/>
              <a:t>If students are new to the topic of day and night, we suggest they watch the Why do we have day and night? video before starting the activity</a:t>
            </a:r>
          </a:p>
          <a:p>
            <a:pPr marL="185766" indent="-185766" defTabSz="990752">
              <a:buFont typeface="Arial" panose="020B0604020202020204" pitchFamily="34" charset="0"/>
              <a:buChar char="•"/>
              <a:defRPr/>
            </a:pPr>
            <a:r>
              <a:rPr lang="en-US" sz="1200" dirty="0">
                <a:solidFill>
                  <a:schemeClr val="tx1"/>
                </a:solidFill>
              </a:rPr>
              <a:t>The video has sound and is about 2 mins long.</a:t>
            </a:r>
          </a:p>
          <a:p>
            <a:pPr marL="185766" indent="-185766" defTabSz="990752">
              <a:buFont typeface="Arial" panose="020B0604020202020204" pitchFamily="34" charset="0"/>
              <a:buChar char="•"/>
              <a:defRPr/>
            </a:pPr>
            <a:r>
              <a:rPr lang="en-US" sz="1200" dirty="0">
                <a:solidFill>
                  <a:schemeClr val="tx1"/>
                </a:solidFill>
              </a:rPr>
              <a:t>Click to play the video.</a:t>
            </a:r>
          </a:p>
          <a:p>
            <a:pPr marL="185766" indent="-185766" defTabSz="990752">
              <a:buFont typeface="Arial" panose="020B0604020202020204" pitchFamily="34" charset="0"/>
              <a:buChar char="•"/>
              <a:defRPr/>
            </a:pPr>
            <a:r>
              <a:rPr lang="en-GB" sz="1200" dirty="0">
                <a:solidFill>
                  <a:schemeClr val="tx1"/>
                </a:solidFill>
              </a:rPr>
              <a:t>You will need to be connected to the internet to view this YouTube video. </a:t>
            </a:r>
          </a:p>
          <a:p>
            <a:pPr marL="185766" marR="0" lvl="0" indent="-185766" algn="l" defTabSz="9907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video is also available at www.schoolsobservatory.org/things-to-do and </a:t>
            </a:r>
            <a:r>
              <a:rPr lang="en-GB" sz="1200" dirty="0">
                <a:solidFill>
                  <a:schemeClr val="tx1"/>
                </a:solidFill>
              </a:rPr>
              <a:t>at this link - https://youtu.be/k23rP1mTIvc</a:t>
            </a: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a:p>
            <a:endParaRPr lang="en-GB" dirty="0"/>
          </a:p>
          <a:p>
            <a:pPr marL="171450" indent="-171450">
              <a:buFont typeface="Arial" panose="020B0604020202020204" pitchFamily="34" charset="0"/>
              <a:buChar char="•"/>
            </a:pPr>
            <a:endParaRPr lang="en-US" dirty="0"/>
          </a:p>
          <a:p>
            <a:endParaRPr lang="en-GB" dirty="0"/>
          </a:p>
        </p:txBody>
      </p:sp>
      <p:sp>
        <p:nvSpPr>
          <p:cNvPr id="4" name="Slide Number Placeholder 3"/>
          <p:cNvSpPr>
            <a:spLocks noGrp="1"/>
          </p:cNvSpPr>
          <p:nvPr>
            <p:ph type="sldNum" sz="quarter" idx="5"/>
          </p:nvPr>
        </p:nvSpPr>
        <p:spPr/>
        <p:txBody>
          <a:bodyPr/>
          <a:lstStyle/>
          <a:p>
            <a:fld id="{EB378DFC-65CD-4ECD-BC3F-DAE6FDBF9CC2}" type="slidenum">
              <a:rPr lang="en-GB" smtClean="0"/>
              <a:t>2</a:t>
            </a:fld>
            <a:endParaRPr lang="en-GB" dirty="0"/>
          </a:p>
        </p:txBody>
      </p:sp>
    </p:spTree>
    <p:extLst>
      <p:ext uri="{BB962C8B-B14F-4D97-AF65-F5344CB8AC3E}">
        <p14:creationId xmlns:p14="http://schemas.microsoft.com/office/powerpoint/2010/main" val="332085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NSO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Teacher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Click to reveal the answer on the next slide</a:t>
            </a:r>
            <a:endParaRPr lang="en-GB" dirty="0"/>
          </a:p>
          <a:p>
            <a:endParaRPr lang="en-US"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3787894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NSO</a:t>
            </a:r>
          </a:p>
          <a:p>
            <a:endParaRPr lang="en-US"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3503584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a:t>
            </a:r>
            <a:r>
              <a:rPr lang="en-US" dirty="0" err="1"/>
              <a:t>canva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Teacher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Click to reveal the answer on the next slide</a:t>
            </a:r>
            <a:endParaRPr lang="en-GB" dirty="0"/>
          </a:p>
          <a:p>
            <a:endParaRPr lang="en-US"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4103148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a:t>
            </a:r>
            <a:r>
              <a:rPr lang="en-US" dirty="0" err="1"/>
              <a:t>canva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Teacher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Click to reveal the answer on the next slide</a:t>
            </a:r>
            <a:endParaRPr lang="en-GB" dirty="0"/>
          </a:p>
          <a:p>
            <a:endParaRPr lang="en-US"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297313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a:t>
            </a:r>
            <a:r>
              <a:rPr lang="en-US" dirty="0" err="1"/>
              <a:t>canva</a:t>
            </a:r>
            <a:endParaRPr lang="en-US" dirty="0"/>
          </a:p>
          <a:p>
            <a:endParaRPr lang="en-US" dirty="0"/>
          </a:p>
          <a:p>
            <a:r>
              <a:rPr lang="en-GB" dirty="0"/>
              <a:t>Teacher notes:</a:t>
            </a:r>
          </a:p>
          <a:p>
            <a:pPr marL="171450" indent="-171450">
              <a:buFont typeface="Arial" panose="020B0604020202020204" pitchFamily="34" charset="0"/>
              <a:buChar char="•"/>
            </a:pPr>
            <a:r>
              <a:rPr lang="en-GB" dirty="0"/>
              <a:t>The Sun does in fact rotate around its own axis. It also orbits the galaxy. The important thing is that children do not think that we see it moving across the sky because it is moving around in space.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782899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a:t>
            </a:r>
            <a:r>
              <a:rPr lang="en-US" dirty="0" err="1"/>
              <a:t>canva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Teacher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Click to reveal the answer on the next slide</a:t>
            </a:r>
            <a:endParaRPr lang="en-GB" dirty="0"/>
          </a:p>
          <a:p>
            <a:endParaRPr lang="en-US"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2646631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a:t>
            </a:r>
            <a:r>
              <a:rPr lang="en-US" dirty="0" err="1"/>
              <a:t>canva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78DFC-65CD-4ECD-BC3F-DAE6FDBF9CC2}" type="slidenum">
              <a:rPr kumimoji="0" lang="en-GB" sz="1300" b="0" i="0" u="none" strike="noStrike" kern="1200" cap="none" spc="0" normalizeH="0" baseline="0" noProof="0" smtClean="0">
                <a:ln>
                  <a:noFill/>
                </a:ln>
                <a:solidFill>
                  <a:prstClr val="black"/>
                </a:solidFill>
                <a:effectLst/>
                <a:uLnTx/>
                <a:uFillTx/>
                <a:latin typeface="Open San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300" b="0" i="0" u="none" strike="noStrike" kern="1200" cap="none" spc="0" normalizeH="0" baseline="0" noProof="0" dirty="0">
              <a:ln>
                <a:noFill/>
              </a:ln>
              <a:solidFill>
                <a:prstClr val="black"/>
              </a:solidFill>
              <a:effectLst/>
              <a:uLnTx/>
              <a:uFillTx/>
              <a:latin typeface="Open Sans" pitchFamily="2" charset="0"/>
              <a:ea typeface="+mn-ea"/>
              <a:cs typeface="+mn-cs"/>
            </a:endParaRPr>
          </a:p>
        </p:txBody>
      </p:sp>
    </p:spTree>
    <p:extLst>
      <p:ext uri="{BB962C8B-B14F-4D97-AF65-F5344CB8AC3E}">
        <p14:creationId xmlns:p14="http://schemas.microsoft.com/office/powerpoint/2010/main" val="12470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6D44-0E87-4179-B9A1-08FAE16D4D8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482822-6144-4E11-94E4-B12B0A5E06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C3732E-D37D-42E3-9F41-885432363004}"/>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5" name="Footer Placeholder 4">
            <a:extLst>
              <a:ext uri="{FF2B5EF4-FFF2-40B4-BE49-F238E27FC236}">
                <a16:creationId xmlns:a16="http://schemas.microsoft.com/office/drawing/2014/main" id="{4ECFEC30-DDFC-4431-963A-E1C17417F75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21B5699-B2C2-4C02-A528-BF3B146C3490}"/>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6313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960BE-24B4-469F-ADC5-8A7F76B3BBCA}"/>
              </a:ext>
            </a:extLst>
          </p:cNvPr>
          <p:cNvSpPr>
            <a:spLocks noGrp="1"/>
          </p:cNvSpPr>
          <p:nvPr>
            <p:ph type="title"/>
          </p:nvPr>
        </p:nvSpPr>
        <p:spPr>
          <a:xfrm>
            <a:off x="838200" y="1094110"/>
            <a:ext cx="10515600" cy="691200"/>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7152BD-FDCA-480C-8C12-FF85D35658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8730BB-622E-4429-B8FC-E5C3590E06D0}"/>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5" name="Footer Placeholder 4">
            <a:extLst>
              <a:ext uri="{FF2B5EF4-FFF2-40B4-BE49-F238E27FC236}">
                <a16:creationId xmlns:a16="http://schemas.microsoft.com/office/drawing/2014/main" id="{92BDDC3A-9058-4493-9A4B-5088AE843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3EE6BA-2765-42A4-AB00-6D9F778F0243}"/>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81428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DE6969-A3B0-453E-A3D4-74160A5607A1}"/>
              </a:ext>
            </a:extLst>
          </p:cNvPr>
          <p:cNvSpPr>
            <a:spLocks noGrp="1"/>
          </p:cNvSpPr>
          <p:nvPr>
            <p:ph type="title" orient="vert"/>
          </p:nvPr>
        </p:nvSpPr>
        <p:spPr>
          <a:xfrm>
            <a:off x="8724900" y="1063689"/>
            <a:ext cx="2628900" cy="5113274"/>
          </a:xfrm>
          <a:prstGeom prst="rect">
            <a:avLst/>
          </a:prstGeom>
        </p:spPr>
        <p:txBody>
          <a:bodyPr vert="eaVert"/>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E8657B2D-5063-4C68-B6E0-EDE9F9C0A3B8}"/>
              </a:ext>
            </a:extLst>
          </p:cNvPr>
          <p:cNvSpPr>
            <a:spLocks noGrp="1"/>
          </p:cNvSpPr>
          <p:nvPr>
            <p:ph type="body" orient="vert" idx="1"/>
          </p:nvPr>
        </p:nvSpPr>
        <p:spPr>
          <a:xfrm>
            <a:off x="838200" y="1063689"/>
            <a:ext cx="7734300" cy="511327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F8BEC51-D4C9-4A48-A126-14B7A0341B0E}"/>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5" name="Footer Placeholder 4">
            <a:extLst>
              <a:ext uri="{FF2B5EF4-FFF2-40B4-BE49-F238E27FC236}">
                <a16:creationId xmlns:a16="http://schemas.microsoft.com/office/drawing/2014/main" id="{26F1E1C3-A68C-4640-A13B-610BDA329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56EB97-71DE-41FA-AF2E-5C0610FEAD0B}"/>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395699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A5345-13B8-464A-9B16-EA8AB6AD3FEE}"/>
              </a:ext>
            </a:extLst>
          </p:cNvPr>
          <p:cNvSpPr>
            <a:spLocks noGrp="1"/>
          </p:cNvSpPr>
          <p:nvPr>
            <p:ph type="title"/>
          </p:nvPr>
        </p:nvSpPr>
        <p:spPr>
          <a:xfrm>
            <a:off x="838200" y="1093435"/>
            <a:ext cx="10515600" cy="690563"/>
          </a:xfrm>
          <a:prstGeom prst="rect">
            <a:avLst/>
          </a:prstGeom>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D97017A-2D66-46E0-A128-4E9938E59B3D}"/>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08739A-6754-4E6F-93E7-5A8A4180F643}"/>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5" name="Footer Placeholder 4">
            <a:extLst>
              <a:ext uri="{FF2B5EF4-FFF2-40B4-BE49-F238E27FC236}">
                <a16:creationId xmlns:a16="http://schemas.microsoft.com/office/drawing/2014/main" id="{AE902420-76FD-4439-A1C7-5408063CCD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0A9B72-B4B7-46F9-8A65-13BB2A651C61}"/>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28418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F59F3-0A87-47DC-83D5-5CF14238CA6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756736-020C-40AC-8C57-16FB98F700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1393CF-3E2E-4E61-90B4-A08397F19ECB}"/>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5" name="Footer Placeholder 4">
            <a:extLst>
              <a:ext uri="{FF2B5EF4-FFF2-40B4-BE49-F238E27FC236}">
                <a16:creationId xmlns:a16="http://schemas.microsoft.com/office/drawing/2014/main" id="{8DD7409E-31F7-4072-BB38-1D8F4F6055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BAD217-0772-450E-94FA-CCB63B5DE8B7}"/>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4198278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3D3BA-295C-4F37-AA6B-E6C3F3B59B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E4B573-5BAD-4FC6-A9ED-B07FB69867FF}"/>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C9634A94-E7C7-4D43-8689-764EF21549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A8E789-170A-42A6-9660-CFE29D94BC33}"/>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6" name="Footer Placeholder 5">
            <a:extLst>
              <a:ext uri="{FF2B5EF4-FFF2-40B4-BE49-F238E27FC236}">
                <a16:creationId xmlns:a16="http://schemas.microsoft.com/office/drawing/2014/main" id="{43BE2FA4-5241-4223-BD02-9CA9310FB4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899AC9-437C-4AE1-80A6-6606240DE1AF}"/>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110988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3FC2F-D25A-40B2-AAEA-FDC98FD7F7A4}"/>
              </a:ext>
            </a:extLst>
          </p:cNvPr>
          <p:cNvSpPr>
            <a:spLocks noGrp="1"/>
          </p:cNvSpPr>
          <p:nvPr>
            <p:ph type="title"/>
          </p:nvPr>
        </p:nvSpPr>
        <p:spPr>
          <a:xfrm>
            <a:off x="839788" y="1094110"/>
            <a:ext cx="10515600" cy="691200"/>
          </a:xfrm>
          <a:prstGeom prst="rect">
            <a:avLst/>
          </a:prstGeo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D07FD71-D945-4651-8FCA-D58679E05BBE}"/>
              </a:ext>
            </a:extLst>
          </p:cNvPr>
          <p:cNvSpPr>
            <a:spLocks noGrp="1"/>
          </p:cNvSpPr>
          <p:nvPr>
            <p:ph type="body" idx="1"/>
          </p:nvPr>
        </p:nvSpPr>
        <p:spPr>
          <a:xfrm>
            <a:off x="839788" y="1813873"/>
            <a:ext cx="5157787" cy="6912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4AE3DB-C170-49EA-AAC5-8937BBFF92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ADB1454-45ED-4696-9FA9-D5DB33FF8FA3}"/>
              </a:ext>
            </a:extLst>
          </p:cNvPr>
          <p:cNvSpPr>
            <a:spLocks noGrp="1"/>
          </p:cNvSpPr>
          <p:nvPr>
            <p:ph type="body" sz="quarter" idx="3"/>
          </p:nvPr>
        </p:nvSpPr>
        <p:spPr>
          <a:xfrm>
            <a:off x="6172200" y="1813873"/>
            <a:ext cx="5183188" cy="6912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CEE293-CBB6-4C7F-8FA2-E5DA672559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F8CF9C-7C89-4960-92B7-A9FB70885C7E}"/>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8" name="Footer Placeholder 7">
            <a:extLst>
              <a:ext uri="{FF2B5EF4-FFF2-40B4-BE49-F238E27FC236}">
                <a16:creationId xmlns:a16="http://schemas.microsoft.com/office/drawing/2014/main" id="{F980DEDA-A658-4D44-B58A-C8C990AAEF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A7F822-5D16-47A9-886F-EB6C85DA748A}"/>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192015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010DD-F815-4620-80AE-C15D9F1B0BB7}"/>
              </a:ext>
            </a:extLst>
          </p:cNvPr>
          <p:cNvSpPr>
            <a:spLocks noGrp="1"/>
          </p:cNvSpPr>
          <p:nvPr>
            <p:ph type="title"/>
          </p:nvPr>
        </p:nvSpPr>
        <p:spPr>
          <a:xfrm>
            <a:off x="838200" y="1094110"/>
            <a:ext cx="10515600" cy="691200"/>
          </a:xfrm>
          <a:prstGeom prst="rect">
            <a:avLst/>
          </a:prstGeom>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43FE5949-45F5-407E-94AB-277EEF88CBB1}"/>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4" name="Footer Placeholder 3">
            <a:extLst>
              <a:ext uri="{FF2B5EF4-FFF2-40B4-BE49-F238E27FC236}">
                <a16:creationId xmlns:a16="http://schemas.microsoft.com/office/drawing/2014/main" id="{C987F8C4-44D5-4904-B6E3-CDB64D836B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1CE7F51-AA09-4ED0-A94C-3B5C9AA00611}"/>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298302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A583B3-9343-419A-9866-D56D62340303}"/>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3" name="Footer Placeholder 2">
            <a:extLst>
              <a:ext uri="{FF2B5EF4-FFF2-40B4-BE49-F238E27FC236}">
                <a16:creationId xmlns:a16="http://schemas.microsoft.com/office/drawing/2014/main" id="{57EB1B79-8680-465C-A96A-84B008B02D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E14A2E-F0C0-4778-B0E1-886BDC6C04D3}"/>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177435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1071C-A2A3-40D5-B0D5-F44B7EE8D083}"/>
              </a:ext>
            </a:extLst>
          </p:cNvPr>
          <p:cNvSpPr>
            <a:spLocks noGrp="1"/>
          </p:cNvSpPr>
          <p:nvPr>
            <p:ph type="title"/>
          </p:nvPr>
        </p:nvSpPr>
        <p:spPr>
          <a:xfrm>
            <a:off x="839788" y="1101012"/>
            <a:ext cx="3932237" cy="956388"/>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A7D961-2B0E-42EB-945D-7C07518E5CD2}"/>
              </a:ext>
            </a:extLst>
          </p:cNvPr>
          <p:cNvSpPr>
            <a:spLocks noGrp="1"/>
          </p:cNvSpPr>
          <p:nvPr>
            <p:ph idx="1"/>
          </p:nvPr>
        </p:nvSpPr>
        <p:spPr>
          <a:xfrm>
            <a:off x="5183188" y="108073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0A4FCB-9FAB-4C55-84F3-0745C1774906}"/>
              </a:ext>
            </a:extLst>
          </p:cNvPr>
          <p:cNvSpPr>
            <a:spLocks noGrp="1"/>
          </p:cNvSpPr>
          <p:nvPr>
            <p:ph type="body" sz="half" idx="2"/>
          </p:nvPr>
        </p:nvSpPr>
        <p:spPr>
          <a:xfrm>
            <a:off x="839788" y="2057400"/>
            <a:ext cx="3932237" cy="38969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15F964-E46D-43D9-8D01-903254A336C2}"/>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6" name="Footer Placeholder 5">
            <a:extLst>
              <a:ext uri="{FF2B5EF4-FFF2-40B4-BE49-F238E27FC236}">
                <a16:creationId xmlns:a16="http://schemas.microsoft.com/office/drawing/2014/main" id="{420B6392-58F9-4724-9FB3-7D57219A3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B37271-3DC3-42FB-9D20-6115A617C020}"/>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272416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CB52-61F0-422F-9FA8-3CF99344CAC0}"/>
              </a:ext>
            </a:extLst>
          </p:cNvPr>
          <p:cNvSpPr>
            <a:spLocks noGrp="1"/>
          </p:cNvSpPr>
          <p:nvPr>
            <p:ph type="title"/>
          </p:nvPr>
        </p:nvSpPr>
        <p:spPr>
          <a:xfrm>
            <a:off x="839788" y="1080734"/>
            <a:ext cx="3932237" cy="976665"/>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05204A-1B6D-43C9-A8BD-223CF930ED81}"/>
              </a:ext>
            </a:extLst>
          </p:cNvPr>
          <p:cNvSpPr>
            <a:spLocks noGrp="1"/>
          </p:cNvSpPr>
          <p:nvPr>
            <p:ph type="pic" idx="1"/>
          </p:nvPr>
        </p:nvSpPr>
        <p:spPr>
          <a:xfrm>
            <a:off x="5183188" y="108073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FDDA1E-2F04-42AF-8246-8A3232E3AB3E}"/>
              </a:ext>
            </a:extLst>
          </p:cNvPr>
          <p:cNvSpPr>
            <a:spLocks noGrp="1"/>
          </p:cNvSpPr>
          <p:nvPr>
            <p:ph type="body" sz="half" idx="2"/>
          </p:nvPr>
        </p:nvSpPr>
        <p:spPr>
          <a:xfrm>
            <a:off x="839788" y="2057400"/>
            <a:ext cx="3932237" cy="38969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FCBED0-9F59-49AB-AFB3-45F8EDF2EDD4}"/>
              </a:ext>
            </a:extLst>
          </p:cNvPr>
          <p:cNvSpPr>
            <a:spLocks noGrp="1"/>
          </p:cNvSpPr>
          <p:nvPr>
            <p:ph type="dt" sz="half" idx="10"/>
          </p:nvPr>
        </p:nvSpPr>
        <p:spPr/>
        <p:txBody>
          <a:bodyPr/>
          <a:lstStyle/>
          <a:p>
            <a:fld id="{07F8F976-3F7F-4F3F-B970-92684AD0A00E}" type="datetimeFigureOut">
              <a:rPr lang="en-GB" smtClean="0"/>
              <a:t>03/11/2023</a:t>
            </a:fld>
            <a:endParaRPr lang="en-GB"/>
          </a:p>
        </p:txBody>
      </p:sp>
      <p:sp>
        <p:nvSpPr>
          <p:cNvPr id="6" name="Footer Placeholder 5">
            <a:extLst>
              <a:ext uri="{FF2B5EF4-FFF2-40B4-BE49-F238E27FC236}">
                <a16:creationId xmlns:a16="http://schemas.microsoft.com/office/drawing/2014/main" id="{55B4AABA-A6B6-42D8-877C-A19F43DA52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AF9D64-314A-4F2F-85A1-215BFD16BBEF}"/>
              </a:ext>
            </a:extLst>
          </p:cNvPr>
          <p:cNvSpPr>
            <a:spLocks noGrp="1"/>
          </p:cNvSpPr>
          <p:nvPr>
            <p:ph type="sldNum" sz="quarter" idx="12"/>
          </p:nvPr>
        </p:nvSpPr>
        <p:spPr/>
        <p:txBody>
          <a:bodyPr/>
          <a:lstStyle/>
          <a:p>
            <a:fld id="{C39D7C15-77B3-4FC2-972A-912001DC3062}" type="slidenum">
              <a:rPr lang="en-GB" smtClean="0"/>
              <a:t>‹#›</a:t>
            </a:fld>
            <a:endParaRPr lang="en-GB"/>
          </a:p>
        </p:txBody>
      </p:sp>
    </p:spTree>
    <p:extLst>
      <p:ext uri="{BB962C8B-B14F-4D97-AF65-F5344CB8AC3E}">
        <p14:creationId xmlns:p14="http://schemas.microsoft.com/office/powerpoint/2010/main" val="244760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8F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71849C-2A81-4A18-BE30-6D99097EDF07}"/>
              </a:ext>
            </a:extLst>
          </p:cNvPr>
          <p:cNvSpPr>
            <a:spLocks noGrp="1"/>
          </p:cNvSpPr>
          <p:nvPr>
            <p:ph type="title"/>
          </p:nvPr>
        </p:nvSpPr>
        <p:spPr>
          <a:xfrm>
            <a:off x="2119114" y="351739"/>
            <a:ext cx="8566168" cy="6912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D6AA456-88B3-400D-B637-D5665175E9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A15886BD-CDF2-4367-94A0-39EA48E7E0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8F976-3F7F-4F3F-B970-92684AD0A00E}" type="datetimeFigureOut">
              <a:rPr lang="en-GB" smtClean="0"/>
              <a:t>03/11/2023</a:t>
            </a:fld>
            <a:endParaRPr lang="en-GB"/>
          </a:p>
        </p:txBody>
      </p:sp>
      <p:sp>
        <p:nvSpPr>
          <p:cNvPr id="5" name="Footer Placeholder 4">
            <a:extLst>
              <a:ext uri="{FF2B5EF4-FFF2-40B4-BE49-F238E27FC236}">
                <a16:creationId xmlns:a16="http://schemas.microsoft.com/office/drawing/2014/main" id="{41D1A13E-A499-4474-B33D-FEC1436501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FA72DE-F2BE-4E47-985E-8EFB14CB55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D7C15-77B3-4FC2-972A-912001DC3062}" type="slidenum">
              <a:rPr lang="en-GB" smtClean="0"/>
              <a:t>‹#›</a:t>
            </a:fld>
            <a:endParaRPr lang="en-GB"/>
          </a:p>
        </p:txBody>
      </p:sp>
      <p:sp>
        <p:nvSpPr>
          <p:cNvPr id="16" name="TextBox 15">
            <a:extLst>
              <a:ext uri="{FF2B5EF4-FFF2-40B4-BE49-F238E27FC236}">
                <a16:creationId xmlns:a16="http://schemas.microsoft.com/office/drawing/2014/main" id="{0BE4AA78-3332-49ED-A1B4-94D690D752CB}"/>
              </a:ext>
            </a:extLst>
          </p:cNvPr>
          <p:cNvSpPr txBox="1"/>
          <p:nvPr userDrawn="1"/>
        </p:nvSpPr>
        <p:spPr>
          <a:xfrm>
            <a:off x="0" y="783831"/>
            <a:ext cx="2048413" cy="284693"/>
          </a:xfrm>
          <a:prstGeom prst="rect">
            <a:avLst/>
          </a:prstGeom>
          <a:noFill/>
        </p:spPr>
        <p:txBody>
          <a:bodyPr wrap="square" rtlCol="0">
            <a:spAutoFit/>
          </a:bodyPr>
          <a:lstStyle/>
          <a:p>
            <a:r>
              <a:rPr lang="en-GB" sz="1250" dirty="0">
                <a:solidFill>
                  <a:srgbClr val="00205B"/>
                </a:solidFill>
                <a:latin typeface="+mn-lt"/>
                <a:cs typeface="Arial" panose="020B0604020202020204" pitchFamily="34" charset="0"/>
              </a:rPr>
              <a:t>www.schoolsobservatory.org</a:t>
            </a:r>
          </a:p>
        </p:txBody>
      </p:sp>
      <p:cxnSp>
        <p:nvCxnSpPr>
          <p:cNvPr id="13" name="Straight Arrow Connector 12">
            <a:extLst>
              <a:ext uri="{FF2B5EF4-FFF2-40B4-BE49-F238E27FC236}">
                <a16:creationId xmlns:a16="http://schemas.microsoft.com/office/drawing/2014/main" id="{283469BD-0B0E-4B09-80EA-719C97E6B9C4}"/>
              </a:ext>
            </a:extLst>
          </p:cNvPr>
          <p:cNvCxnSpPr>
            <a:cxnSpLocks/>
          </p:cNvCxnSpPr>
          <p:nvPr userDrawn="1"/>
        </p:nvCxnSpPr>
        <p:spPr>
          <a:xfrm>
            <a:off x="0" y="1094110"/>
            <a:ext cx="12193200" cy="0"/>
          </a:xfrm>
          <a:prstGeom prst="straightConnector1">
            <a:avLst/>
          </a:prstGeom>
          <a:ln w="28575">
            <a:solidFill>
              <a:srgbClr val="00205B"/>
            </a:solidFill>
          </a:ln>
        </p:spPr>
        <p:style>
          <a:lnRef idx="1">
            <a:schemeClr val="accent1"/>
          </a:lnRef>
          <a:fillRef idx="0">
            <a:schemeClr val="accent1"/>
          </a:fillRef>
          <a:effectRef idx="0">
            <a:schemeClr val="accent1"/>
          </a:effectRef>
          <a:fontRef idx="minor">
            <a:schemeClr val="tx1"/>
          </a:fontRef>
        </p:style>
      </p:cxnSp>
      <p:pic>
        <p:nvPicPr>
          <p:cNvPr id="9" name="Picture 8" descr="A logo with text on it&#10;&#10;Description automatically generated">
            <a:extLst>
              <a:ext uri="{FF2B5EF4-FFF2-40B4-BE49-F238E27FC236}">
                <a16:creationId xmlns:a16="http://schemas.microsoft.com/office/drawing/2014/main" id="{B887C2B9-B191-EF15-8DD9-5338801ACAA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37461"/>
            <a:ext cx="2048413" cy="866955"/>
          </a:xfrm>
          <a:prstGeom prst="rect">
            <a:avLst/>
          </a:prstGeom>
        </p:spPr>
      </p:pic>
      <p:pic>
        <p:nvPicPr>
          <p:cNvPr id="12" name="Picture 11" descr="A blue text on a black background&#10;&#10;Description automatically generated">
            <a:extLst>
              <a:ext uri="{FF2B5EF4-FFF2-40B4-BE49-F238E27FC236}">
                <a16:creationId xmlns:a16="http://schemas.microsoft.com/office/drawing/2014/main" id="{D5F5B9FB-3727-838F-51D4-CD571E2737B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755984" y="351739"/>
            <a:ext cx="1351174" cy="633670"/>
          </a:xfrm>
          <a:prstGeom prst="rect">
            <a:avLst/>
          </a:prstGeom>
        </p:spPr>
      </p:pic>
    </p:spTree>
    <p:extLst>
      <p:ext uri="{BB962C8B-B14F-4D97-AF65-F5344CB8AC3E}">
        <p14:creationId xmlns:p14="http://schemas.microsoft.com/office/powerpoint/2010/main" val="2668397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rgbClr val="00205B"/>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rgbClr val="00205B"/>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00205B"/>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rgbClr val="00205B"/>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00205B"/>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k23rP1mTIvc?feature=oembed"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alendar&#10;&#10;Description automatically generated">
            <a:extLst>
              <a:ext uri="{FF2B5EF4-FFF2-40B4-BE49-F238E27FC236}">
                <a16:creationId xmlns:a16="http://schemas.microsoft.com/office/drawing/2014/main" id="{745A86BB-39CB-6BA4-0A24-9BD0FA5F71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92529"/>
            <a:ext cx="12192000" cy="6175686"/>
          </a:xfrm>
          <a:prstGeom prst="rect">
            <a:avLst/>
          </a:prstGeom>
        </p:spPr>
      </p:pic>
    </p:spTree>
    <p:extLst>
      <p:ext uri="{BB962C8B-B14F-4D97-AF65-F5344CB8AC3E}">
        <p14:creationId xmlns:p14="http://schemas.microsoft.com/office/powerpoint/2010/main" val="31508818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9E438-2F17-4D9B-B5B7-8C7C69BD35AB}"/>
              </a:ext>
            </a:extLst>
          </p:cNvPr>
          <p:cNvSpPr>
            <a:spLocks noGrp="1"/>
          </p:cNvSpPr>
          <p:nvPr>
            <p:ph type="title"/>
          </p:nvPr>
        </p:nvSpPr>
        <p:spPr>
          <a:xfrm>
            <a:off x="42042" y="1517251"/>
            <a:ext cx="12107917" cy="816045"/>
          </a:xfrm>
        </p:spPr>
        <p:txBody>
          <a:bodyPr>
            <a:noAutofit/>
          </a:bodyPr>
          <a:lstStyle/>
          <a:p>
            <a:pPr algn="ctr"/>
            <a:r>
              <a:rPr lang="en-US" sz="3200" b="1" i="0" dirty="0">
                <a:solidFill>
                  <a:srgbClr val="00105B"/>
                </a:solidFill>
                <a:effectLst/>
                <a:ea typeface="Open Sans Condensed" pitchFamily="2" charset="0"/>
              </a:rPr>
              <a:t>The Earth orbits the Sun. The Earth also rotates around its own axis.</a:t>
            </a:r>
            <a:endParaRPr lang="en-GB" sz="2800" b="1" dirty="0">
              <a:solidFill>
                <a:schemeClr val="tx1"/>
              </a:solidFill>
              <a:ea typeface="Open Sans Condensed" pitchFamily="2" charset="0"/>
            </a:endParaRPr>
          </a:p>
        </p:txBody>
      </p:sp>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4FAD4651-780F-BF08-57FC-1B838978CD70}"/>
              </a:ext>
            </a:extLst>
          </p:cNvPr>
          <p:cNvPicPr>
            <a:picLocks noChangeAspect="1"/>
          </p:cNvPicPr>
          <p:nvPr/>
        </p:nvPicPr>
        <p:blipFill rotWithShape="1">
          <a:blip r:embed="rId3">
            <a:extLst>
              <a:ext uri="{28A0092B-C50C-407E-A947-70E740481C1C}">
                <a14:useLocalDpi xmlns:a14="http://schemas.microsoft.com/office/drawing/2010/main" val="0"/>
              </a:ext>
            </a:extLst>
          </a:blip>
          <a:srcRect t="17234"/>
          <a:stretch/>
        </p:blipFill>
        <p:spPr>
          <a:xfrm>
            <a:off x="520281" y="2178916"/>
            <a:ext cx="10489510" cy="4397619"/>
          </a:xfrm>
          <a:prstGeom prst="rect">
            <a:avLst/>
          </a:prstGeom>
        </p:spPr>
      </p:pic>
      <p:sp>
        <p:nvSpPr>
          <p:cNvPr id="3" name="TextBox 2">
            <a:extLst>
              <a:ext uri="{FF2B5EF4-FFF2-40B4-BE49-F238E27FC236}">
                <a16:creationId xmlns:a16="http://schemas.microsoft.com/office/drawing/2014/main" id="{9F9E51A8-3BB9-E180-DA63-B5E736F65D62}"/>
              </a:ext>
            </a:extLst>
          </p:cNvPr>
          <p:cNvSpPr txBox="1"/>
          <p:nvPr/>
        </p:nvSpPr>
        <p:spPr>
          <a:xfrm>
            <a:off x="2532993" y="3741683"/>
            <a:ext cx="546538" cy="369332"/>
          </a:xfrm>
          <a:prstGeom prst="rect">
            <a:avLst/>
          </a:prstGeom>
          <a:noFill/>
        </p:spPr>
        <p:txBody>
          <a:bodyPr wrap="square" rtlCol="0">
            <a:spAutoFit/>
          </a:bodyPr>
          <a:lstStyle/>
          <a:p>
            <a:r>
              <a:rPr lang="en-US" dirty="0"/>
              <a:t>Sun</a:t>
            </a:r>
            <a:endParaRPr lang="en-GB" dirty="0"/>
          </a:p>
        </p:txBody>
      </p:sp>
      <p:sp>
        <p:nvSpPr>
          <p:cNvPr id="6" name="TextBox 5">
            <a:extLst>
              <a:ext uri="{FF2B5EF4-FFF2-40B4-BE49-F238E27FC236}">
                <a16:creationId xmlns:a16="http://schemas.microsoft.com/office/drawing/2014/main" id="{335E2D18-1910-513E-E322-F190B04F6C49}"/>
              </a:ext>
            </a:extLst>
          </p:cNvPr>
          <p:cNvSpPr txBox="1"/>
          <p:nvPr/>
        </p:nvSpPr>
        <p:spPr>
          <a:xfrm>
            <a:off x="9201807" y="5848420"/>
            <a:ext cx="546538" cy="369332"/>
          </a:xfrm>
          <a:prstGeom prst="rect">
            <a:avLst/>
          </a:prstGeom>
          <a:noFill/>
        </p:spPr>
        <p:txBody>
          <a:bodyPr wrap="square" rtlCol="0">
            <a:spAutoFit/>
          </a:bodyPr>
          <a:lstStyle/>
          <a:p>
            <a:r>
              <a:rPr lang="en-US" dirty="0"/>
              <a:t>axis</a:t>
            </a:r>
            <a:endParaRPr lang="en-GB" dirty="0"/>
          </a:p>
        </p:txBody>
      </p:sp>
    </p:spTree>
    <p:extLst>
      <p:ext uri="{BB962C8B-B14F-4D97-AF65-F5344CB8AC3E}">
        <p14:creationId xmlns:p14="http://schemas.microsoft.com/office/powerpoint/2010/main" val="27851554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9E438-2F17-4D9B-B5B7-8C7C69BD35AB}"/>
              </a:ext>
            </a:extLst>
          </p:cNvPr>
          <p:cNvSpPr>
            <a:spLocks noGrp="1"/>
          </p:cNvSpPr>
          <p:nvPr>
            <p:ph type="title"/>
          </p:nvPr>
        </p:nvSpPr>
        <p:spPr>
          <a:xfrm>
            <a:off x="309576" y="1427521"/>
            <a:ext cx="11572847" cy="535531"/>
          </a:xfrm>
        </p:spPr>
        <p:txBody>
          <a:bodyPr wrap="square">
            <a:spAutoFit/>
          </a:bodyPr>
          <a:lstStyle/>
          <a:p>
            <a:pPr algn="l"/>
            <a:r>
              <a:rPr lang="en-US" sz="3200" b="1" i="0" dirty="0">
                <a:solidFill>
                  <a:srgbClr val="00105B"/>
                </a:solidFill>
                <a:effectLst/>
                <a:ea typeface="Open Sans Condensed" pitchFamily="2" charset="0"/>
              </a:rPr>
              <a:t>Why is it light in the day-time and dark at night-time?</a:t>
            </a:r>
            <a:r>
              <a:rPr lang="en-US" sz="3200" b="1" dirty="0">
                <a:solidFill>
                  <a:srgbClr val="323232"/>
                </a:solidFill>
                <a:ea typeface="Open Sans Condensed" pitchFamily="2" charset="0"/>
              </a:rPr>
              <a:t> </a:t>
            </a:r>
            <a:r>
              <a:rPr lang="en-US" sz="3200" b="1" i="0" dirty="0">
                <a:solidFill>
                  <a:srgbClr val="00105B"/>
                </a:solidFill>
                <a:effectLst/>
                <a:ea typeface="Open Sans Condensed" pitchFamily="2" charset="0"/>
              </a:rPr>
              <a:t>Let's investigate!</a:t>
            </a:r>
            <a:endParaRPr lang="en-GB" b="1" dirty="0">
              <a:solidFill>
                <a:schemeClr val="tx1"/>
              </a:solidFill>
              <a:ea typeface="Open Sans Condensed" pitchFamily="2" charset="0"/>
            </a:endParaRPr>
          </a:p>
        </p:txBody>
      </p:sp>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descr="A picture containing calendar&#10;&#10;Description automatically generated">
            <a:extLst>
              <a:ext uri="{FF2B5EF4-FFF2-40B4-BE49-F238E27FC236}">
                <a16:creationId xmlns:a16="http://schemas.microsoft.com/office/drawing/2014/main" id="{2A3979D8-7C27-41E3-9242-56DBFACBC647}"/>
              </a:ext>
            </a:extLst>
          </p:cNvPr>
          <p:cNvPicPr>
            <a:picLocks noChangeAspect="1"/>
          </p:cNvPicPr>
          <p:nvPr/>
        </p:nvPicPr>
        <p:blipFill rotWithShape="1">
          <a:blip r:embed="rId3">
            <a:extLst>
              <a:ext uri="{28A0092B-C50C-407E-A947-70E740481C1C}">
                <a14:useLocalDpi xmlns:a14="http://schemas.microsoft.com/office/drawing/2010/main" val="0"/>
              </a:ext>
            </a:extLst>
          </a:blip>
          <a:srcRect t="25032"/>
          <a:stretch/>
        </p:blipFill>
        <p:spPr>
          <a:xfrm>
            <a:off x="0" y="2228193"/>
            <a:ext cx="12192000" cy="4629807"/>
          </a:xfrm>
          <a:prstGeom prst="rect">
            <a:avLst/>
          </a:prstGeom>
        </p:spPr>
      </p:pic>
    </p:spTree>
    <p:extLst>
      <p:ext uri="{BB962C8B-B14F-4D97-AF65-F5344CB8AC3E}">
        <p14:creationId xmlns:p14="http://schemas.microsoft.com/office/powerpoint/2010/main" val="14764131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creenshot of a video game&#10;&#10;Description automatically generated with medium confidence">
            <a:extLst>
              <a:ext uri="{FF2B5EF4-FFF2-40B4-BE49-F238E27FC236}">
                <a16:creationId xmlns:a16="http://schemas.microsoft.com/office/drawing/2014/main" id="{D8964A77-EF6F-C6BB-ABED-A4500D1245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001" y="63748"/>
            <a:ext cx="11420062" cy="5784672"/>
          </a:xfrm>
          <a:prstGeom prst="rect">
            <a:avLst/>
          </a:prstGeom>
        </p:spPr>
      </p:pic>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188155" y="3811012"/>
            <a:ext cx="3902768" cy="1631216"/>
          </a:xfrm>
          <a:prstGeom prst="rect">
            <a:avLst/>
          </a:prstGeom>
          <a:noFill/>
        </p:spPr>
        <p:txBody>
          <a:bodyPr wrap="square">
            <a:spAutoFit/>
          </a:bodyPr>
          <a:lstStyle/>
          <a:p>
            <a:endParaRPr lang="en-US" sz="2000" dirty="0">
              <a:solidFill>
                <a:srgbClr val="00205B"/>
              </a:solidFill>
              <a:effectLst/>
              <a:latin typeface="Arial" panose="020B0604020202020204" pitchFamily="34" charset="0"/>
              <a:cs typeface="Arial" panose="020B0604020202020204" pitchFamily="34" charset="0"/>
            </a:endParaRPr>
          </a:p>
          <a:p>
            <a:pPr algn="ctr"/>
            <a:r>
              <a:rPr lang="en-US" sz="2000" b="0" i="0" dirty="0">
                <a:solidFill>
                  <a:srgbClr val="00205B"/>
                </a:solidFill>
                <a:effectLst/>
                <a:latin typeface="Arial" panose="020B0604020202020204" pitchFamily="34" charset="0"/>
                <a:cs typeface="Arial" panose="020B0604020202020204" pitchFamily="34" charset="0"/>
              </a:rPr>
              <a:t>1. Roll the </a:t>
            </a:r>
            <a:r>
              <a:rPr lang="en-US" sz="2000" b="0" i="0" dirty="0" err="1">
                <a:solidFill>
                  <a:srgbClr val="00205B"/>
                </a:solidFill>
                <a:effectLst/>
                <a:latin typeface="Arial" panose="020B0604020202020204" pitchFamily="34" charset="0"/>
                <a:cs typeface="Arial" panose="020B0604020202020204" pitchFamily="34" charset="0"/>
              </a:rPr>
              <a:t>play-doh</a:t>
            </a:r>
            <a:r>
              <a:rPr lang="en-US" sz="2000" b="0" i="0" dirty="0">
                <a:solidFill>
                  <a:srgbClr val="00205B"/>
                </a:solidFill>
                <a:effectLst/>
                <a:latin typeface="Arial" panose="020B0604020202020204" pitchFamily="34" charset="0"/>
                <a:cs typeface="Arial" panose="020B0604020202020204" pitchFamily="34" charset="0"/>
              </a:rPr>
              <a:t> into a ball - this represents planet Earth.</a:t>
            </a:r>
          </a:p>
          <a:p>
            <a:br>
              <a:rPr lang="en-US" sz="2000" b="0" i="0" dirty="0">
                <a:solidFill>
                  <a:srgbClr val="00205B"/>
                </a:solidFill>
                <a:effectLst/>
                <a:latin typeface="Arial" panose="020B0604020202020204" pitchFamily="34" charset="0"/>
                <a:cs typeface="Arial" panose="020B0604020202020204" pitchFamily="34" charset="0"/>
              </a:rPr>
            </a:br>
            <a:endParaRPr lang="en-US" sz="2000" dirty="0">
              <a:solidFill>
                <a:srgbClr val="00205B"/>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BBF05A7-2455-155F-F884-D0D54F29A4E0}"/>
              </a:ext>
            </a:extLst>
          </p:cNvPr>
          <p:cNvSpPr txBox="1"/>
          <p:nvPr/>
        </p:nvSpPr>
        <p:spPr>
          <a:xfrm>
            <a:off x="4207449" y="3811012"/>
            <a:ext cx="3902768" cy="1631216"/>
          </a:xfrm>
          <a:prstGeom prst="rect">
            <a:avLst/>
          </a:prstGeom>
          <a:noFill/>
        </p:spPr>
        <p:txBody>
          <a:bodyPr wrap="square">
            <a:spAutoFit/>
          </a:bodyPr>
          <a:lstStyle/>
          <a:p>
            <a:endParaRPr lang="en-US" sz="2000" dirty="0">
              <a:solidFill>
                <a:srgbClr val="00205B"/>
              </a:solidFill>
              <a:effectLst/>
              <a:latin typeface="Arial" panose="020B0604020202020204" pitchFamily="34" charset="0"/>
              <a:cs typeface="Arial" panose="020B0604020202020204" pitchFamily="34" charset="0"/>
            </a:endParaRPr>
          </a:p>
          <a:p>
            <a:pPr algn="ctr"/>
            <a:r>
              <a:rPr lang="en-US" sz="2000" b="0" i="0" dirty="0">
                <a:solidFill>
                  <a:srgbClr val="00205B"/>
                </a:solidFill>
                <a:effectLst/>
                <a:latin typeface="Arial" panose="020B0604020202020204" pitchFamily="34" charset="0"/>
                <a:cs typeface="Arial" panose="020B0604020202020204" pitchFamily="34" charset="0"/>
              </a:rPr>
              <a:t>2. Use a pencil to put a mark on the ball - this represents where you are on Earth.</a:t>
            </a:r>
            <a:br>
              <a:rPr lang="en-US" sz="2000" b="0" i="0" dirty="0">
                <a:solidFill>
                  <a:srgbClr val="00205B"/>
                </a:solidFill>
                <a:effectLst/>
                <a:latin typeface="Arial" panose="020B0604020202020204" pitchFamily="34" charset="0"/>
                <a:cs typeface="Arial" panose="020B0604020202020204" pitchFamily="34" charset="0"/>
              </a:rPr>
            </a:br>
            <a:endParaRPr lang="en-US" sz="2000" dirty="0">
              <a:solidFill>
                <a:srgbClr val="00205B"/>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8A2658F-DAFE-8EE1-3FA4-3E7979D936E4}"/>
              </a:ext>
            </a:extLst>
          </p:cNvPr>
          <p:cNvSpPr txBox="1"/>
          <p:nvPr/>
        </p:nvSpPr>
        <p:spPr>
          <a:xfrm>
            <a:off x="8226743" y="3811012"/>
            <a:ext cx="3902768" cy="2246769"/>
          </a:xfrm>
          <a:prstGeom prst="rect">
            <a:avLst/>
          </a:prstGeom>
          <a:noFill/>
        </p:spPr>
        <p:txBody>
          <a:bodyPr wrap="square">
            <a:spAutoFit/>
          </a:bodyPr>
          <a:lstStyle/>
          <a:p>
            <a:endParaRPr lang="en-US" sz="2000" dirty="0">
              <a:solidFill>
                <a:srgbClr val="00205B"/>
              </a:solidFill>
              <a:effectLst/>
              <a:latin typeface="Arial" panose="020B0604020202020204" pitchFamily="34" charset="0"/>
              <a:cs typeface="Arial" panose="020B0604020202020204" pitchFamily="34" charset="0"/>
            </a:endParaRPr>
          </a:p>
          <a:p>
            <a:pPr algn="ctr"/>
            <a:r>
              <a:rPr lang="en-US" sz="2000" b="0" i="0" dirty="0">
                <a:solidFill>
                  <a:srgbClr val="00205B"/>
                </a:solidFill>
                <a:effectLst/>
                <a:latin typeface="Arial" panose="020B0604020202020204" pitchFamily="34" charset="0"/>
                <a:cs typeface="Arial" panose="020B0604020202020204" pitchFamily="34" charset="0"/>
              </a:rPr>
              <a:t>3. Push the pencil into the ball of </a:t>
            </a:r>
            <a:r>
              <a:rPr lang="en-US" sz="2000" b="0" i="0" dirty="0" err="1">
                <a:solidFill>
                  <a:srgbClr val="00205B"/>
                </a:solidFill>
                <a:effectLst/>
                <a:latin typeface="Arial" panose="020B0604020202020204" pitchFamily="34" charset="0"/>
                <a:cs typeface="Arial" panose="020B0604020202020204" pitchFamily="34" charset="0"/>
              </a:rPr>
              <a:t>play-doh</a:t>
            </a:r>
            <a:r>
              <a:rPr lang="en-US" sz="2000" b="0" i="0" dirty="0">
                <a:solidFill>
                  <a:srgbClr val="00205B"/>
                </a:solidFill>
                <a:effectLst/>
                <a:latin typeface="Arial" panose="020B0604020202020204" pitchFamily="34" charset="0"/>
                <a:cs typeface="Arial" panose="020B0604020202020204" pitchFamily="34" charset="0"/>
              </a:rPr>
              <a:t> so that the ball stays securely attached to the pencil when you hold the pencil up - the pencil represents the axis that the Earth rotates around.</a:t>
            </a:r>
            <a:endParaRPr lang="en-US" sz="2000" dirty="0">
              <a:solidFill>
                <a:srgbClr val="00205B"/>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E5B04058-E94F-2DFC-7D00-4BB0B08A2FFB}"/>
              </a:ext>
            </a:extLst>
          </p:cNvPr>
          <p:cNvSpPr txBox="1">
            <a:spLocks/>
          </p:cNvSpPr>
          <p:nvPr/>
        </p:nvSpPr>
        <p:spPr>
          <a:xfrm>
            <a:off x="3161460" y="193535"/>
            <a:ext cx="5869080" cy="816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r>
              <a:rPr lang="en-US" sz="4000" b="1" dirty="0">
                <a:latin typeface="Arial Narrow" panose="020B0604020202020204" pitchFamily="34" charset="0"/>
                <a:cs typeface="Arial Narrow" panose="020B0604020202020204" pitchFamily="34" charset="0"/>
              </a:rPr>
              <a:t>Set Up Your Investigation!</a:t>
            </a:r>
            <a:endParaRPr lang="en-GB" sz="40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5483996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5179A6E-5CFB-479D-0063-29DE82EEEF3C}"/>
              </a:ext>
            </a:extLst>
          </p:cNvPr>
          <p:cNvPicPr>
            <a:picLocks noChangeAspect="1"/>
          </p:cNvPicPr>
          <p:nvPr/>
        </p:nvPicPr>
        <p:blipFill rotWithShape="1">
          <a:blip r:embed="rId3">
            <a:extLst>
              <a:ext uri="{28A0092B-C50C-407E-A947-70E740481C1C}">
                <a14:useLocalDpi xmlns:a14="http://schemas.microsoft.com/office/drawing/2010/main" val="0"/>
              </a:ext>
            </a:extLst>
          </a:blip>
          <a:srcRect l="36297"/>
          <a:stretch/>
        </p:blipFill>
        <p:spPr>
          <a:xfrm>
            <a:off x="4851835" y="796651"/>
            <a:ext cx="7238490" cy="5755708"/>
          </a:xfrm>
          <a:prstGeom prst="rect">
            <a:avLst/>
          </a:prstGeom>
        </p:spPr>
      </p:pic>
      <p:sp>
        <p:nvSpPr>
          <p:cNvPr id="2" name="Title 1">
            <a:extLst>
              <a:ext uri="{FF2B5EF4-FFF2-40B4-BE49-F238E27FC236}">
                <a16:creationId xmlns:a16="http://schemas.microsoft.com/office/drawing/2014/main" id="{7DF9E438-2F17-4D9B-B5B7-8C7C69BD35AB}"/>
              </a:ext>
            </a:extLst>
          </p:cNvPr>
          <p:cNvSpPr>
            <a:spLocks noGrp="1"/>
          </p:cNvSpPr>
          <p:nvPr>
            <p:ph type="title"/>
          </p:nvPr>
        </p:nvSpPr>
        <p:spPr>
          <a:xfrm>
            <a:off x="5239126" y="287237"/>
            <a:ext cx="1713748" cy="816045"/>
          </a:xfrm>
        </p:spPr>
        <p:txBody>
          <a:bodyPr>
            <a:normAutofit/>
          </a:bodyPr>
          <a:lstStyle/>
          <a:p>
            <a:r>
              <a:rPr lang="en-US" sz="4000" b="1" dirty="0"/>
              <a:t>Method</a:t>
            </a:r>
            <a:endParaRPr lang="en-GB" sz="4000" b="1" dirty="0"/>
          </a:p>
        </p:txBody>
      </p:sp>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64433" y="1594292"/>
            <a:ext cx="5360380" cy="4467057"/>
          </a:xfrm>
          <a:prstGeom prst="rect">
            <a:avLst/>
          </a:prstGeom>
          <a:noFill/>
        </p:spPr>
        <p:txBody>
          <a:bodyPr wrap="square">
            <a:spAutoFit/>
          </a:bodyPr>
          <a:lstStyle/>
          <a:p>
            <a:pPr marL="457200" indent="-457200">
              <a:lnSpc>
                <a:spcPct val="150000"/>
              </a:lnSpc>
              <a:buFont typeface="+mj-lt"/>
              <a:buAutoNum type="arabicPeriod"/>
            </a:pPr>
            <a:r>
              <a:rPr lang="en-US" sz="2400" dirty="0">
                <a:solidFill>
                  <a:srgbClr val="00105B"/>
                </a:solidFill>
                <a:effectLst/>
              </a:rPr>
              <a:t>One person holds the pencil</a:t>
            </a:r>
          </a:p>
          <a:p>
            <a:pPr marL="457200" indent="-457200">
              <a:lnSpc>
                <a:spcPct val="150000"/>
              </a:lnSpc>
              <a:buFont typeface="+mj-lt"/>
              <a:buAutoNum type="arabicPeriod"/>
            </a:pPr>
            <a:r>
              <a:rPr lang="en-US" sz="2400" dirty="0">
                <a:solidFill>
                  <a:srgbClr val="00105B"/>
                </a:solidFill>
                <a:effectLst/>
              </a:rPr>
              <a:t>The other person holds the torch</a:t>
            </a:r>
          </a:p>
          <a:p>
            <a:pPr marL="457200" indent="-457200">
              <a:lnSpc>
                <a:spcPct val="150000"/>
              </a:lnSpc>
              <a:buFont typeface="+mj-lt"/>
              <a:buAutoNum type="arabicPeriod"/>
            </a:pPr>
            <a:r>
              <a:rPr lang="en-US" sz="2400" dirty="0">
                <a:solidFill>
                  <a:srgbClr val="00105B"/>
                </a:solidFill>
                <a:effectLst/>
              </a:rPr>
              <a:t>Turn on the torch and shine it on the Earth</a:t>
            </a:r>
          </a:p>
          <a:p>
            <a:pPr marL="457200" indent="-457200">
              <a:lnSpc>
                <a:spcPct val="150000"/>
              </a:lnSpc>
              <a:buFont typeface="+mj-lt"/>
              <a:buAutoNum type="arabicPeriod"/>
            </a:pPr>
            <a:r>
              <a:rPr lang="en-US" sz="2400" dirty="0">
                <a:solidFill>
                  <a:srgbClr val="00105B"/>
                </a:solidFill>
                <a:effectLst/>
              </a:rPr>
              <a:t>Spin the pencil so that the </a:t>
            </a:r>
            <a:r>
              <a:rPr lang="en-US" sz="2400" dirty="0" err="1">
                <a:solidFill>
                  <a:srgbClr val="00105B"/>
                </a:solidFill>
                <a:effectLst/>
              </a:rPr>
              <a:t>play-doh</a:t>
            </a:r>
            <a:r>
              <a:rPr lang="en-US" sz="2400" dirty="0">
                <a:solidFill>
                  <a:srgbClr val="00105B"/>
                </a:solidFill>
                <a:effectLst/>
              </a:rPr>
              <a:t> Earth rotates</a:t>
            </a:r>
          </a:p>
          <a:p>
            <a:pPr marL="457200" indent="-457200">
              <a:lnSpc>
                <a:spcPct val="150000"/>
              </a:lnSpc>
              <a:buFont typeface="+mj-lt"/>
              <a:buAutoNum type="arabicPeriod"/>
            </a:pPr>
            <a:r>
              <a:rPr lang="en-US" sz="2400" dirty="0">
                <a:solidFill>
                  <a:srgbClr val="00105B"/>
                </a:solidFill>
                <a:effectLst/>
              </a:rPr>
              <a:t>Carefully watch the mark you made on the Earth</a:t>
            </a:r>
            <a:endParaRPr lang="en-US" sz="2400" dirty="0"/>
          </a:p>
        </p:txBody>
      </p:sp>
    </p:spTree>
    <p:extLst>
      <p:ext uri="{BB962C8B-B14F-4D97-AF65-F5344CB8AC3E}">
        <p14:creationId xmlns:p14="http://schemas.microsoft.com/office/powerpoint/2010/main" val="23894223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9E438-2F17-4D9B-B5B7-8C7C69BD35AB}"/>
              </a:ext>
            </a:extLst>
          </p:cNvPr>
          <p:cNvSpPr>
            <a:spLocks noGrp="1"/>
          </p:cNvSpPr>
          <p:nvPr>
            <p:ph type="title"/>
          </p:nvPr>
        </p:nvSpPr>
        <p:spPr>
          <a:xfrm>
            <a:off x="4419664" y="242653"/>
            <a:ext cx="3352672" cy="816045"/>
          </a:xfrm>
        </p:spPr>
        <p:txBody>
          <a:bodyPr>
            <a:normAutofit/>
          </a:bodyPr>
          <a:lstStyle/>
          <a:p>
            <a:pPr algn="ctr"/>
            <a:r>
              <a:rPr lang="en-US" sz="4000" b="1" dirty="0"/>
              <a:t>Investigate</a:t>
            </a:r>
            <a:endParaRPr lang="en-GB" sz="4000" b="1" dirty="0"/>
          </a:p>
        </p:txBody>
      </p:sp>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88183" y="1249907"/>
            <a:ext cx="11690933" cy="5021055"/>
          </a:xfrm>
          <a:prstGeom prst="rect">
            <a:avLst/>
          </a:prstGeom>
          <a:noFill/>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Carefully watch the mark you made on the </a:t>
            </a:r>
            <a:r>
              <a:rPr kumimoji="0" lang="en-US" sz="2400" b="0" i="0" u="none" strike="noStrike" kern="1200" cap="none" spc="0" normalizeH="0" baseline="0" noProof="0" dirty="0" err="1">
                <a:ln>
                  <a:noFill/>
                </a:ln>
                <a:solidFill>
                  <a:srgbClr val="00105B"/>
                </a:solidFill>
                <a:effectLst/>
                <a:uLnTx/>
                <a:uFillTx/>
                <a:latin typeface="Calibri" panose="020F0502020204030204"/>
                <a:ea typeface="+mn-ea"/>
                <a:cs typeface="+mn-cs"/>
              </a:rPr>
              <a:t>play-doh</a:t>
            </a: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 Earth as it rotates.</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Imagine you are standing on the mark. Can you work out when you would have each of the following:</a:t>
            </a:r>
          </a:p>
          <a:p>
            <a:pPr marL="800100" lvl="1" indent="-342900">
              <a:lnSpc>
                <a:spcPct val="150000"/>
              </a:lnSpc>
              <a:buFont typeface="Arial" panose="020B0604020202020204" pitchFamily="34" charset="0"/>
              <a:buChar char="•"/>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Sunrise</a:t>
            </a:r>
          </a:p>
          <a:p>
            <a:pPr marL="800100" lvl="1" indent="-342900">
              <a:lnSpc>
                <a:spcPct val="150000"/>
              </a:lnSpc>
              <a:buFont typeface="Arial" panose="020B0604020202020204" pitchFamily="34" charset="0"/>
              <a:buChar char="•"/>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Day-time</a:t>
            </a:r>
          </a:p>
          <a:p>
            <a:pPr marL="800100" lvl="1" indent="-342900">
              <a:lnSpc>
                <a:spcPct val="150000"/>
              </a:lnSpc>
              <a:buFont typeface="Arial" panose="020B0604020202020204" pitchFamily="34" charset="0"/>
              <a:buChar char="•"/>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Sunset</a:t>
            </a:r>
          </a:p>
          <a:p>
            <a:pPr marL="800100" lvl="1" indent="-342900">
              <a:lnSpc>
                <a:spcPct val="150000"/>
              </a:lnSpc>
              <a:buFont typeface="Arial" panose="020B0604020202020204" pitchFamily="34" charset="0"/>
              <a:buChar char="•"/>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Night-time</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Draw and label a diagram of the </a:t>
            </a:r>
            <a:r>
              <a:rPr kumimoji="0" lang="en-US" sz="2400" b="0" i="0" u="none" strike="noStrike" kern="1200" cap="none" spc="0" normalizeH="0" baseline="0" noProof="0" dirty="0" err="1">
                <a:ln>
                  <a:noFill/>
                </a:ln>
                <a:solidFill>
                  <a:srgbClr val="00105B"/>
                </a:solidFill>
                <a:effectLst/>
                <a:uLnTx/>
                <a:uFillTx/>
                <a:latin typeface="Calibri" panose="020F0502020204030204"/>
                <a:ea typeface="+mn-ea"/>
                <a:cs typeface="+mn-cs"/>
              </a:rPr>
              <a:t>play-doh</a:t>
            </a: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 Earth, the mark, and the Sun (torch) at each of those times.</a:t>
            </a:r>
            <a:endParaRPr kumimoji="0" lang="en-US" sz="2400" b="0" i="0" u="none" strike="noStrike" kern="1200" cap="none" spc="0" normalizeH="0" baseline="0" noProof="0" dirty="0">
              <a:ln>
                <a:noFill/>
              </a:ln>
              <a:solidFill>
                <a:srgbClr val="00205B"/>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27512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CD0E1F3-49D6-CA32-9BF5-CF32F32879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589" y="1235034"/>
            <a:ext cx="11100822" cy="5622966"/>
          </a:xfrm>
          <a:prstGeom prst="rect">
            <a:avLst/>
          </a:prstGeom>
        </p:spPr>
      </p:pic>
    </p:spTree>
    <p:extLst>
      <p:ext uri="{BB962C8B-B14F-4D97-AF65-F5344CB8AC3E}">
        <p14:creationId xmlns:p14="http://schemas.microsoft.com/office/powerpoint/2010/main" val="14254839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9E438-2F17-4D9B-B5B7-8C7C69BD35AB}"/>
              </a:ext>
            </a:extLst>
          </p:cNvPr>
          <p:cNvSpPr>
            <a:spLocks noGrp="1"/>
          </p:cNvSpPr>
          <p:nvPr>
            <p:ph type="title"/>
          </p:nvPr>
        </p:nvSpPr>
        <p:spPr>
          <a:xfrm>
            <a:off x="2589599" y="148152"/>
            <a:ext cx="7012802" cy="816045"/>
          </a:xfrm>
        </p:spPr>
        <p:txBody>
          <a:bodyPr>
            <a:normAutofit/>
          </a:bodyPr>
          <a:lstStyle/>
          <a:p>
            <a:pPr algn="ctr"/>
            <a:r>
              <a:rPr lang="en-US" sz="4000" b="1" dirty="0"/>
              <a:t>Show What You Know!</a:t>
            </a:r>
            <a:endParaRPr lang="en-GB" sz="4000" b="1" dirty="0"/>
          </a:p>
        </p:txBody>
      </p:sp>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4748733-9DBF-9381-7EAF-3EAA32334454}"/>
              </a:ext>
            </a:extLst>
          </p:cNvPr>
          <p:cNvSpPr txBox="1"/>
          <p:nvPr/>
        </p:nvSpPr>
        <p:spPr>
          <a:xfrm>
            <a:off x="567559" y="2511972"/>
            <a:ext cx="10604938" cy="1938992"/>
          </a:xfrm>
          <a:prstGeom prst="rect">
            <a:avLst/>
          </a:prstGeom>
          <a:noFill/>
        </p:spPr>
        <p:txBody>
          <a:bodyPr wrap="square" rtlCol="0">
            <a:spAutoFit/>
          </a:bodyPr>
          <a:lstStyle/>
          <a:p>
            <a:r>
              <a:rPr lang="en-US" sz="2400" dirty="0">
                <a:solidFill>
                  <a:srgbClr val="00205B"/>
                </a:solidFill>
              </a:rPr>
              <a:t>The imaginary line that the Earth rotates around is called its *axis*. Earth *rotates* once every 24 hours.</a:t>
            </a:r>
          </a:p>
          <a:p>
            <a:endParaRPr lang="en-US" sz="2400" dirty="0">
              <a:solidFill>
                <a:srgbClr val="00205B"/>
              </a:solidFill>
            </a:endParaRPr>
          </a:p>
          <a:p>
            <a:r>
              <a:rPr lang="en-US" sz="2400" dirty="0">
                <a:solidFill>
                  <a:srgbClr val="00205B"/>
                </a:solidFill>
              </a:rPr>
              <a:t>When our part of Earth is facing the Sun, it is *day-time*. When our part of Earth is facing *away from* the Sun, it is night-time.</a:t>
            </a:r>
            <a:endParaRPr lang="en-GB" sz="2400" dirty="0">
              <a:solidFill>
                <a:srgbClr val="00205B"/>
              </a:solidFill>
            </a:endParaRPr>
          </a:p>
        </p:txBody>
      </p:sp>
      <p:sp>
        <p:nvSpPr>
          <p:cNvPr id="6" name="Rectangle 5">
            <a:extLst>
              <a:ext uri="{FF2B5EF4-FFF2-40B4-BE49-F238E27FC236}">
                <a16:creationId xmlns:a16="http://schemas.microsoft.com/office/drawing/2014/main" id="{78604EE3-359E-A277-9EE1-F80FD88308F3}"/>
              </a:ext>
            </a:extLst>
          </p:cNvPr>
          <p:cNvSpPr/>
          <p:nvPr/>
        </p:nvSpPr>
        <p:spPr>
          <a:xfrm>
            <a:off x="8071945" y="2511972"/>
            <a:ext cx="777765"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9AD5F8E9-2650-EE29-D148-84A77F271164}"/>
              </a:ext>
            </a:extLst>
          </p:cNvPr>
          <p:cNvSpPr/>
          <p:nvPr/>
        </p:nvSpPr>
        <p:spPr>
          <a:xfrm>
            <a:off x="9750972" y="2511972"/>
            <a:ext cx="1232338"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8789AD6A-1E3D-88F5-E845-64A2CBB4E9B1}"/>
              </a:ext>
            </a:extLst>
          </p:cNvPr>
          <p:cNvSpPr/>
          <p:nvPr/>
        </p:nvSpPr>
        <p:spPr>
          <a:xfrm>
            <a:off x="6245772" y="3631323"/>
            <a:ext cx="1361090"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D35C65CD-D1C3-668D-9651-A24B22B02FD4}"/>
              </a:ext>
            </a:extLst>
          </p:cNvPr>
          <p:cNvSpPr/>
          <p:nvPr/>
        </p:nvSpPr>
        <p:spPr>
          <a:xfrm>
            <a:off x="1458311" y="4009696"/>
            <a:ext cx="1621220"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4B9DC8E6-0F1F-628C-F151-C21E4B5D7B45}"/>
              </a:ext>
            </a:extLst>
          </p:cNvPr>
          <p:cNvSpPr/>
          <p:nvPr/>
        </p:nvSpPr>
        <p:spPr>
          <a:xfrm>
            <a:off x="3342289" y="5511920"/>
            <a:ext cx="777765"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axis</a:t>
            </a:r>
            <a:endParaRPr lang="en-GB" dirty="0"/>
          </a:p>
        </p:txBody>
      </p:sp>
      <p:sp>
        <p:nvSpPr>
          <p:cNvPr id="12" name="Rectangle 11">
            <a:extLst>
              <a:ext uri="{FF2B5EF4-FFF2-40B4-BE49-F238E27FC236}">
                <a16:creationId xmlns:a16="http://schemas.microsoft.com/office/drawing/2014/main" id="{B68B16FF-1326-6DC6-701D-871914804C95}"/>
              </a:ext>
            </a:extLst>
          </p:cNvPr>
          <p:cNvSpPr/>
          <p:nvPr/>
        </p:nvSpPr>
        <p:spPr>
          <a:xfrm>
            <a:off x="1458311" y="5516757"/>
            <a:ext cx="1232338"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away from</a:t>
            </a:r>
            <a:endParaRPr lang="en-GB" dirty="0"/>
          </a:p>
        </p:txBody>
      </p:sp>
      <p:sp>
        <p:nvSpPr>
          <p:cNvPr id="13" name="Rectangle 12">
            <a:extLst>
              <a:ext uri="{FF2B5EF4-FFF2-40B4-BE49-F238E27FC236}">
                <a16:creationId xmlns:a16="http://schemas.microsoft.com/office/drawing/2014/main" id="{B9F2423E-929A-5F5E-B45F-C96CEED942A1}"/>
              </a:ext>
            </a:extLst>
          </p:cNvPr>
          <p:cNvSpPr/>
          <p:nvPr/>
        </p:nvSpPr>
        <p:spPr>
          <a:xfrm>
            <a:off x="7099737" y="5511919"/>
            <a:ext cx="1361090"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rotates</a:t>
            </a:r>
            <a:endParaRPr lang="en-GB" dirty="0"/>
          </a:p>
        </p:txBody>
      </p:sp>
      <p:sp>
        <p:nvSpPr>
          <p:cNvPr id="14" name="Rectangle 13">
            <a:extLst>
              <a:ext uri="{FF2B5EF4-FFF2-40B4-BE49-F238E27FC236}">
                <a16:creationId xmlns:a16="http://schemas.microsoft.com/office/drawing/2014/main" id="{52D9543C-F7DB-2495-4EB9-A9622EFA1EBB}"/>
              </a:ext>
            </a:extLst>
          </p:cNvPr>
          <p:cNvSpPr/>
          <p:nvPr/>
        </p:nvSpPr>
        <p:spPr>
          <a:xfrm>
            <a:off x="4771694" y="5516589"/>
            <a:ext cx="1621220" cy="378373"/>
          </a:xfrm>
          <a:prstGeom prst="rect">
            <a:avLst/>
          </a:prstGeom>
          <a:solidFill>
            <a:srgbClr val="00205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day-time</a:t>
            </a:r>
            <a:endParaRPr lang="en-GB" dirty="0"/>
          </a:p>
        </p:txBody>
      </p:sp>
      <p:sp>
        <p:nvSpPr>
          <p:cNvPr id="15" name="TextBox 14">
            <a:extLst>
              <a:ext uri="{FF2B5EF4-FFF2-40B4-BE49-F238E27FC236}">
                <a16:creationId xmlns:a16="http://schemas.microsoft.com/office/drawing/2014/main" id="{1246E17C-007B-F8FA-4E62-3AD7FDC08242}"/>
              </a:ext>
            </a:extLst>
          </p:cNvPr>
          <p:cNvSpPr txBox="1"/>
          <p:nvPr/>
        </p:nvSpPr>
        <p:spPr>
          <a:xfrm>
            <a:off x="567559" y="1874262"/>
            <a:ext cx="10282546" cy="589072"/>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Choose where each word should go:</a:t>
            </a:r>
            <a:endParaRPr kumimoji="0" lang="en-US" sz="2400" b="0" i="0" u="none" strike="noStrike" kern="1200" cap="none" spc="0" normalizeH="0" baseline="0" noProof="0" dirty="0">
              <a:ln>
                <a:noFill/>
              </a:ln>
              <a:solidFill>
                <a:srgbClr val="00205B"/>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84965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567559" y="1874262"/>
            <a:ext cx="10282546" cy="589072"/>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Calibri" panose="020F0502020204030204"/>
                <a:ea typeface="+mn-ea"/>
                <a:cs typeface="+mn-cs"/>
              </a:rPr>
              <a:t>Choose where each word should go:</a:t>
            </a:r>
            <a:endParaRPr kumimoji="0" lang="en-US" sz="2400" b="0" i="0" u="none" strike="noStrike" kern="1200" cap="none" spc="0" normalizeH="0" baseline="0" noProof="0" dirty="0">
              <a:ln>
                <a:noFill/>
              </a:ln>
              <a:solidFill>
                <a:srgbClr val="00205B"/>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4748733-9DBF-9381-7EAF-3EAA32334454}"/>
              </a:ext>
            </a:extLst>
          </p:cNvPr>
          <p:cNvSpPr txBox="1"/>
          <p:nvPr/>
        </p:nvSpPr>
        <p:spPr>
          <a:xfrm>
            <a:off x="567559" y="2511972"/>
            <a:ext cx="10604938"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5B"/>
                </a:solidFill>
                <a:effectLst/>
                <a:uLnTx/>
                <a:uFillTx/>
                <a:latin typeface="Calibri" panose="020F0502020204030204"/>
                <a:ea typeface="+mn-ea"/>
                <a:cs typeface="+mn-cs"/>
              </a:rPr>
              <a:t>The imaginary line that the Earth rotates around is called its *axis*. Earth *rotates* once every 24 hours.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205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5B"/>
                </a:solidFill>
                <a:effectLst/>
                <a:uLnTx/>
                <a:uFillTx/>
                <a:latin typeface="Calibri" panose="020F0502020204030204"/>
                <a:ea typeface="+mn-ea"/>
                <a:cs typeface="+mn-cs"/>
              </a:rPr>
              <a:t>When our part of Earth is facing the Sun, it is *day-time*. When our part of Earth is facing *away from* the Sun, it is night-time.</a:t>
            </a:r>
            <a:endParaRPr kumimoji="0" lang="en-GB" sz="2400" b="0" i="0" u="none" strike="noStrike" kern="1200" cap="none" spc="0" normalizeH="0" baseline="0" noProof="0" dirty="0">
              <a:ln>
                <a:noFill/>
              </a:ln>
              <a:solidFill>
                <a:srgbClr val="00205B"/>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B9DC8E6-0F1F-628C-F151-C21E4B5D7B45}"/>
              </a:ext>
            </a:extLst>
          </p:cNvPr>
          <p:cNvSpPr/>
          <p:nvPr/>
        </p:nvSpPr>
        <p:spPr>
          <a:xfrm>
            <a:off x="8110300" y="2593803"/>
            <a:ext cx="777765" cy="378373"/>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axis</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68B16FF-1326-6DC6-701D-871914804C95}"/>
              </a:ext>
            </a:extLst>
          </p:cNvPr>
          <p:cNvSpPr/>
          <p:nvPr/>
        </p:nvSpPr>
        <p:spPr>
          <a:xfrm>
            <a:off x="1468817" y="4039300"/>
            <a:ext cx="1631736" cy="378373"/>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away from</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9F2423E-929A-5F5E-B45F-C96CEED942A1}"/>
              </a:ext>
            </a:extLst>
          </p:cNvPr>
          <p:cNvSpPr/>
          <p:nvPr/>
        </p:nvSpPr>
        <p:spPr>
          <a:xfrm>
            <a:off x="9706303" y="2568380"/>
            <a:ext cx="1361090" cy="378373"/>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rotates</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52D9543C-F7DB-2495-4EB9-A9622EFA1EBB}"/>
              </a:ext>
            </a:extLst>
          </p:cNvPr>
          <p:cNvSpPr/>
          <p:nvPr/>
        </p:nvSpPr>
        <p:spPr>
          <a:xfrm>
            <a:off x="6243144" y="3660927"/>
            <a:ext cx="1376855" cy="378373"/>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day-time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52EA641D-A9F0-485A-25E3-15FB1FEE6018}"/>
              </a:ext>
            </a:extLst>
          </p:cNvPr>
          <p:cNvSpPr txBox="1">
            <a:spLocks/>
          </p:cNvSpPr>
          <p:nvPr/>
        </p:nvSpPr>
        <p:spPr>
          <a:xfrm>
            <a:off x="2589599" y="148152"/>
            <a:ext cx="7012802" cy="816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pPr algn="ctr"/>
            <a:r>
              <a:rPr lang="en-US" sz="4000" b="1"/>
              <a:t>Show What You Know!</a:t>
            </a:r>
            <a:endParaRPr lang="en-GB" sz="4000" b="1" dirty="0"/>
          </a:p>
        </p:txBody>
      </p:sp>
    </p:spTree>
    <p:extLst>
      <p:ext uri="{BB962C8B-B14F-4D97-AF65-F5344CB8AC3E}">
        <p14:creationId xmlns:p14="http://schemas.microsoft.com/office/powerpoint/2010/main" val="7246021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B66A3A-6A5C-88A3-5A14-D89DE49FFDCC}"/>
              </a:ext>
            </a:extLst>
          </p:cNvPr>
          <p:cNvSpPr>
            <a:spLocks noGrp="1"/>
          </p:cNvSpPr>
          <p:nvPr>
            <p:ph type="title"/>
          </p:nvPr>
        </p:nvSpPr>
        <p:spPr>
          <a:xfrm>
            <a:off x="1579418" y="1182531"/>
            <a:ext cx="9246878" cy="816045"/>
          </a:xfrm>
        </p:spPr>
        <p:txBody>
          <a:bodyPr>
            <a:noAutofit/>
          </a:bodyPr>
          <a:lstStyle/>
          <a:p>
            <a:pPr algn="ctr"/>
            <a:r>
              <a:rPr lang="en-US" sz="2400" i="0" dirty="0">
                <a:solidFill>
                  <a:srgbClr val="00105B"/>
                </a:solidFill>
                <a:effectLst/>
                <a:latin typeface="Arial" panose="020B0604020202020204" pitchFamily="34" charset="0"/>
                <a:cs typeface="Arial" panose="020B0604020202020204" pitchFamily="34" charset="0"/>
              </a:rPr>
              <a:t>If you have not already learned about the topic of day and night, we suggest you watch this short video first.</a:t>
            </a:r>
            <a:endParaRPr lang="en-GB" sz="2800" dirty="0"/>
          </a:p>
        </p:txBody>
      </p:sp>
      <p:pic>
        <p:nvPicPr>
          <p:cNvPr id="8" name="Online Media 7" title="Why Do We Have Day and Night?">
            <a:hlinkClick r:id="" action="ppaction://media"/>
            <a:extLst>
              <a:ext uri="{FF2B5EF4-FFF2-40B4-BE49-F238E27FC236}">
                <a16:creationId xmlns:a16="http://schemas.microsoft.com/office/drawing/2014/main" id="{0609E23B-DE63-8C40-862F-9BF93490A8B0}"/>
              </a:ext>
            </a:extLst>
          </p:cNvPr>
          <p:cNvPicPr>
            <a:picLocks noRot="1" noChangeAspect="1"/>
          </p:cNvPicPr>
          <p:nvPr>
            <a:videoFile r:link="rId1"/>
          </p:nvPr>
        </p:nvPicPr>
        <p:blipFill>
          <a:blip r:embed="rId4"/>
          <a:stretch>
            <a:fillRect/>
          </a:stretch>
        </p:blipFill>
        <p:spPr>
          <a:xfrm>
            <a:off x="2591675" y="2133381"/>
            <a:ext cx="7008649" cy="3959887"/>
          </a:xfrm>
          <a:prstGeom prst="rect">
            <a:avLst/>
          </a:prstGeom>
        </p:spPr>
      </p:pic>
      <p:sp>
        <p:nvSpPr>
          <p:cNvPr id="2" name="Title 1">
            <a:extLst>
              <a:ext uri="{FF2B5EF4-FFF2-40B4-BE49-F238E27FC236}">
                <a16:creationId xmlns:a16="http://schemas.microsoft.com/office/drawing/2014/main" id="{F02F5449-2029-2D51-D69B-0CDBC2CA2FE6}"/>
              </a:ext>
            </a:extLst>
          </p:cNvPr>
          <p:cNvSpPr txBox="1">
            <a:spLocks/>
          </p:cNvSpPr>
          <p:nvPr/>
        </p:nvSpPr>
        <p:spPr>
          <a:xfrm>
            <a:off x="4634959" y="258238"/>
            <a:ext cx="2922082" cy="816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r>
              <a:rPr lang="en-US" sz="4000" b="1">
                <a:latin typeface="Arial Narrow" panose="020B0604020202020204" pitchFamily="34" charset="0"/>
                <a:cs typeface="Arial Narrow" panose="020B0604020202020204" pitchFamily="34" charset="0"/>
              </a:rPr>
              <a:t>Quick Quiz!</a:t>
            </a:r>
            <a:endParaRPr lang="en-GB" sz="40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754647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pool ball&#10;&#10;Description automatically generated">
            <a:extLst>
              <a:ext uri="{FF2B5EF4-FFF2-40B4-BE49-F238E27FC236}">
                <a16:creationId xmlns:a16="http://schemas.microsoft.com/office/drawing/2014/main" id="{928B8591-F6EF-C071-57D6-874D54BF477F}"/>
              </a:ext>
            </a:extLst>
          </p:cNvPr>
          <p:cNvPicPr>
            <a:picLocks noChangeAspect="1"/>
          </p:cNvPicPr>
          <p:nvPr/>
        </p:nvPicPr>
        <p:blipFill rotWithShape="1">
          <a:blip r:embed="rId3">
            <a:extLst>
              <a:ext uri="{28A0092B-C50C-407E-A947-70E740481C1C}">
                <a14:useLocalDpi xmlns:a14="http://schemas.microsoft.com/office/drawing/2010/main" val="0"/>
              </a:ext>
            </a:extLst>
          </a:blip>
          <a:srcRect l="66762"/>
          <a:stretch/>
        </p:blipFill>
        <p:spPr>
          <a:xfrm>
            <a:off x="7061724" y="976806"/>
            <a:ext cx="3811096" cy="5807955"/>
          </a:xfrm>
          <a:prstGeom prst="rect">
            <a:avLst/>
          </a:prstGeom>
        </p:spPr>
      </p:pic>
      <p:sp>
        <p:nvSpPr>
          <p:cNvPr id="2" name="Title 1">
            <a:extLst>
              <a:ext uri="{FF2B5EF4-FFF2-40B4-BE49-F238E27FC236}">
                <a16:creationId xmlns:a16="http://schemas.microsoft.com/office/drawing/2014/main" id="{7DF9E438-2F17-4D9B-B5B7-8C7C69BD35AB}"/>
              </a:ext>
            </a:extLst>
          </p:cNvPr>
          <p:cNvSpPr>
            <a:spLocks noGrp="1"/>
          </p:cNvSpPr>
          <p:nvPr>
            <p:ph type="title"/>
          </p:nvPr>
        </p:nvSpPr>
        <p:spPr>
          <a:xfrm>
            <a:off x="4634959" y="258238"/>
            <a:ext cx="2922082" cy="816045"/>
          </a:xfrm>
        </p:spPr>
        <p:txBody>
          <a:bodyPr>
            <a:normAutofit/>
          </a:bodyPr>
          <a:lstStyle/>
          <a:p>
            <a:r>
              <a:rPr lang="en-US" sz="4000" b="1" dirty="0">
                <a:latin typeface="Arial Narrow" panose="020B0604020202020204" pitchFamily="34" charset="0"/>
                <a:cs typeface="Arial Narrow" panose="020B0604020202020204" pitchFamily="34" charset="0"/>
              </a:rPr>
              <a:t>Quick Quiz!</a:t>
            </a:r>
            <a:endParaRPr lang="en-GB" sz="4000" b="1" dirty="0">
              <a:latin typeface="Arial Narrow" panose="020B0604020202020204" pitchFamily="34" charset="0"/>
              <a:cs typeface="Arial Narrow" panose="020B0604020202020204" pitchFamily="34" charset="0"/>
            </a:endParaRPr>
          </a:p>
        </p:txBody>
      </p:sp>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64432" y="1594292"/>
            <a:ext cx="8169967" cy="1512402"/>
          </a:xfrm>
          <a:prstGeom prst="rect">
            <a:avLst/>
          </a:prstGeom>
          <a:noFill/>
        </p:spPr>
        <p:txBody>
          <a:bodyPr wrap="square">
            <a:spAutoFit/>
          </a:bodyPr>
          <a:lstStyle/>
          <a:p>
            <a:pPr algn="l"/>
            <a:endParaRPr lang="en-US" sz="2400" dirty="0">
              <a:solidFill>
                <a:srgbClr val="00105B"/>
              </a:solidFill>
              <a:latin typeface="Open Sans Condensed" pitchFamily="2" charset="0"/>
            </a:endParaRPr>
          </a:p>
          <a:p>
            <a:pPr algn="l">
              <a:lnSpc>
                <a:spcPct val="150000"/>
              </a:lnSpc>
            </a:pPr>
            <a:r>
              <a:rPr lang="en-US" sz="2400" dirty="0">
                <a:solidFill>
                  <a:srgbClr val="00105B"/>
                </a:solidFill>
                <a:latin typeface="Open Sans Condensed" pitchFamily="2" charset="0"/>
              </a:rPr>
              <a:t>Question 1/3</a:t>
            </a:r>
          </a:p>
          <a:p>
            <a:pPr algn="l">
              <a:lnSpc>
                <a:spcPct val="150000"/>
              </a:lnSpc>
            </a:pPr>
            <a:r>
              <a:rPr lang="en-US" sz="2400" dirty="0">
                <a:solidFill>
                  <a:srgbClr val="00105B"/>
                </a:solidFill>
                <a:latin typeface="Open Sans Condensed" pitchFamily="2" charset="0"/>
              </a:rPr>
              <a:t>Where does day-light come from?</a:t>
            </a:r>
            <a:endParaRPr lang="en-US" sz="2400" b="0" i="0" dirty="0">
              <a:solidFill>
                <a:srgbClr val="323232"/>
              </a:solidFill>
              <a:effectLst/>
              <a:latin typeface="Open Sans Condensed" pitchFamily="2" charset="0"/>
            </a:endParaRPr>
          </a:p>
        </p:txBody>
      </p:sp>
      <p:sp>
        <p:nvSpPr>
          <p:cNvPr id="8" name="TextBox 7">
            <a:extLst>
              <a:ext uri="{FF2B5EF4-FFF2-40B4-BE49-F238E27FC236}">
                <a16:creationId xmlns:a16="http://schemas.microsoft.com/office/drawing/2014/main" id="{373545B9-E7A1-D1A2-FD56-CF06A78B6454}"/>
              </a:ext>
            </a:extLst>
          </p:cNvPr>
          <p:cNvSpPr txBox="1"/>
          <p:nvPr/>
        </p:nvSpPr>
        <p:spPr>
          <a:xfrm>
            <a:off x="493986" y="3195145"/>
            <a:ext cx="4235669" cy="461665"/>
          </a:xfrm>
          <a:prstGeom prst="rect">
            <a:avLst/>
          </a:prstGeom>
          <a:solidFill>
            <a:srgbClr val="00205B"/>
          </a:solidFill>
        </p:spPr>
        <p:txBody>
          <a:bodyPr wrap="square" rtlCol="0">
            <a:spAutoFit/>
          </a:bodyPr>
          <a:lstStyle/>
          <a:p>
            <a:r>
              <a:rPr lang="en-US" sz="2400" b="1" dirty="0">
                <a:solidFill>
                  <a:schemeClr val="bg1"/>
                </a:solidFill>
              </a:rPr>
              <a:t>The Sun</a:t>
            </a:r>
            <a:endParaRPr lang="en-GB" sz="2400" b="1" dirty="0">
              <a:solidFill>
                <a:schemeClr val="bg1"/>
              </a:solidFill>
            </a:endParaRPr>
          </a:p>
        </p:txBody>
      </p:sp>
      <p:sp>
        <p:nvSpPr>
          <p:cNvPr id="9" name="TextBox 8">
            <a:extLst>
              <a:ext uri="{FF2B5EF4-FFF2-40B4-BE49-F238E27FC236}">
                <a16:creationId xmlns:a16="http://schemas.microsoft.com/office/drawing/2014/main" id="{5192A91E-13CE-06DA-53BB-5F03175090EE}"/>
              </a:ext>
            </a:extLst>
          </p:cNvPr>
          <p:cNvSpPr txBox="1"/>
          <p:nvPr/>
        </p:nvSpPr>
        <p:spPr>
          <a:xfrm>
            <a:off x="493986" y="3880784"/>
            <a:ext cx="4235669" cy="461665"/>
          </a:xfrm>
          <a:prstGeom prst="rect">
            <a:avLst/>
          </a:prstGeom>
          <a:solidFill>
            <a:srgbClr val="00205B"/>
          </a:solidFill>
        </p:spPr>
        <p:txBody>
          <a:bodyPr wrap="square" rtlCol="0">
            <a:spAutoFit/>
          </a:bodyPr>
          <a:lstStyle/>
          <a:p>
            <a:r>
              <a:rPr lang="en-US" sz="2400" b="1" dirty="0">
                <a:solidFill>
                  <a:schemeClr val="bg1"/>
                </a:solidFill>
              </a:rPr>
              <a:t>The Moon</a:t>
            </a:r>
            <a:endParaRPr lang="en-GB" sz="2400" b="1" dirty="0">
              <a:solidFill>
                <a:schemeClr val="bg1"/>
              </a:solidFill>
            </a:endParaRPr>
          </a:p>
        </p:txBody>
      </p:sp>
      <p:sp>
        <p:nvSpPr>
          <p:cNvPr id="10" name="TextBox 9">
            <a:extLst>
              <a:ext uri="{FF2B5EF4-FFF2-40B4-BE49-F238E27FC236}">
                <a16:creationId xmlns:a16="http://schemas.microsoft.com/office/drawing/2014/main" id="{CA996D96-5EB9-8E5A-317B-12CB0612FBD7}"/>
              </a:ext>
            </a:extLst>
          </p:cNvPr>
          <p:cNvSpPr txBox="1"/>
          <p:nvPr/>
        </p:nvSpPr>
        <p:spPr>
          <a:xfrm>
            <a:off x="493985" y="4566423"/>
            <a:ext cx="4235669" cy="461665"/>
          </a:xfrm>
          <a:prstGeom prst="rect">
            <a:avLst/>
          </a:prstGeom>
          <a:solidFill>
            <a:srgbClr val="00205B"/>
          </a:solidFill>
        </p:spPr>
        <p:txBody>
          <a:bodyPr wrap="square" rtlCol="0">
            <a:spAutoFit/>
          </a:bodyPr>
          <a:lstStyle/>
          <a:p>
            <a:r>
              <a:rPr lang="en-US" sz="2400" b="1" dirty="0">
                <a:solidFill>
                  <a:schemeClr val="bg1"/>
                </a:solidFill>
              </a:rPr>
              <a:t>The Earth</a:t>
            </a:r>
            <a:endParaRPr lang="en-GB" sz="2400" b="1" dirty="0">
              <a:solidFill>
                <a:schemeClr val="bg1"/>
              </a:solidFill>
            </a:endParaRPr>
          </a:p>
        </p:txBody>
      </p:sp>
    </p:spTree>
    <p:extLst>
      <p:ext uri="{BB962C8B-B14F-4D97-AF65-F5344CB8AC3E}">
        <p14:creationId xmlns:p14="http://schemas.microsoft.com/office/powerpoint/2010/main" val="21723948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9E438-2F17-4D9B-B5B7-8C7C69BD35AB}"/>
              </a:ext>
            </a:extLst>
          </p:cNvPr>
          <p:cNvSpPr>
            <a:spLocks noGrp="1"/>
          </p:cNvSpPr>
          <p:nvPr>
            <p:ph type="title"/>
          </p:nvPr>
        </p:nvSpPr>
        <p:spPr>
          <a:xfrm>
            <a:off x="364434" y="1009580"/>
            <a:ext cx="11420062" cy="816045"/>
          </a:xfrm>
        </p:spPr>
        <p:txBody>
          <a:bodyPr>
            <a:normAutofit/>
          </a:bodyPr>
          <a:lstStyle/>
          <a:p>
            <a:r>
              <a:rPr lang="en-US" sz="4000" b="1" dirty="0">
                <a:solidFill>
                  <a:schemeClr val="tx1"/>
                </a:solidFill>
              </a:rPr>
              <a:t>Quick Quiz!</a:t>
            </a:r>
            <a:endParaRPr lang="en-GB" sz="4000" b="1" dirty="0">
              <a:solidFill>
                <a:schemeClr val="tx1"/>
              </a:solidFill>
            </a:endParaRPr>
          </a:p>
        </p:txBody>
      </p:sp>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64432" y="1594292"/>
            <a:ext cx="8169967" cy="1512402"/>
          </a:xfrm>
          <a:prstGeom prst="rect">
            <a:avLst/>
          </a:prstGeom>
          <a:noFill/>
        </p:spPr>
        <p:txBody>
          <a:bodyPr wrap="square">
            <a:spAutoFit/>
          </a:bodyPr>
          <a:lstStyle/>
          <a:p>
            <a:pPr algn="l"/>
            <a:endParaRPr lang="en-US" sz="2400" dirty="0">
              <a:solidFill>
                <a:srgbClr val="00105B"/>
              </a:solidFill>
              <a:latin typeface="Open Sans Condensed" pitchFamily="2" charset="0"/>
            </a:endParaRPr>
          </a:p>
          <a:p>
            <a:pPr algn="l">
              <a:lnSpc>
                <a:spcPct val="150000"/>
              </a:lnSpc>
            </a:pPr>
            <a:r>
              <a:rPr lang="en-US" sz="2400" dirty="0">
                <a:solidFill>
                  <a:srgbClr val="00105B"/>
                </a:solidFill>
                <a:latin typeface="Open Sans Condensed" pitchFamily="2" charset="0"/>
              </a:rPr>
              <a:t>Question 1/3</a:t>
            </a:r>
          </a:p>
          <a:p>
            <a:pPr algn="l">
              <a:lnSpc>
                <a:spcPct val="150000"/>
              </a:lnSpc>
            </a:pPr>
            <a:r>
              <a:rPr lang="en-US" sz="2400" dirty="0">
                <a:solidFill>
                  <a:srgbClr val="00105B"/>
                </a:solidFill>
                <a:latin typeface="Open Sans Condensed" pitchFamily="2" charset="0"/>
              </a:rPr>
              <a:t>Where does day-light come from?</a:t>
            </a:r>
            <a:endParaRPr lang="en-US" sz="2400" b="0" i="0" dirty="0">
              <a:solidFill>
                <a:srgbClr val="323232"/>
              </a:solidFill>
              <a:effectLst/>
              <a:latin typeface="Open Sans Condensed" pitchFamily="2" charset="0"/>
            </a:endParaRPr>
          </a:p>
        </p:txBody>
      </p:sp>
      <p:sp>
        <p:nvSpPr>
          <p:cNvPr id="8" name="TextBox 7">
            <a:extLst>
              <a:ext uri="{FF2B5EF4-FFF2-40B4-BE49-F238E27FC236}">
                <a16:creationId xmlns:a16="http://schemas.microsoft.com/office/drawing/2014/main" id="{373545B9-E7A1-D1A2-FD56-CF06A78B6454}"/>
              </a:ext>
            </a:extLst>
          </p:cNvPr>
          <p:cNvSpPr txBox="1"/>
          <p:nvPr/>
        </p:nvSpPr>
        <p:spPr>
          <a:xfrm>
            <a:off x="493986" y="3195145"/>
            <a:ext cx="4235669" cy="461665"/>
          </a:xfrm>
          <a:prstGeom prst="rect">
            <a:avLst/>
          </a:prstGeom>
          <a:solidFill>
            <a:schemeClr val="accent4"/>
          </a:solidFill>
        </p:spPr>
        <p:txBody>
          <a:bodyPr wrap="square" rtlCol="0">
            <a:spAutoFit/>
          </a:bodyPr>
          <a:lstStyle/>
          <a:p>
            <a:r>
              <a:rPr lang="en-US" sz="2400" b="1" dirty="0">
                <a:solidFill>
                  <a:schemeClr val="bg1"/>
                </a:solidFill>
              </a:rPr>
              <a:t>The Sun</a:t>
            </a:r>
            <a:endParaRPr lang="en-GB" sz="2400" b="1" dirty="0">
              <a:solidFill>
                <a:schemeClr val="bg1"/>
              </a:solidFill>
            </a:endParaRPr>
          </a:p>
        </p:txBody>
      </p:sp>
      <p:sp>
        <p:nvSpPr>
          <p:cNvPr id="9" name="TextBox 8">
            <a:extLst>
              <a:ext uri="{FF2B5EF4-FFF2-40B4-BE49-F238E27FC236}">
                <a16:creationId xmlns:a16="http://schemas.microsoft.com/office/drawing/2014/main" id="{5192A91E-13CE-06DA-53BB-5F03175090EE}"/>
              </a:ext>
            </a:extLst>
          </p:cNvPr>
          <p:cNvSpPr txBox="1"/>
          <p:nvPr/>
        </p:nvSpPr>
        <p:spPr>
          <a:xfrm>
            <a:off x="493986" y="3880784"/>
            <a:ext cx="4235669" cy="461665"/>
          </a:xfrm>
          <a:prstGeom prst="rect">
            <a:avLst/>
          </a:prstGeom>
          <a:solidFill>
            <a:srgbClr val="00205B"/>
          </a:solidFill>
        </p:spPr>
        <p:txBody>
          <a:bodyPr wrap="square" rtlCol="0">
            <a:spAutoFit/>
          </a:bodyPr>
          <a:lstStyle/>
          <a:p>
            <a:r>
              <a:rPr lang="en-US" sz="2400" b="1" dirty="0">
                <a:solidFill>
                  <a:schemeClr val="bg1"/>
                </a:solidFill>
              </a:rPr>
              <a:t>The Moon</a:t>
            </a:r>
            <a:endParaRPr lang="en-GB" sz="2400" b="1" dirty="0">
              <a:solidFill>
                <a:schemeClr val="bg1"/>
              </a:solidFill>
            </a:endParaRPr>
          </a:p>
        </p:txBody>
      </p:sp>
      <p:sp>
        <p:nvSpPr>
          <p:cNvPr id="10" name="TextBox 9">
            <a:extLst>
              <a:ext uri="{FF2B5EF4-FFF2-40B4-BE49-F238E27FC236}">
                <a16:creationId xmlns:a16="http://schemas.microsoft.com/office/drawing/2014/main" id="{CA996D96-5EB9-8E5A-317B-12CB0612FBD7}"/>
              </a:ext>
            </a:extLst>
          </p:cNvPr>
          <p:cNvSpPr txBox="1"/>
          <p:nvPr/>
        </p:nvSpPr>
        <p:spPr>
          <a:xfrm>
            <a:off x="493985" y="4566423"/>
            <a:ext cx="4235669" cy="461665"/>
          </a:xfrm>
          <a:prstGeom prst="rect">
            <a:avLst/>
          </a:prstGeom>
          <a:solidFill>
            <a:srgbClr val="00205B"/>
          </a:solidFill>
        </p:spPr>
        <p:txBody>
          <a:bodyPr wrap="square" rtlCol="0">
            <a:spAutoFit/>
          </a:bodyPr>
          <a:lstStyle/>
          <a:p>
            <a:r>
              <a:rPr lang="en-US" sz="2400" b="1" dirty="0">
                <a:solidFill>
                  <a:schemeClr val="bg1"/>
                </a:solidFill>
              </a:rPr>
              <a:t>The Earth</a:t>
            </a:r>
            <a:endParaRPr lang="en-GB" sz="2400" b="1" dirty="0">
              <a:solidFill>
                <a:schemeClr val="bg1"/>
              </a:solidFill>
            </a:endParaRPr>
          </a:p>
        </p:txBody>
      </p:sp>
      <p:pic>
        <p:nvPicPr>
          <p:cNvPr id="3" name="Picture 2" descr="A picture containing pool ball&#10;&#10;Description automatically generated">
            <a:extLst>
              <a:ext uri="{FF2B5EF4-FFF2-40B4-BE49-F238E27FC236}">
                <a16:creationId xmlns:a16="http://schemas.microsoft.com/office/drawing/2014/main" id="{F6059D89-FEBE-001B-F7E2-5C5D45489359}"/>
              </a:ext>
            </a:extLst>
          </p:cNvPr>
          <p:cNvPicPr>
            <a:picLocks noChangeAspect="1"/>
          </p:cNvPicPr>
          <p:nvPr/>
        </p:nvPicPr>
        <p:blipFill rotWithShape="1">
          <a:blip r:embed="rId3">
            <a:extLst>
              <a:ext uri="{28A0092B-C50C-407E-A947-70E740481C1C}">
                <a14:useLocalDpi xmlns:a14="http://schemas.microsoft.com/office/drawing/2010/main" val="0"/>
              </a:ext>
            </a:extLst>
          </a:blip>
          <a:srcRect l="66762"/>
          <a:stretch/>
        </p:blipFill>
        <p:spPr>
          <a:xfrm>
            <a:off x="7061724" y="976806"/>
            <a:ext cx="3811096" cy="5807955"/>
          </a:xfrm>
          <a:prstGeom prst="rect">
            <a:avLst/>
          </a:prstGeom>
        </p:spPr>
      </p:pic>
    </p:spTree>
    <p:extLst>
      <p:ext uri="{BB962C8B-B14F-4D97-AF65-F5344CB8AC3E}">
        <p14:creationId xmlns:p14="http://schemas.microsoft.com/office/powerpoint/2010/main" val="1632975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after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64432" y="1594292"/>
            <a:ext cx="8169967" cy="151240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Question 2/3</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Does the Sun move around the Earth?</a:t>
            </a:r>
            <a:endParaRPr kumimoji="0" lang="en-US" sz="2400" b="0" i="0" u="none" strike="noStrike" kern="1200" cap="none" spc="0" normalizeH="0" baseline="0" noProof="0" dirty="0">
              <a:ln>
                <a:noFill/>
              </a:ln>
              <a:solidFill>
                <a:srgbClr val="323232"/>
              </a:solidFill>
              <a:effectLst/>
              <a:uLnTx/>
              <a:uFillTx/>
              <a:latin typeface="Open Sans Condensed" pitchFamily="2" charset="0"/>
              <a:ea typeface="+mn-ea"/>
              <a:cs typeface="+mn-cs"/>
            </a:endParaRPr>
          </a:p>
        </p:txBody>
      </p:sp>
      <p:sp>
        <p:nvSpPr>
          <p:cNvPr id="8" name="TextBox 7">
            <a:extLst>
              <a:ext uri="{FF2B5EF4-FFF2-40B4-BE49-F238E27FC236}">
                <a16:creationId xmlns:a16="http://schemas.microsoft.com/office/drawing/2014/main" id="{373545B9-E7A1-D1A2-FD56-CF06A78B6454}"/>
              </a:ext>
            </a:extLst>
          </p:cNvPr>
          <p:cNvSpPr txBox="1"/>
          <p:nvPr/>
        </p:nvSpPr>
        <p:spPr>
          <a:xfrm>
            <a:off x="493986" y="3195145"/>
            <a:ext cx="4235669" cy="461665"/>
          </a:xfrm>
          <a:prstGeom prst="rect">
            <a:avLst/>
          </a:prstGeom>
          <a:solidFill>
            <a:srgbClr val="00205B"/>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Yes</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5192A91E-13CE-06DA-53BB-5F03175090EE}"/>
              </a:ext>
            </a:extLst>
          </p:cNvPr>
          <p:cNvSpPr txBox="1"/>
          <p:nvPr/>
        </p:nvSpPr>
        <p:spPr>
          <a:xfrm>
            <a:off x="493986" y="3880784"/>
            <a:ext cx="4235669" cy="461665"/>
          </a:xfrm>
          <a:prstGeom prst="rect">
            <a:avLst/>
          </a:prstGeom>
          <a:solidFill>
            <a:srgbClr val="00205B"/>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No</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A close up of the moon&#10;&#10;Description automatically generated with medium confidence">
            <a:extLst>
              <a:ext uri="{FF2B5EF4-FFF2-40B4-BE49-F238E27FC236}">
                <a16:creationId xmlns:a16="http://schemas.microsoft.com/office/drawing/2014/main" id="{E431D7D3-58F1-4699-52F2-A76E96045A83}"/>
              </a:ext>
            </a:extLst>
          </p:cNvPr>
          <p:cNvPicPr>
            <a:picLocks noChangeAspect="1"/>
          </p:cNvPicPr>
          <p:nvPr/>
        </p:nvPicPr>
        <p:blipFill rotWithShape="1">
          <a:blip r:embed="rId3">
            <a:extLst>
              <a:ext uri="{28A0092B-C50C-407E-A947-70E740481C1C}">
                <a14:useLocalDpi xmlns:a14="http://schemas.microsoft.com/office/drawing/2010/main" val="0"/>
              </a:ext>
            </a:extLst>
          </a:blip>
          <a:srcRect l="47356"/>
          <a:stretch/>
        </p:blipFill>
        <p:spPr>
          <a:xfrm>
            <a:off x="5864773" y="818572"/>
            <a:ext cx="6096000" cy="5865469"/>
          </a:xfrm>
          <a:prstGeom prst="rect">
            <a:avLst/>
          </a:prstGeom>
        </p:spPr>
      </p:pic>
      <p:sp>
        <p:nvSpPr>
          <p:cNvPr id="10" name="Title 1">
            <a:extLst>
              <a:ext uri="{FF2B5EF4-FFF2-40B4-BE49-F238E27FC236}">
                <a16:creationId xmlns:a16="http://schemas.microsoft.com/office/drawing/2014/main" id="{C71C8C28-52D3-4E93-6CCE-BE12BBD299CB}"/>
              </a:ext>
            </a:extLst>
          </p:cNvPr>
          <p:cNvSpPr txBox="1">
            <a:spLocks/>
          </p:cNvSpPr>
          <p:nvPr/>
        </p:nvSpPr>
        <p:spPr>
          <a:xfrm>
            <a:off x="4634959" y="258238"/>
            <a:ext cx="2922082" cy="816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r>
              <a:rPr lang="en-US" sz="4000" b="1">
                <a:latin typeface="Arial Narrow" panose="020B0604020202020204" pitchFamily="34" charset="0"/>
                <a:cs typeface="Arial Narrow" panose="020B0604020202020204" pitchFamily="34" charset="0"/>
              </a:rPr>
              <a:t>Quick Quiz!</a:t>
            </a:r>
            <a:endParaRPr lang="en-GB" sz="40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8826262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64432" y="1594292"/>
            <a:ext cx="8169967" cy="151240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Question 2/3</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Does the Sun move around the Earth?</a:t>
            </a:r>
            <a:endParaRPr kumimoji="0" lang="en-US" sz="2400" b="0" i="0" u="none" strike="noStrike" kern="1200" cap="none" spc="0" normalizeH="0" baseline="0" noProof="0" dirty="0">
              <a:ln>
                <a:noFill/>
              </a:ln>
              <a:solidFill>
                <a:srgbClr val="323232"/>
              </a:solidFill>
              <a:effectLst/>
              <a:uLnTx/>
              <a:uFillTx/>
              <a:latin typeface="Open Sans Condensed" pitchFamily="2" charset="0"/>
              <a:ea typeface="+mn-ea"/>
              <a:cs typeface="+mn-cs"/>
            </a:endParaRPr>
          </a:p>
        </p:txBody>
      </p:sp>
      <p:sp>
        <p:nvSpPr>
          <p:cNvPr id="8" name="TextBox 7">
            <a:extLst>
              <a:ext uri="{FF2B5EF4-FFF2-40B4-BE49-F238E27FC236}">
                <a16:creationId xmlns:a16="http://schemas.microsoft.com/office/drawing/2014/main" id="{373545B9-E7A1-D1A2-FD56-CF06A78B6454}"/>
              </a:ext>
            </a:extLst>
          </p:cNvPr>
          <p:cNvSpPr txBox="1"/>
          <p:nvPr/>
        </p:nvSpPr>
        <p:spPr>
          <a:xfrm>
            <a:off x="493986" y="3195145"/>
            <a:ext cx="4235669" cy="461665"/>
          </a:xfrm>
          <a:prstGeom prst="rect">
            <a:avLst/>
          </a:prstGeom>
          <a:solidFill>
            <a:srgbClr val="00205B"/>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Yes</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5192A91E-13CE-06DA-53BB-5F03175090EE}"/>
              </a:ext>
            </a:extLst>
          </p:cNvPr>
          <p:cNvSpPr txBox="1"/>
          <p:nvPr/>
        </p:nvSpPr>
        <p:spPr>
          <a:xfrm>
            <a:off x="493986" y="3880784"/>
            <a:ext cx="4235669" cy="461665"/>
          </a:xfrm>
          <a:prstGeom prst="rect">
            <a:avLst/>
          </a:prstGeom>
          <a:solidFill>
            <a:schemeClr val="accent4"/>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No</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A close up of the moon&#10;&#10;Description automatically generated with medium confidence">
            <a:extLst>
              <a:ext uri="{FF2B5EF4-FFF2-40B4-BE49-F238E27FC236}">
                <a16:creationId xmlns:a16="http://schemas.microsoft.com/office/drawing/2014/main" id="{E431D7D3-58F1-4699-52F2-A76E96045A83}"/>
              </a:ext>
            </a:extLst>
          </p:cNvPr>
          <p:cNvPicPr>
            <a:picLocks noChangeAspect="1"/>
          </p:cNvPicPr>
          <p:nvPr/>
        </p:nvPicPr>
        <p:blipFill rotWithShape="1">
          <a:blip r:embed="rId3">
            <a:extLst>
              <a:ext uri="{28A0092B-C50C-407E-A947-70E740481C1C}">
                <a14:useLocalDpi xmlns:a14="http://schemas.microsoft.com/office/drawing/2010/main" val="0"/>
              </a:ext>
            </a:extLst>
          </a:blip>
          <a:srcRect l="47356"/>
          <a:stretch/>
        </p:blipFill>
        <p:spPr>
          <a:xfrm>
            <a:off x="5864773" y="818572"/>
            <a:ext cx="6096000" cy="5865469"/>
          </a:xfrm>
          <a:prstGeom prst="rect">
            <a:avLst/>
          </a:prstGeom>
        </p:spPr>
      </p:pic>
      <p:sp>
        <p:nvSpPr>
          <p:cNvPr id="10" name="Title 1">
            <a:extLst>
              <a:ext uri="{FF2B5EF4-FFF2-40B4-BE49-F238E27FC236}">
                <a16:creationId xmlns:a16="http://schemas.microsoft.com/office/drawing/2014/main" id="{87182C8C-520F-F6A9-3C31-99820DA4369C}"/>
              </a:ext>
            </a:extLst>
          </p:cNvPr>
          <p:cNvSpPr txBox="1">
            <a:spLocks/>
          </p:cNvSpPr>
          <p:nvPr/>
        </p:nvSpPr>
        <p:spPr>
          <a:xfrm>
            <a:off x="4634959" y="258238"/>
            <a:ext cx="2922082" cy="816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r>
              <a:rPr lang="en-US" sz="4000" b="1" dirty="0">
                <a:latin typeface="Arial Narrow" panose="020B0604020202020204" pitchFamily="34" charset="0"/>
                <a:cs typeface="Arial Narrow" panose="020B0604020202020204" pitchFamily="34" charset="0"/>
              </a:rPr>
              <a:t>Quick Quiz!</a:t>
            </a:r>
            <a:endParaRPr lang="en-GB" sz="40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8418811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9"/>
                                        </p:tgtEl>
                                      </p:cBhvr>
                                    </p:animEffect>
                                    <p:animScale>
                                      <p:cBhvr>
                                        <p:cTn id="7"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4FAD4651-780F-BF08-57FC-1B838978CD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4025" y="1300541"/>
            <a:ext cx="8743950" cy="4429125"/>
          </a:xfrm>
          <a:prstGeom prst="rect">
            <a:avLst/>
          </a:prstGeom>
        </p:spPr>
      </p:pic>
      <p:sp>
        <p:nvSpPr>
          <p:cNvPr id="3" name="Title 1">
            <a:extLst>
              <a:ext uri="{FF2B5EF4-FFF2-40B4-BE49-F238E27FC236}">
                <a16:creationId xmlns:a16="http://schemas.microsoft.com/office/drawing/2014/main" id="{814473C3-61DF-D45E-7E91-B958F0AFE8AD}"/>
              </a:ext>
            </a:extLst>
          </p:cNvPr>
          <p:cNvSpPr txBox="1">
            <a:spLocks/>
          </p:cNvSpPr>
          <p:nvPr/>
        </p:nvSpPr>
        <p:spPr>
          <a:xfrm>
            <a:off x="1992840" y="1176013"/>
            <a:ext cx="8475135" cy="81604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pPr algn="ctr"/>
            <a:r>
              <a:rPr lang="en-US" sz="4000" b="1" dirty="0">
                <a:latin typeface="Arial Narrow" panose="020B0604020202020204" pitchFamily="34" charset="0"/>
                <a:cs typeface="Arial Narrow" panose="020B0604020202020204" pitchFamily="34" charset="0"/>
              </a:rPr>
              <a:t>The Sun stays in the </a:t>
            </a:r>
            <a:r>
              <a:rPr lang="en-US" sz="4000" b="1" dirty="0" err="1">
                <a:latin typeface="Arial Narrow" panose="020B0604020202020204" pitchFamily="34" charset="0"/>
                <a:cs typeface="Arial Narrow" panose="020B0604020202020204" pitchFamily="34" charset="0"/>
              </a:rPr>
              <a:t>centre</a:t>
            </a:r>
            <a:r>
              <a:rPr lang="en-US" sz="4000" b="1" dirty="0">
                <a:latin typeface="Arial Narrow" panose="020B0604020202020204" pitchFamily="34" charset="0"/>
                <a:cs typeface="Arial Narrow" panose="020B0604020202020204" pitchFamily="34" charset="0"/>
              </a:rPr>
              <a:t> of the Solar System.</a:t>
            </a:r>
            <a:endParaRPr lang="en-GB" sz="40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8663883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64432" y="1594292"/>
            <a:ext cx="8169967" cy="151240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Question 3/3</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Does the Earth move?</a:t>
            </a:r>
            <a:endParaRPr kumimoji="0" lang="en-US" sz="2400" b="0" i="0" u="none" strike="noStrike" kern="1200" cap="none" spc="0" normalizeH="0" baseline="0" noProof="0" dirty="0">
              <a:ln>
                <a:noFill/>
              </a:ln>
              <a:solidFill>
                <a:srgbClr val="323232"/>
              </a:solidFill>
              <a:effectLst/>
              <a:uLnTx/>
              <a:uFillTx/>
              <a:latin typeface="Open Sans Condensed" pitchFamily="2" charset="0"/>
              <a:ea typeface="+mn-ea"/>
              <a:cs typeface="+mn-cs"/>
            </a:endParaRPr>
          </a:p>
        </p:txBody>
      </p:sp>
      <p:sp>
        <p:nvSpPr>
          <p:cNvPr id="8" name="TextBox 7">
            <a:extLst>
              <a:ext uri="{FF2B5EF4-FFF2-40B4-BE49-F238E27FC236}">
                <a16:creationId xmlns:a16="http://schemas.microsoft.com/office/drawing/2014/main" id="{373545B9-E7A1-D1A2-FD56-CF06A78B6454}"/>
              </a:ext>
            </a:extLst>
          </p:cNvPr>
          <p:cNvSpPr txBox="1"/>
          <p:nvPr/>
        </p:nvSpPr>
        <p:spPr>
          <a:xfrm>
            <a:off x="493986" y="3195145"/>
            <a:ext cx="4235669" cy="461665"/>
          </a:xfrm>
          <a:prstGeom prst="rect">
            <a:avLst/>
          </a:prstGeom>
          <a:solidFill>
            <a:srgbClr val="00205B"/>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Yes</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5192A91E-13CE-06DA-53BB-5F03175090EE}"/>
              </a:ext>
            </a:extLst>
          </p:cNvPr>
          <p:cNvSpPr txBox="1"/>
          <p:nvPr/>
        </p:nvSpPr>
        <p:spPr>
          <a:xfrm>
            <a:off x="493986" y="3880784"/>
            <a:ext cx="4235669" cy="461665"/>
          </a:xfrm>
          <a:prstGeom prst="rect">
            <a:avLst/>
          </a:prstGeom>
          <a:solidFill>
            <a:srgbClr val="00205B"/>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No</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Icon&#10;&#10;Description automatically generated">
            <a:extLst>
              <a:ext uri="{FF2B5EF4-FFF2-40B4-BE49-F238E27FC236}">
                <a16:creationId xmlns:a16="http://schemas.microsoft.com/office/drawing/2014/main" id="{B854B058-C97B-C928-4C2A-9A3EB87E9136}"/>
              </a:ext>
            </a:extLst>
          </p:cNvPr>
          <p:cNvPicPr>
            <a:picLocks noChangeAspect="1"/>
          </p:cNvPicPr>
          <p:nvPr/>
        </p:nvPicPr>
        <p:blipFill rotWithShape="1">
          <a:blip r:embed="rId3">
            <a:extLst>
              <a:ext uri="{28A0092B-C50C-407E-A947-70E740481C1C}">
                <a14:useLocalDpi xmlns:a14="http://schemas.microsoft.com/office/drawing/2010/main" val="0"/>
              </a:ext>
            </a:extLst>
          </a:blip>
          <a:srcRect l="51559"/>
          <a:stretch/>
        </p:blipFill>
        <p:spPr>
          <a:xfrm>
            <a:off x="5980057" y="546360"/>
            <a:ext cx="5949184" cy="6220900"/>
          </a:xfrm>
          <a:prstGeom prst="rect">
            <a:avLst/>
          </a:prstGeom>
        </p:spPr>
      </p:pic>
      <p:sp>
        <p:nvSpPr>
          <p:cNvPr id="3" name="Title 1">
            <a:extLst>
              <a:ext uri="{FF2B5EF4-FFF2-40B4-BE49-F238E27FC236}">
                <a16:creationId xmlns:a16="http://schemas.microsoft.com/office/drawing/2014/main" id="{02A9281D-D4B7-F9EB-7615-003047F38355}"/>
              </a:ext>
            </a:extLst>
          </p:cNvPr>
          <p:cNvSpPr txBox="1">
            <a:spLocks/>
          </p:cNvSpPr>
          <p:nvPr/>
        </p:nvSpPr>
        <p:spPr>
          <a:xfrm>
            <a:off x="4634959" y="258238"/>
            <a:ext cx="2922082" cy="816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r>
              <a:rPr lang="en-US" sz="4000" b="1">
                <a:latin typeface="Arial Narrow" panose="020B0604020202020204" pitchFamily="34" charset="0"/>
                <a:cs typeface="Arial Narrow" panose="020B0604020202020204" pitchFamily="34" charset="0"/>
              </a:rPr>
              <a:t>Quick Quiz!</a:t>
            </a:r>
            <a:endParaRPr lang="en-GB" sz="40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8354426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ghtning Bolt 3" descr="-">
            <a:extLst>
              <a:ext uri="{FF2B5EF4-FFF2-40B4-BE49-F238E27FC236}">
                <a16:creationId xmlns:a16="http://schemas.microsoft.com/office/drawing/2014/main" id="{60C70813-CE67-84DF-CCFE-EA7EA5190A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Lightning Bolt 4" descr="-">
            <a:extLst>
              <a:ext uri="{FF2B5EF4-FFF2-40B4-BE49-F238E27FC236}">
                <a16:creationId xmlns:a16="http://schemas.microsoft.com/office/drawing/2014/main" id="{67DCD503-95AC-C780-0376-6F5DC8701BC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38596E2-1D74-41F0-8ADB-CE5F1E214126}"/>
              </a:ext>
            </a:extLst>
          </p:cNvPr>
          <p:cNvSpPr txBox="1"/>
          <p:nvPr/>
        </p:nvSpPr>
        <p:spPr>
          <a:xfrm>
            <a:off x="364432" y="1594292"/>
            <a:ext cx="8169967" cy="151240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Question 3/3</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105B"/>
                </a:solidFill>
                <a:effectLst/>
                <a:uLnTx/>
                <a:uFillTx/>
                <a:latin typeface="Open Sans Condensed" pitchFamily="2" charset="0"/>
                <a:ea typeface="+mn-ea"/>
                <a:cs typeface="+mn-cs"/>
              </a:rPr>
              <a:t>Does the Earth move?</a:t>
            </a:r>
            <a:endParaRPr kumimoji="0" lang="en-US" sz="2400" b="0" i="0" u="none" strike="noStrike" kern="1200" cap="none" spc="0" normalizeH="0" baseline="0" noProof="0" dirty="0">
              <a:ln>
                <a:noFill/>
              </a:ln>
              <a:solidFill>
                <a:srgbClr val="323232"/>
              </a:solidFill>
              <a:effectLst/>
              <a:uLnTx/>
              <a:uFillTx/>
              <a:latin typeface="Open Sans Condensed" pitchFamily="2" charset="0"/>
              <a:ea typeface="+mn-ea"/>
              <a:cs typeface="+mn-cs"/>
            </a:endParaRPr>
          </a:p>
        </p:txBody>
      </p:sp>
      <p:sp>
        <p:nvSpPr>
          <p:cNvPr id="8" name="TextBox 7">
            <a:extLst>
              <a:ext uri="{FF2B5EF4-FFF2-40B4-BE49-F238E27FC236}">
                <a16:creationId xmlns:a16="http://schemas.microsoft.com/office/drawing/2014/main" id="{373545B9-E7A1-D1A2-FD56-CF06A78B6454}"/>
              </a:ext>
            </a:extLst>
          </p:cNvPr>
          <p:cNvSpPr txBox="1"/>
          <p:nvPr/>
        </p:nvSpPr>
        <p:spPr>
          <a:xfrm>
            <a:off x="493986" y="3195145"/>
            <a:ext cx="4235669" cy="461665"/>
          </a:xfrm>
          <a:prstGeom prst="rect">
            <a:avLst/>
          </a:prstGeom>
          <a:solidFill>
            <a:schemeClr val="accent4"/>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Yes</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5192A91E-13CE-06DA-53BB-5F03175090EE}"/>
              </a:ext>
            </a:extLst>
          </p:cNvPr>
          <p:cNvSpPr txBox="1"/>
          <p:nvPr/>
        </p:nvSpPr>
        <p:spPr>
          <a:xfrm>
            <a:off x="493986" y="3880784"/>
            <a:ext cx="4235669" cy="461665"/>
          </a:xfrm>
          <a:prstGeom prst="rect">
            <a:avLst/>
          </a:prstGeom>
          <a:solidFill>
            <a:srgbClr val="00205B"/>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No</a:t>
            </a:r>
            <a:endPar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Icon&#10;&#10;Description automatically generated">
            <a:extLst>
              <a:ext uri="{FF2B5EF4-FFF2-40B4-BE49-F238E27FC236}">
                <a16:creationId xmlns:a16="http://schemas.microsoft.com/office/drawing/2014/main" id="{B854B058-C97B-C928-4C2A-9A3EB87E9136}"/>
              </a:ext>
            </a:extLst>
          </p:cNvPr>
          <p:cNvPicPr>
            <a:picLocks noChangeAspect="1"/>
          </p:cNvPicPr>
          <p:nvPr/>
        </p:nvPicPr>
        <p:blipFill rotWithShape="1">
          <a:blip r:embed="rId3">
            <a:extLst>
              <a:ext uri="{28A0092B-C50C-407E-A947-70E740481C1C}">
                <a14:useLocalDpi xmlns:a14="http://schemas.microsoft.com/office/drawing/2010/main" val="0"/>
              </a:ext>
            </a:extLst>
          </a:blip>
          <a:srcRect l="51559"/>
          <a:stretch/>
        </p:blipFill>
        <p:spPr>
          <a:xfrm>
            <a:off x="5980057" y="546360"/>
            <a:ext cx="5949184" cy="6220900"/>
          </a:xfrm>
          <a:prstGeom prst="rect">
            <a:avLst/>
          </a:prstGeom>
        </p:spPr>
      </p:pic>
      <p:sp>
        <p:nvSpPr>
          <p:cNvPr id="3" name="Title 1">
            <a:extLst>
              <a:ext uri="{FF2B5EF4-FFF2-40B4-BE49-F238E27FC236}">
                <a16:creationId xmlns:a16="http://schemas.microsoft.com/office/drawing/2014/main" id="{C6CF828A-4361-7365-3343-1655876BA0FA}"/>
              </a:ext>
            </a:extLst>
          </p:cNvPr>
          <p:cNvSpPr txBox="1">
            <a:spLocks/>
          </p:cNvSpPr>
          <p:nvPr/>
        </p:nvSpPr>
        <p:spPr>
          <a:xfrm>
            <a:off x="4634959" y="258238"/>
            <a:ext cx="2922082" cy="816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5B"/>
                </a:solidFill>
                <a:latin typeface="Arial Narrow" panose="020B0606020202030204" pitchFamily="34" charset="0"/>
                <a:ea typeface="+mj-ea"/>
                <a:cs typeface="+mj-cs"/>
              </a:defRPr>
            </a:lvl1pPr>
          </a:lstStyle>
          <a:p>
            <a:r>
              <a:rPr lang="en-US" sz="4000" b="1">
                <a:latin typeface="Arial Narrow" panose="020B0604020202020204" pitchFamily="34" charset="0"/>
                <a:cs typeface="Arial Narrow" panose="020B0604020202020204" pitchFamily="34" charset="0"/>
              </a:rPr>
              <a:t>Quick Quiz!</a:t>
            </a:r>
            <a:endParaRPr lang="en-GB" sz="40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41725727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RESGUID" val="3001a9a0-a509-4001-9698-51f6f674f9d2"/>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B3BEB9A10D8E459BD47AF5D8FA3DB7" ma:contentTypeVersion="16" ma:contentTypeDescription="Create a new document." ma:contentTypeScope="" ma:versionID="bf472d757ec70296f23dcc91b35c3f0f">
  <xsd:schema xmlns:xsd="http://www.w3.org/2001/XMLSchema" xmlns:xs="http://www.w3.org/2001/XMLSchema" xmlns:p="http://schemas.microsoft.com/office/2006/metadata/properties" xmlns:ns2="feffa93e-cba6-43bb-8a73-15ac29ca5438" xmlns:ns3="bc488e00-68d8-4541-a084-0abf67b939b2" targetNamespace="http://schemas.microsoft.com/office/2006/metadata/properties" ma:root="true" ma:fieldsID="e86b50940e32754301b436a2cc85524c" ns2:_="" ns3:_="">
    <xsd:import namespace="feffa93e-cba6-43bb-8a73-15ac29ca5438"/>
    <xsd:import namespace="bc488e00-68d8-4541-a084-0abf67b939b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ffa93e-cba6-43bb-8a73-15ac29ca54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3fea976-0fb7-4036-bc8a-08177e9f5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488e00-68d8-4541-a084-0abf67b939b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084d4fb-5e41-4287-a99d-6d48a46c404c}" ma:internalName="TaxCatchAll" ma:showField="CatchAllData" ma:web="bc488e00-68d8-4541-a084-0abf67b939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CB721D-1FFA-4053-97D0-82689E9322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ffa93e-cba6-43bb-8a73-15ac29ca5438"/>
    <ds:schemaRef ds:uri="bc488e00-68d8-4541-a084-0abf67b939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F68571-8A5F-4C6B-AE7C-12BA0BC9C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TotalTime>
  <Words>809</Words>
  <Application>Microsoft Macintosh PowerPoint</Application>
  <PresentationFormat>Widescreen</PresentationFormat>
  <Paragraphs>154</Paragraphs>
  <Slides>17</Slides>
  <Notes>17</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Open Sans</vt:lpstr>
      <vt:lpstr>Open Sans Condensed</vt:lpstr>
      <vt:lpstr>Wingdings</vt:lpstr>
      <vt:lpstr>1_Office Theme</vt:lpstr>
      <vt:lpstr>PowerPoint Presentation</vt:lpstr>
      <vt:lpstr>If you have not already learned about the topic of day and night, we suggest you watch this short video first.</vt:lpstr>
      <vt:lpstr>Quick Quiz!</vt:lpstr>
      <vt:lpstr>Quick Quiz!</vt:lpstr>
      <vt:lpstr>PowerPoint Presentation</vt:lpstr>
      <vt:lpstr>PowerPoint Presentation</vt:lpstr>
      <vt:lpstr>PowerPoint Presentation</vt:lpstr>
      <vt:lpstr>PowerPoint Presentation</vt:lpstr>
      <vt:lpstr>PowerPoint Presentation</vt:lpstr>
      <vt:lpstr>The Earth orbits the Sun. The Earth also rotates around its own axis.</vt:lpstr>
      <vt:lpstr>Why is it light in the day-time and dark at night-time? Let's investigate!</vt:lpstr>
      <vt:lpstr>PowerPoint Presentation</vt:lpstr>
      <vt:lpstr>Method</vt:lpstr>
      <vt:lpstr>Investigate</vt:lpstr>
      <vt:lpstr>PowerPoint Presentation</vt:lpstr>
      <vt:lpstr>Show What You Know!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 the Sun's Rotation</dc:title>
  <dc:creator>Jenny</dc:creator>
  <cp:lastModifiedBy>Claydon, Jennifer</cp:lastModifiedBy>
  <cp:revision>6</cp:revision>
  <dcterms:created xsi:type="dcterms:W3CDTF">2021-04-08T09:57:53Z</dcterms:created>
  <dcterms:modified xsi:type="dcterms:W3CDTF">2023-11-03T16:28:19Z</dcterms:modified>
</cp:coreProperties>
</file>