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0"/>
  </p:notesMasterIdLst>
  <p:sldIdLst>
    <p:sldId id="259" r:id="rId5"/>
    <p:sldId id="260" r:id="rId6"/>
    <p:sldId id="261" r:id="rId7"/>
    <p:sldId id="262" r:id="rId8"/>
    <p:sldId id="286" r:id="rId9"/>
    <p:sldId id="264" r:id="rId10"/>
    <p:sldId id="287" r:id="rId11"/>
    <p:sldId id="267" r:id="rId12"/>
    <p:sldId id="269" r:id="rId13"/>
    <p:sldId id="288" r:id="rId14"/>
    <p:sldId id="268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EFF2F5"/>
    <a:srgbClr val="FF6900"/>
    <a:srgbClr val="2CD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08D37-4641-43BE-8510-612EAED4DFE9}" v="40" dt="2023-11-02T15:51:10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1" autoAdjust="0"/>
  </p:normalViewPr>
  <p:slideViewPr>
    <p:cSldViewPr snapToGrid="0">
      <p:cViewPr varScale="1">
        <p:scale>
          <a:sx n="97" d="100"/>
          <a:sy n="97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ydon, Jennifer" userId="ce0eb07d-25b6-48a6-8fb4-8758c2501a97" providerId="ADAL" clId="{005AC3E8-EA49-4ED9-BAEA-6015D9E101BA}"/>
    <pc:docChg chg="custSel replTag delTag">
      <pc:chgData name="Claydon, Jennifer" userId="ce0eb07d-25b6-48a6-8fb4-8758c2501a97" providerId="ADAL" clId="{005AC3E8-EA49-4ED9-BAEA-6015D9E101BA}" dt="2022-06-07T14:22:34.192" v="5"/>
      <pc:docMkLst>
        <pc:docMk/>
      </pc:docMkLst>
    </pc:docChg>
  </pc:docChgLst>
  <pc:docChgLst>
    <pc:chgData name="Claydon, Jennifer" userId="ce0eb07d-25b6-48a6-8fb4-8758c2501a97" providerId="ADAL" clId="{24F658CE-6EEE-4298-964B-A494540918DF}"/>
    <pc:docChg chg="undo custSel modSld replTag delTag">
      <pc:chgData name="Claydon, Jennifer" userId="ce0eb07d-25b6-48a6-8fb4-8758c2501a97" providerId="ADAL" clId="{24F658CE-6EEE-4298-964B-A494540918DF}" dt="2022-05-06T10:18:53.593" v="1477"/>
      <pc:docMkLst>
        <pc:docMk/>
      </pc:docMkLst>
      <pc:sldChg chg="addSp delSp modSp mod">
        <pc:chgData name="Claydon, Jennifer" userId="ce0eb07d-25b6-48a6-8fb4-8758c2501a97" providerId="ADAL" clId="{24F658CE-6EEE-4298-964B-A494540918DF}" dt="2022-05-06T10:15:35.122" v="460" actId="962"/>
        <pc:sldMkLst>
          <pc:docMk/>
          <pc:sldMk cId="4151215748" sldId="258"/>
        </pc:sldMkLst>
        <pc:graphicFrameChg chg="add del mod modGraphic">
          <ac:chgData name="Claydon, Jennifer" userId="ce0eb07d-25b6-48a6-8fb4-8758c2501a97" providerId="ADAL" clId="{24F658CE-6EEE-4298-964B-A494540918DF}" dt="2022-05-06T10:06:04.628" v="174" actId="3680"/>
          <ac:graphicFrameMkLst>
            <pc:docMk/>
            <pc:sldMk cId="4151215748" sldId="258"/>
            <ac:graphicFrameMk id="3" creationId="{8A8160A3-5286-F24C-A6A3-6CEDC2605637}"/>
          </ac:graphicFrameMkLst>
        </pc:graphicFrameChg>
        <pc:graphicFrameChg chg="add mod modGraphic">
          <ac:chgData name="Claydon, Jennifer" userId="ce0eb07d-25b6-48a6-8fb4-8758c2501a97" providerId="ADAL" clId="{24F658CE-6EEE-4298-964B-A494540918DF}" dt="2022-05-06T10:14:44.134" v="269" actId="1076"/>
          <ac:graphicFrameMkLst>
            <pc:docMk/>
            <pc:sldMk cId="4151215748" sldId="258"/>
            <ac:graphicFrameMk id="4" creationId="{42E76DB7-18E5-67DF-C065-91A4F76CCDB4}"/>
          </ac:graphicFrameMkLst>
        </pc:graphicFrameChg>
        <pc:picChg chg="del">
          <ac:chgData name="Claydon, Jennifer" userId="ce0eb07d-25b6-48a6-8fb4-8758c2501a97" providerId="ADAL" clId="{24F658CE-6EEE-4298-964B-A494540918DF}" dt="2022-05-06T10:13:02.319" v="186" actId="478"/>
          <ac:picMkLst>
            <pc:docMk/>
            <pc:sldMk cId="4151215748" sldId="258"/>
            <ac:picMk id="14" creationId="{DF530327-0EBC-6E14-BBF3-4BC47F2FF6E6}"/>
          </ac:picMkLst>
        </pc:picChg>
        <pc:picChg chg="mod">
          <ac:chgData name="Claydon, Jennifer" userId="ce0eb07d-25b6-48a6-8fb4-8758c2501a97" providerId="ADAL" clId="{24F658CE-6EEE-4298-964B-A494540918DF}" dt="2022-05-06T10:15:35.122" v="460" actId="962"/>
          <ac:picMkLst>
            <pc:docMk/>
            <pc:sldMk cId="4151215748" sldId="258"/>
            <ac:picMk id="15" creationId="{628E7940-7006-6DC5-0D21-FFA8783ED831}"/>
          </ac:picMkLst>
        </pc:picChg>
      </pc:sldChg>
      <pc:sldChg chg="modSp mod">
        <pc:chgData name="Claydon, Jennifer" userId="ce0eb07d-25b6-48a6-8fb4-8758c2501a97" providerId="ADAL" clId="{24F658CE-6EEE-4298-964B-A494540918DF}" dt="2022-05-06T10:18:44.141" v="1469" actId="962"/>
        <pc:sldMkLst>
          <pc:docMk/>
          <pc:sldMk cId="4080621465" sldId="260"/>
        </pc:sldMkLst>
        <pc:spChg chg="mod">
          <ac:chgData name="Claydon, Jennifer" userId="ce0eb07d-25b6-48a6-8fb4-8758c2501a97" providerId="ADAL" clId="{24F658CE-6EEE-4298-964B-A494540918DF}" dt="2022-05-06T09:20:15.348" v="0" actId="1076"/>
          <ac:spMkLst>
            <pc:docMk/>
            <pc:sldMk cId="4080621465" sldId="260"/>
            <ac:spMk id="43" creationId="{26648B09-AEA3-6305-6C2E-CD6FC1C4729E}"/>
          </ac:spMkLst>
        </pc:spChg>
        <pc:picChg chg="mod">
          <ac:chgData name="Claydon, Jennifer" userId="ce0eb07d-25b6-48a6-8fb4-8758c2501a97" providerId="ADAL" clId="{24F658CE-6EEE-4298-964B-A494540918DF}" dt="2022-05-06T10:17:29.688" v="1019" actId="962"/>
          <ac:picMkLst>
            <pc:docMk/>
            <pc:sldMk cId="4080621465" sldId="260"/>
            <ac:picMk id="19" creationId="{91F425EB-3421-BE4E-843B-C25564408CA1}"/>
          </ac:picMkLst>
        </pc:picChg>
        <pc:picChg chg="mod">
          <ac:chgData name="Claydon, Jennifer" userId="ce0eb07d-25b6-48a6-8fb4-8758c2501a97" providerId="ADAL" clId="{24F658CE-6EEE-4298-964B-A494540918DF}" dt="2022-05-06T10:16:53.078" v="839" actId="962"/>
          <ac:picMkLst>
            <pc:docMk/>
            <pc:sldMk cId="4080621465" sldId="260"/>
            <ac:picMk id="20" creationId="{A7A239A0-2889-F2F1-0682-1B2FFC057BA1}"/>
          </ac:picMkLst>
        </pc:picChg>
        <pc:picChg chg="mod">
          <ac:chgData name="Claydon, Jennifer" userId="ce0eb07d-25b6-48a6-8fb4-8758c2501a97" providerId="ADAL" clId="{24F658CE-6EEE-4298-964B-A494540918DF}" dt="2022-05-06T10:16:01.035" v="563" actId="962"/>
          <ac:picMkLst>
            <pc:docMk/>
            <pc:sldMk cId="4080621465" sldId="260"/>
            <ac:picMk id="21" creationId="{7E0BD0BF-404A-9291-CB84-B50B4826FD98}"/>
          </ac:picMkLst>
        </pc:picChg>
        <pc:picChg chg="mod">
          <ac:chgData name="Claydon, Jennifer" userId="ce0eb07d-25b6-48a6-8fb4-8758c2501a97" providerId="ADAL" clId="{24F658CE-6EEE-4298-964B-A494540918DF}" dt="2022-05-06T10:18:44.141" v="1469" actId="962"/>
          <ac:picMkLst>
            <pc:docMk/>
            <pc:sldMk cId="4080621465" sldId="260"/>
            <ac:picMk id="22" creationId="{8ED986FD-21A9-8DBB-DEDB-A4F156D15950}"/>
          </ac:picMkLst>
        </pc:picChg>
        <pc:picChg chg="mod">
          <ac:chgData name="Claydon, Jennifer" userId="ce0eb07d-25b6-48a6-8fb4-8758c2501a97" providerId="ADAL" clId="{24F658CE-6EEE-4298-964B-A494540918DF}" dt="2022-05-06T10:17:51.906" v="1168" actId="962"/>
          <ac:picMkLst>
            <pc:docMk/>
            <pc:sldMk cId="4080621465" sldId="260"/>
            <ac:picMk id="23" creationId="{26D105A7-547D-0AAE-432F-8DE8180D9080}"/>
          </ac:picMkLst>
        </pc:picChg>
        <pc:picChg chg="mod">
          <ac:chgData name="Claydon, Jennifer" userId="ce0eb07d-25b6-48a6-8fb4-8758c2501a97" providerId="ADAL" clId="{24F658CE-6EEE-4298-964B-A494540918DF}" dt="2022-05-06T10:18:18.494" v="1305" actId="962"/>
          <ac:picMkLst>
            <pc:docMk/>
            <pc:sldMk cId="4080621465" sldId="260"/>
            <ac:picMk id="24" creationId="{BBE7629C-6124-2A5F-42E5-79E0AD3A8930}"/>
          </ac:picMkLst>
        </pc:picChg>
        <pc:picChg chg="mod">
          <ac:chgData name="Claydon, Jennifer" userId="ce0eb07d-25b6-48a6-8fb4-8758c2501a97" providerId="ADAL" clId="{24F658CE-6EEE-4298-964B-A494540918DF}" dt="2022-05-06T10:16:31.453" v="717" actId="962"/>
          <ac:picMkLst>
            <pc:docMk/>
            <pc:sldMk cId="4080621465" sldId="260"/>
            <ac:picMk id="25" creationId="{1B848C79-DF49-9D7A-D0E7-4C859322D883}"/>
          </ac:picMkLst>
        </pc:picChg>
      </pc:sldChg>
      <pc:sldChg chg="modSp mod">
        <pc:chgData name="Claydon, Jennifer" userId="ce0eb07d-25b6-48a6-8fb4-8758c2501a97" providerId="ADAL" clId="{24F658CE-6EEE-4298-964B-A494540918DF}" dt="2022-05-06T10:18:48.837" v="1474" actId="962"/>
        <pc:sldMkLst>
          <pc:docMk/>
          <pc:sldMk cId="2633809457" sldId="262"/>
        </pc:sldMkLst>
        <pc:spChg chg="mod">
          <ac:chgData name="Claydon, Jennifer" userId="ce0eb07d-25b6-48a6-8fb4-8758c2501a97" providerId="ADAL" clId="{24F658CE-6EEE-4298-964B-A494540918DF}" dt="2022-05-06T10:06:36.288" v="179" actId="20577"/>
          <ac:spMkLst>
            <pc:docMk/>
            <pc:sldMk cId="2633809457" sldId="262"/>
            <ac:spMk id="16" creationId="{66FD174E-4478-851E-F576-806BF53C9F8A}"/>
          </ac:spMkLst>
        </pc:spChg>
        <pc:spChg chg="mod">
          <ac:chgData name="Claydon, Jennifer" userId="ce0eb07d-25b6-48a6-8fb4-8758c2501a97" providerId="ADAL" clId="{24F658CE-6EEE-4298-964B-A494540918DF}" dt="2022-05-06T10:06:38.485" v="181" actId="20577"/>
          <ac:spMkLst>
            <pc:docMk/>
            <pc:sldMk cId="2633809457" sldId="262"/>
            <ac:spMk id="27" creationId="{B1BFC8F8-92C5-F0E9-C8CF-EB4F746F1638}"/>
          </ac:spMkLst>
        </pc:spChg>
        <pc:spChg chg="mod">
          <ac:chgData name="Claydon, Jennifer" userId="ce0eb07d-25b6-48a6-8fb4-8758c2501a97" providerId="ADAL" clId="{24F658CE-6EEE-4298-964B-A494540918DF}" dt="2022-05-06T10:14:57.096" v="276" actId="1036"/>
          <ac:spMkLst>
            <pc:docMk/>
            <pc:sldMk cId="2633809457" sldId="262"/>
            <ac:spMk id="43" creationId="{26648B09-AEA3-6305-6C2E-CD6FC1C4729E}"/>
          </ac:spMkLst>
        </pc:spChg>
        <pc:picChg chg="mod">
          <ac:chgData name="Claydon, Jennifer" userId="ce0eb07d-25b6-48a6-8fb4-8758c2501a97" providerId="ADAL" clId="{24F658CE-6EEE-4298-964B-A494540918DF}" dt="2022-05-06T10:17:23.288" v="1014" actId="962"/>
          <ac:picMkLst>
            <pc:docMk/>
            <pc:sldMk cId="2633809457" sldId="262"/>
            <ac:picMk id="19" creationId="{91F425EB-3421-BE4E-843B-C25564408CA1}"/>
          </ac:picMkLst>
        </pc:picChg>
        <pc:picChg chg="mod">
          <ac:chgData name="Claydon, Jennifer" userId="ce0eb07d-25b6-48a6-8fb4-8758c2501a97" providerId="ADAL" clId="{24F658CE-6EEE-4298-964B-A494540918DF}" dt="2022-05-06T10:16:58.662" v="844" actId="962"/>
          <ac:picMkLst>
            <pc:docMk/>
            <pc:sldMk cId="2633809457" sldId="262"/>
            <ac:picMk id="20" creationId="{A7A239A0-2889-F2F1-0682-1B2FFC057BA1}"/>
          </ac:picMkLst>
        </pc:picChg>
        <pc:picChg chg="mod">
          <ac:chgData name="Claydon, Jennifer" userId="ce0eb07d-25b6-48a6-8fb4-8758c2501a97" providerId="ADAL" clId="{24F658CE-6EEE-4298-964B-A494540918DF}" dt="2022-05-06T10:16:08.729" v="568" actId="962"/>
          <ac:picMkLst>
            <pc:docMk/>
            <pc:sldMk cId="2633809457" sldId="262"/>
            <ac:picMk id="21" creationId="{7E0BD0BF-404A-9291-CB84-B50B4826FD98}"/>
          </ac:picMkLst>
        </pc:picChg>
        <pc:picChg chg="mod">
          <ac:chgData name="Claydon, Jennifer" userId="ce0eb07d-25b6-48a6-8fb4-8758c2501a97" providerId="ADAL" clId="{24F658CE-6EEE-4298-964B-A494540918DF}" dt="2022-05-06T10:18:48.837" v="1474" actId="962"/>
          <ac:picMkLst>
            <pc:docMk/>
            <pc:sldMk cId="2633809457" sldId="262"/>
            <ac:picMk id="22" creationId="{8ED986FD-21A9-8DBB-DEDB-A4F156D15950}"/>
          </ac:picMkLst>
        </pc:picChg>
        <pc:picChg chg="mod">
          <ac:chgData name="Claydon, Jennifer" userId="ce0eb07d-25b6-48a6-8fb4-8758c2501a97" providerId="ADAL" clId="{24F658CE-6EEE-4298-964B-A494540918DF}" dt="2022-05-06T10:17:56.505" v="1170" actId="962"/>
          <ac:picMkLst>
            <pc:docMk/>
            <pc:sldMk cId="2633809457" sldId="262"/>
            <ac:picMk id="23" creationId="{26D105A7-547D-0AAE-432F-8DE8180D9080}"/>
          </ac:picMkLst>
        </pc:picChg>
        <pc:picChg chg="mod">
          <ac:chgData name="Claydon, Jennifer" userId="ce0eb07d-25b6-48a6-8fb4-8758c2501a97" providerId="ADAL" clId="{24F658CE-6EEE-4298-964B-A494540918DF}" dt="2022-05-06T10:18:12.036" v="1300" actId="962"/>
          <ac:picMkLst>
            <pc:docMk/>
            <pc:sldMk cId="2633809457" sldId="262"/>
            <ac:picMk id="24" creationId="{BBE7629C-6124-2A5F-42E5-79E0AD3A8930}"/>
          </ac:picMkLst>
        </pc:picChg>
        <pc:picChg chg="mod">
          <ac:chgData name="Claydon, Jennifer" userId="ce0eb07d-25b6-48a6-8fb4-8758c2501a97" providerId="ADAL" clId="{24F658CE-6EEE-4298-964B-A494540918DF}" dt="2022-05-06T10:16:25.837" v="712" actId="962"/>
          <ac:picMkLst>
            <pc:docMk/>
            <pc:sldMk cId="2633809457" sldId="262"/>
            <ac:picMk id="25" creationId="{1B848C79-DF49-9D7A-D0E7-4C859322D883}"/>
          </ac:picMkLst>
        </pc:picChg>
      </pc:sldChg>
    </pc:docChg>
  </pc:docChgLst>
  <pc:docChgLst>
    <pc:chgData name="Claydon, Jennifer" userId="ce0eb07d-25b6-48a6-8fb4-8758c2501a97" providerId="ADAL" clId="{04938ABE-2C82-4645-BD55-6829477D681B}"/>
    <pc:docChg chg="undo custSel delSld modSld replTag delTag">
      <pc:chgData name="Claydon, Jennifer" userId="ce0eb07d-25b6-48a6-8fb4-8758c2501a97" providerId="ADAL" clId="{04938ABE-2C82-4645-BD55-6829477D681B}" dt="2022-05-12T10:37:18.823" v="576"/>
      <pc:docMkLst>
        <pc:docMk/>
      </pc:docMkLst>
      <pc:sldChg chg="addSp delSp modSp mod">
        <pc:chgData name="Claydon, Jennifer" userId="ce0eb07d-25b6-48a6-8fb4-8758c2501a97" providerId="ADAL" clId="{04938ABE-2C82-4645-BD55-6829477D681B}" dt="2022-05-12T10:37:17.235" v="573"/>
        <pc:sldMkLst>
          <pc:docMk/>
          <pc:sldMk cId="4151215748" sldId="258"/>
        </pc:sldMkLst>
        <pc:spChg chg="mod">
          <ac:chgData name="Claydon, Jennifer" userId="ce0eb07d-25b6-48a6-8fb4-8758c2501a97" providerId="ADAL" clId="{04938ABE-2C82-4645-BD55-6829477D681B}" dt="2022-05-06T10:48:00.737" v="4" actId="20577"/>
          <ac:spMkLst>
            <pc:docMk/>
            <pc:sldMk cId="4151215748" sldId="258"/>
            <ac:spMk id="2" creationId="{BF2716E6-BBE9-65CF-96E7-707D33D3A81A}"/>
          </ac:spMkLst>
        </pc:spChg>
        <pc:spChg chg="del">
          <ac:chgData name="Claydon, Jennifer" userId="ce0eb07d-25b6-48a6-8fb4-8758c2501a97" providerId="ADAL" clId="{04938ABE-2C82-4645-BD55-6829477D681B}" dt="2022-05-12T10:37:12.765" v="572" actId="478"/>
          <ac:spMkLst>
            <pc:docMk/>
            <pc:sldMk cId="4151215748" sldId="258"/>
            <ac:spMk id="8" creationId="{E5C3F2D3-4C61-EA8C-191F-C0C63F017576}"/>
          </ac:spMkLst>
        </pc:spChg>
        <pc:spChg chg="add mod">
          <ac:chgData name="Claydon, Jennifer" userId="ce0eb07d-25b6-48a6-8fb4-8758c2501a97" providerId="ADAL" clId="{04938ABE-2C82-4645-BD55-6829477D681B}" dt="2022-05-12T10:37:17.235" v="573"/>
          <ac:spMkLst>
            <pc:docMk/>
            <pc:sldMk cId="4151215748" sldId="258"/>
            <ac:spMk id="9" creationId="{280B01AD-9346-BF43-5DBC-5973B13E721A}"/>
          </ac:spMkLst>
        </pc:spChg>
        <pc:spChg chg="mod">
          <ac:chgData name="Claydon, Jennifer" userId="ce0eb07d-25b6-48a6-8fb4-8758c2501a97" providerId="ADAL" clId="{04938ABE-2C82-4645-BD55-6829477D681B}" dt="2022-05-06T10:54:18.512" v="568" actId="20577"/>
          <ac:spMkLst>
            <pc:docMk/>
            <pc:sldMk cId="4151215748" sldId="258"/>
            <ac:spMk id="10" creationId="{F97776CF-4E53-A0FD-4E74-A638ADE82C62}"/>
          </ac:spMkLst>
        </pc:spChg>
        <pc:spChg chg="add mod">
          <ac:chgData name="Claydon, Jennifer" userId="ce0eb07d-25b6-48a6-8fb4-8758c2501a97" providerId="ADAL" clId="{04938ABE-2C82-4645-BD55-6829477D681B}" dt="2022-05-12T10:37:17.235" v="573"/>
          <ac:spMkLst>
            <pc:docMk/>
            <pc:sldMk cId="4151215748" sldId="258"/>
            <ac:spMk id="11" creationId="{39E2792A-0C3B-0C7F-28A7-D44CFA7849C0}"/>
          </ac:spMkLst>
        </pc:spChg>
        <pc:spChg chg="del">
          <ac:chgData name="Claydon, Jennifer" userId="ce0eb07d-25b6-48a6-8fb4-8758c2501a97" providerId="ADAL" clId="{04938ABE-2C82-4645-BD55-6829477D681B}" dt="2022-05-06T10:48:38.483" v="46" actId="478"/>
          <ac:spMkLst>
            <pc:docMk/>
            <pc:sldMk cId="4151215748" sldId="258"/>
            <ac:spMk id="17" creationId="{38B05D5E-5DC5-09D7-76C0-C8CA41ABBB2B}"/>
          </ac:spMkLst>
        </pc:spChg>
        <pc:graphicFrameChg chg="del">
          <ac:chgData name="Claydon, Jennifer" userId="ce0eb07d-25b6-48a6-8fb4-8758c2501a97" providerId="ADAL" clId="{04938ABE-2C82-4645-BD55-6829477D681B}" dt="2022-05-06T10:48:35.925" v="45" actId="478"/>
          <ac:graphicFrameMkLst>
            <pc:docMk/>
            <pc:sldMk cId="4151215748" sldId="258"/>
            <ac:graphicFrameMk id="4" creationId="{42E76DB7-18E5-67DF-C065-91A4F76CCDB4}"/>
          </ac:graphicFrameMkLst>
        </pc:graphicFrameChg>
        <pc:picChg chg="del">
          <ac:chgData name="Claydon, Jennifer" userId="ce0eb07d-25b6-48a6-8fb4-8758c2501a97" providerId="ADAL" clId="{04938ABE-2C82-4645-BD55-6829477D681B}" dt="2022-05-06T10:48:41.557" v="47" actId="478"/>
          <ac:picMkLst>
            <pc:docMk/>
            <pc:sldMk cId="4151215748" sldId="258"/>
            <ac:picMk id="15" creationId="{628E7940-7006-6DC5-0D21-FFA8783ED831}"/>
          </ac:picMkLst>
        </pc:picChg>
        <pc:picChg chg="del">
          <ac:chgData name="Claydon, Jennifer" userId="ce0eb07d-25b6-48a6-8fb4-8758c2501a97" providerId="ADAL" clId="{04938ABE-2C82-4645-BD55-6829477D681B}" dt="2022-05-06T10:48:42.133" v="48" actId="478"/>
          <ac:picMkLst>
            <pc:docMk/>
            <pc:sldMk cId="4151215748" sldId="258"/>
            <ac:picMk id="22" creationId="{3F243B77-7C9D-CEFD-B0F2-B91861CFBA4D}"/>
          </ac:picMkLst>
        </pc:picChg>
      </pc:sldChg>
      <pc:sldChg chg="modSp del mod">
        <pc:chgData name="Claydon, Jennifer" userId="ce0eb07d-25b6-48a6-8fb4-8758c2501a97" providerId="ADAL" clId="{04938ABE-2C82-4645-BD55-6829477D681B}" dt="2022-05-06T10:48:25.513" v="18" actId="47"/>
        <pc:sldMkLst>
          <pc:docMk/>
          <pc:sldMk cId="4080621465" sldId="260"/>
        </pc:sldMkLst>
        <pc:spChg chg="mod">
          <ac:chgData name="Claydon, Jennifer" userId="ce0eb07d-25b6-48a6-8fb4-8758c2501a97" providerId="ADAL" clId="{04938ABE-2C82-4645-BD55-6829477D681B}" dt="2022-05-06T10:48:17.425" v="12" actId="20577"/>
          <ac:spMkLst>
            <pc:docMk/>
            <pc:sldMk cId="4080621465" sldId="260"/>
            <ac:spMk id="26" creationId="{A96436A4-CEDB-45B8-311F-86D0D421C6A3}"/>
          </ac:spMkLst>
        </pc:spChg>
      </pc:sldChg>
      <pc:sldChg chg="modSp del mod">
        <pc:chgData name="Claydon, Jennifer" userId="ce0eb07d-25b6-48a6-8fb4-8758c2501a97" providerId="ADAL" clId="{04938ABE-2C82-4645-BD55-6829477D681B}" dt="2022-05-06T10:48:26.546" v="22" actId="47"/>
        <pc:sldMkLst>
          <pc:docMk/>
          <pc:sldMk cId="2633809457" sldId="262"/>
        </pc:sldMkLst>
        <pc:spChg chg="mod">
          <ac:chgData name="Claydon, Jennifer" userId="ce0eb07d-25b6-48a6-8fb4-8758c2501a97" providerId="ADAL" clId="{04938ABE-2C82-4645-BD55-6829477D681B}" dt="2022-05-06T10:48:20.875" v="17" actId="20577"/>
          <ac:spMkLst>
            <pc:docMk/>
            <pc:sldMk cId="2633809457" sldId="262"/>
            <ac:spMk id="26" creationId="{A96436A4-CEDB-45B8-311F-86D0D421C6A3}"/>
          </ac:spMkLst>
        </pc:spChg>
      </pc:sldChg>
    </pc:docChg>
  </pc:docChgLst>
  <pc:docChgLst>
    <pc:chgData name="Claydon, Jennifer" userId="ce0eb07d-25b6-48a6-8fb4-8758c2501a97" providerId="ADAL" clId="{A599C8AA-62D5-4818-A4D6-934D39318093}"/>
    <pc:docChg chg="custSel modSld replTag delTag">
      <pc:chgData name="Claydon, Jennifer" userId="ce0eb07d-25b6-48a6-8fb4-8758c2501a97" providerId="ADAL" clId="{A599C8AA-62D5-4818-A4D6-934D39318093}" dt="2022-08-02T14:34:15.165" v="3"/>
      <pc:docMkLst>
        <pc:docMk/>
      </pc:docMkLst>
      <pc:sldChg chg="modSp mod">
        <pc:chgData name="Claydon, Jennifer" userId="ce0eb07d-25b6-48a6-8fb4-8758c2501a97" providerId="ADAL" clId="{A599C8AA-62D5-4818-A4D6-934D39318093}" dt="2022-08-02T14:34:07.596" v="1" actId="1076"/>
        <pc:sldMkLst>
          <pc:docMk/>
          <pc:sldMk cId="4151215748" sldId="258"/>
        </pc:sldMkLst>
        <pc:spChg chg="mod">
          <ac:chgData name="Claydon, Jennifer" userId="ce0eb07d-25b6-48a6-8fb4-8758c2501a97" providerId="ADAL" clId="{A599C8AA-62D5-4818-A4D6-934D39318093}" dt="2022-08-02T14:34:07.596" v="1" actId="1076"/>
          <ac:spMkLst>
            <pc:docMk/>
            <pc:sldMk cId="4151215748" sldId="258"/>
            <ac:spMk id="2" creationId="{BF2716E6-BBE9-65CF-96E7-707D33D3A81A}"/>
          </ac:spMkLst>
        </pc:spChg>
      </pc:sldChg>
    </pc:docChg>
  </pc:docChgLst>
  <pc:docChgLst>
    <pc:chgData name="Claydon, Jennifer" userId="ce0eb07d-25b6-48a6-8fb4-8758c2501a97" providerId="ADAL" clId="{2C483810-2F70-4054-A0CF-599E86638272}"/>
    <pc:docChg chg="custSel modSld replTag delTag">
      <pc:chgData name="Claydon, Jennifer" userId="ce0eb07d-25b6-48a6-8fb4-8758c2501a97" providerId="ADAL" clId="{2C483810-2F70-4054-A0CF-599E86638272}" dt="2022-05-06T10:43:13.844" v="8"/>
      <pc:docMkLst>
        <pc:docMk/>
      </pc:docMkLst>
      <pc:sldChg chg="delSp mod">
        <pc:chgData name="Claydon, Jennifer" userId="ce0eb07d-25b6-48a6-8fb4-8758c2501a97" providerId="ADAL" clId="{2C483810-2F70-4054-A0CF-599E86638272}" dt="2022-05-06T10:43:07.725" v="0" actId="478"/>
        <pc:sldMkLst>
          <pc:docMk/>
          <pc:sldMk cId="4151215748" sldId="258"/>
        </pc:sldMkLst>
        <pc:spChg chg="del">
          <ac:chgData name="Claydon, Jennifer" userId="ce0eb07d-25b6-48a6-8fb4-8758c2501a97" providerId="ADAL" clId="{2C483810-2F70-4054-A0CF-599E86638272}" dt="2022-05-06T10:43:07.725" v="0" actId="478"/>
          <ac:spMkLst>
            <pc:docMk/>
            <pc:sldMk cId="4151215748" sldId="258"/>
            <ac:spMk id="18" creationId="{A2023313-1691-EF53-FF74-A38F8FD5D7F4}"/>
          </ac:spMkLst>
        </pc:spChg>
      </pc:sldChg>
      <pc:sldChg chg="delSp mod">
        <pc:chgData name="Claydon, Jennifer" userId="ce0eb07d-25b6-48a6-8fb4-8758c2501a97" providerId="ADAL" clId="{2C483810-2F70-4054-A0CF-599E86638272}" dt="2022-05-06T10:43:10.220" v="4" actId="478"/>
        <pc:sldMkLst>
          <pc:docMk/>
          <pc:sldMk cId="4080621465" sldId="260"/>
        </pc:sldMkLst>
        <pc:spChg chg="del">
          <ac:chgData name="Claydon, Jennifer" userId="ce0eb07d-25b6-48a6-8fb4-8758c2501a97" providerId="ADAL" clId="{2C483810-2F70-4054-A0CF-599E86638272}" dt="2022-05-06T10:43:10.220" v="4" actId="478"/>
          <ac:spMkLst>
            <pc:docMk/>
            <pc:sldMk cId="4080621465" sldId="260"/>
            <ac:spMk id="18" creationId="{A2023313-1691-EF53-FF74-A38F8FD5D7F4}"/>
          </ac:spMkLst>
        </pc:spChg>
      </pc:sldChg>
      <pc:sldChg chg="delSp mod">
        <pc:chgData name="Claydon, Jennifer" userId="ce0eb07d-25b6-48a6-8fb4-8758c2501a97" providerId="ADAL" clId="{2C483810-2F70-4054-A0CF-599E86638272}" dt="2022-05-06T10:43:12.342" v="5" actId="478"/>
        <pc:sldMkLst>
          <pc:docMk/>
          <pc:sldMk cId="2633809457" sldId="262"/>
        </pc:sldMkLst>
        <pc:spChg chg="del">
          <ac:chgData name="Claydon, Jennifer" userId="ce0eb07d-25b6-48a6-8fb4-8758c2501a97" providerId="ADAL" clId="{2C483810-2F70-4054-A0CF-599E86638272}" dt="2022-05-06T10:43:12.342" v="5" actId="478"/>
          <ac:spMkLst>
            <pc:docMk/>
            <pc:sldMk cId="2633809457" sldId="262"/>
            <ac:spMk id="18" creationId="{A2023313-1691-EF53-FF74-A38F8FD5D7F4}"/>
          </ac:spMkLst>
        </pc:spChg>
      </pc:sldChg>
    </pc:docChg>
  </pc:docChgLst>
  <pc:docChgLst>
    <pc:chgData name="Claydon, Jennifer" userId="ce0eb07d-25b6-48a6-8fb4-8758c2501a97" providerId="ADAL" clId="{46B08D37-4641-43BE-8510-612EAED4DFE9}"/>
    <pc:docChg chg="undo custSel addSld delSld modSld replTag delTag">
      <pc:chgData name="Claydon, Jennifer" userId="ce0eb07d-25b6-48a6-8fb4-8758c2501a97" providerId="ADAL" clId="{46B08D37-4641-43BE-8510-612EAED4DFE9}" dt="2023-11-02T15:51:49.577" v="1014"/>
      <pc:docMkLst>
        <pc:docMk/>
      </pc:docMkLst>
      <pc:sldChg chg="addSp delSp modSp mod">
        <pc:chgData name="Claydon, Jennifer" userId="ce0eb07d-25b6-48a6-8fb4-8758c2501a97" providerId="ADAL" clId="{46B08D37-4641-43BE-8510-612EAED4DFE9}" dt="2023-11-02T15:32:48.789" v="428"/>
        <pc:sldMkLst>
          <pc:docMk/>
          <pc:sldMk cId="1038341382" sldId="259"/>
        </pc:sldMkLst>
        <pc:spChg chg="mod">
          <ac:chgData name="Claydon, Jennifer" userId="ce0eb07d-25b6-48a6-8fb4-8758c2501a97" providerId="ADAL" clId="{46B08D37-4641-43BE-8510-612EAED4DFE9}" dt="2023-11-02T15:32:48.789" v="428"/>
          <ac:spMkLst>
            <pc:docMk/>
            <pc:sldMk cId="1038341382" sldId="259"/>
            <ac:spMk id="4" creationId="{2F482D65-51B1-4D6D-8F90-1CF2C8540482}"/>
          </ac:spMkLst>
        </pc:spChg>
        <pc:spChg chg="del">
          <ac:chgData name="Claydon, Jennifer" userId="ce0eb07d-25b6-48a6-8fb4-8758c2501a97" providerId="ADAL" clId="{46B08D37-4641-43BE-8510-612EAED4DFE9}" dt="2023-11-02T15:32:29.479" v="415" actId="478"/>
          <ac:spMkLst>
            <pc:docMk/>
            <pc:sldMk cId="1038341382" sldId="259"/>
            <ac:spMk id="11" creationId="{C347865A-74D3-B80D-7154-89FB830CD96E}"/>
          </ac:spMkLst>
        </pc:spChg>
        <pc:picChg chg="add del mod ord">
          <ac:chgData name="Claydon, Jennifer" userId="ce0eb07d-25b6-48a6-8fb4-8758c2501a97" providerId="ADAL" clId="{46B08D37-4641-43BE-8510-612EAED4DFE9}" dt="2023-11-02T15:25:13.773" v="142" actId="478"/>
          <ac:picMkLst>
            <pc:docMk/>
            <pc:sldMk cId="1038341382" sldId="259"/>
            <ac:picMk id="2" creationId="{8982F890-9675-D121-CF72-0254280D3A16}"/>
          </ac:picMkLst>
        </pc:picChg>
        <pc:picChg chg="add mod">
          <ac:chgData name="Claydon, Jennifer" userId="ce0eb07d-25b6-48a6-8fb4-8758c2501a97" providerId="ADAL" clId="{46B08D37-4641-43BE-8510-612EAED4DFE9}" dt="2023-11-02T15:32:40.014" v="423" actId="1076"/>
          <ac:picMkLst>
            <pc:docMk/>
            <pc:sldMk cId="1038341382" sldId="259"/>
            <ac:picMk id="3" creationId="{6F4AED0B-C966-6068-CE4E-E1C83134C5CA}"/>
          </ac:picMkLst>
        </pc:picChg>
        <pc:picChg chg="del">
          <ac:chgData name="Claydon, Jennifer" userId="ce0eb07d-25b6-48a6-8fb4-8758c2501a97" providerId="ADAL" clId="{46B08D37-4641-43BE-8510-612EAED4DFE9}" dt="2023-11-02T15:22:25.144" v="86" actId="478"/>
          <ac:picMkLst>
            <pc:docMk/>
            <pc:sldMk cId="1038341382" sldId="259"/>
            <ac:picMk id="9" creationId="{31AD9CD0-4756-5E64-3D48-2FCE1043C773}"/>
          </ac:picMkLst>
        </pc:picChg>
        <pc:picChg chg="del">
          <ac:chgData name="Claydon, Jennifer" userId="ce0eb07d-25b6-48a6-8fb4-8758c2501a97" providerId="ADAL" clId="{46B08D37-4641-43BE-8510-612EAED4DFE9}" dt="2023-11-02T15:22:25.899" v="87" actId="478"/>
          <ac:picMkLst>
            <pc:docMk/>
            <pc:sldMk cId="1038341382" sldId="259"/>
            <ac:picMk id="10" creationId="{DDAF6020-CF76-61CF-5BA3-25A0635CBE97}"/>
          </ac:picMkLst>
        </pc:picChg>
      </pc:sldChg>
      <pc:sldChg chg="delSp modSp mod">
        <pc:chgData name="Claydon, Jennifer" userId="ce0eb07d-25b6-48a6-8fb4-8758c2501a97" providerId="ADAL" clId="{46B08D37-4641-43BE-8510-612EAED4DFE9}" dt="2023-11-02T15:24:55.913" v="130" actId="14100"/>
        <pc:sldMkLst>
          <pc:docMk/>
          <pc:sldMk cId="2633324398" sldId="260"/>
        </pc:sldMkLst>
        <pc:spChg chg="mod">
          <ac:chgData name="Claydon, Jennifer" userId="ce0eb07d-25b6-48a6-8fb4-8758c2501a97" providerId="ADAL" clId="{46B08D37-4641-43BE-8510-612EAED4DFE9}" dt="2023-11-02T15:24:24.303" v="107" actId="1076"/>
          <ac:spMkLst>
            <pc:docMk/>
            <pc:sldMk cId="2633324398" sldId="260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31.205" v="28" actId="478"/>
          <ac:spMkLst>
            <pc:docMk/>
            <pc:sldMk cId="2633324398" sldId="260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24:55.913" v="130" actId="14100"/>
          <ac:spMkLst>
            <pc:docMk/>
            <pc:sldMk cId="2633324398" sldId="260"/>
            <ac:spMk id="14" creationId="{EC06F816-6D4A-8175-9337-3A2D3972EABC}"/>
          </ac:spMkLst>
        </pc:spChg>
      </pc:sldChg>
      <pc:sldChg chg="delSp modSp mod">
        <pc:chgData name="Claydon, Jennifer" userId="ce0eb07d-25b6-48a6-8fb4-8758c2501a97" providerId="ADAL" clId="{46B08D37-4641-43BE-8510-612EAED4DFE9}" dt="2023-11-02T15:33:34.321" v="447" actId="122"/>
        <pc:sldMkLst>
          <pc:docMk/>
          <pc:sldMk cId="554646735" sldId="261"/>
        </pc:sldMkLst>
        <pc:spChg chg="mod">
          <ac:chgData name="Claydon, Jennifer" userId="ce0eb07d-25b6-48a6-8fb4-8758c2501a97" providerId="ADAL" clId="{46B08D37-4641-43BE-8510-612EAED4DFE9}" dt="2023-11-02T15:33:34.321" v="447" actId="122"/>
          <ac:spMkLst>
            <pc:docMk/>
            <pc:sldMk cId="554646735" sldId="261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33.548" v="32" actId="478"/>
          <ac:spMkLst>
            <pc:docMk/>
            <pc:sldMk cId="554646735" sldId="261"/>
            <ac:spMk id="3" creationId="{6EE1647C-3268-5850-A967-BB614E951806}"/>
          </ac:spMkLst>
        </pc:spChg>
        <pc:picChg chg="mod">
          <ac:chgData name="Claydon, Jennifer" userId="ce0eb07d-25b6-48a6-8fb4-8758c2501a97" providerId="ADAL" clId="{46B08D37-4641-43BE-8510-612EAED4DFE9}" dt="2023-11-02T15:25:22.217" v="146" actId="1076"/>
          <ac:picMkLst>
            <pc:docMk/>
            <pc:sldMk cId="554646735" sldId="261"/>
            <ac:picMk id="4" creationId="{4327A487-1FE5-E1CF-CF20-4C6397B4F81F}"/>
          </ac:picMkLst>
        </pc:picChg>
      </pc:sldChg>
      <pc:sldChg chg="delSp modSp mod">
        <pc:chgData name="Claydon, Jennifer" userId="ce0eb07d-25b6-48a6-8fb4-8758c2501a97" providerId="ADAL" clId="{46B08D37-4641-43BE-8510-612EAED4DFE9}" dt="2023-11-02T15:26:44.011" v="193" actId="1076"/>
        <pc:sldMkLst>
          <pc:docMk/>
          <pc:sldMk cId="363946703" sldId="262"/>
        </pc:sldMkLst>
        <pc:spChg chg="mod">
          <ac:chgData name="Claydon, Jennifer" userId="ce0eb07d-25b6-48a6-8fb4-8758c2501a97" providerId="ADAL" clId="{46B08D37-4641-43BE-8510-612EAED4DFE9}" dt="2023-11-02T15:26:00.716" v="166" actId="1076"/>
          <ac:spMkLst>
            <pc:docMk/>
            <pc:sldMk cId="363946703" sldId="262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26.421" v="27" actId="478"/>
          <ac:spMkLst>
            <pc:docMk/>
            <pc:sldMk cId="363946703" sldId="262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26:40.286" v="188" actId="14100"/>
          <ac:spMkLst>
            <pc:docMk/>
            <pc:sldMk cId="363946703" sldId="262"/>
            <ac:spMk id="4" creationId="{04E09A39-5E7F-08DE-A2A0-A3C5D67CE012}"/>
          </ac:spMkLst>
        </pc:spChg>
        <pc:spChg chg="mod">
          <ac:chgData name="Claydon, Jennifer" userId="ce0eb07d-25b6-48a6-8fb4-8758c2501a97" providerId="ADAL" clId="{46B08D37-4641-43BE-8510-612EAED4DFE9}" dt="2023-11-02T15:26:44.011" v="193" actId="1076"/>
          <ac:spMkLst>
            <pc:docMk/>
            <pc:sldMk cId="363946703" sldId="262"/>
            <ac:spMk id="5" creationId="{F489E807-BEB4-6880-B668-9761CAF29248}"/>
          </ac:spMkLst>
        </pc:spChg>
        <pc:spChg chg="mod">
          <ac:chgData name="Claydon, Jennifer" userId="ce0eb07d-25b6-48a6-8fb4-8758c2501a97" providerId="ADAL" clId="{46B08D37-4641-43BE-8510-612EAED4DFE9}" dt="2023-11-02T15:26:42.811" v="192" actId="1076"/>
          <ac:spMkLst>
            <pc:docMk/>
            <pc:sldMk cId="363946703" sldId="262"/>
            <ac:spMk id="6" creationId="{A4BC20B9-F291-50DF-DB4E-F8CD00DCD543}"/>
          </ac:spMkLst>
        </pc:spChg>
        <pc:spChg chg="mod">
          <ac:chgData name="Claydon, Jennifer" userId="ce0eb07d-25b6-48a6-8fb4-8758c2501a97" providerId="ADAL" clId="{46B08D37-4641-43BE-8510-612EAED4DFE9}" dt="2023-11-02T15:26:34.162" v="187" actId="403"/>
          <ac:spMkLst>
            <pc:docMk/>
            <pc:sldMk cId="363946703" sldId="262"/>
            <ac:spMk id="14" creationId="{EC06F816-6D4A-8175-9337-3A2D3972EABC}"/>
          </ac:spMkLst>
        </pc:spChg>
      </pc:sldChg>
      <pc:sldChg chg="delSp modSp del mod">
        <pc:chgData name="Claydon, Jennifer" userId="ce0eb07d-25b6-48a6-8fb4-8758c2501a97" providerId="ADAL" clId="{46B08D37-4641-43BE-8510-612EAED4DFE9}" dt="2023-11-02T15:26:58.700" v="197" actId="47"/>
        <pc:sldMkLst>
          <pc:docMk/>
          <pc:sldMk cId="3392907375" sldId="263"/>
        </pc:sldMkLst>
        <pc:spChg chg="mod">
          <ac:chgData name="Claydon, Jennifer" userId="ce0eb07d-25b6-48a6-8fb4-8758c2501a97" providerId="ADAL" clId="{46B08D37-4641-43BE-8510-612EAED4DFE9}" dt="2023-11-02T15:20:14.571" v="6" actId="27636"/>
          <ac:spMkLst>
            <pc:docMk/>
            <pc:sldMk cId="3392907375" sldId="263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37.216" v="33" actId="478"/>
          <ac:spMkLst>
            <pc:docMk/>
            <pc:sldMk cId="3392907375" sldId="263"/>
            <ac:spMk id="7" creationId="{D67DB917-B34B-6F29-074B-D27DEC37B871}"/>
          </ac:spMkLst>
        </pc:spChg>
      </pc:sldChg>
      <pc:sldChg chg="addSp delSp modSp mod">
        <pc:chgData name="Claydon, Jennifer" userId="ce0eb07d-25b6-48a6-8fb4-8758c2501a97" providerId="ADAL" clId="{46B08D37-4641-43BE-8510-612EAED4DFE9}" dt="2023-11-02T15:28:30.297" v="240" actId="207"/>
        <pc:sldMkLst>
          <pc:docMk/>
          <pc:sldMk cId="4118284986" sldId="264"/>
        </pc:sldMkLst>
        <pc:spChg chg="mod">
          <ac:chgData name="Claydon, Jennifer" userId="ce0eb07d-25b6-48a6-8fb4-8758c2501a97" providerId="ADAL" clId="{46B08D37-4641-43BE-8510-612EAED4DFE9}" dt="2023-11-02T15:27:42.481" v="212" actId="1076"/>
          <ac:spMkLst>
            <pc:docMk/>
            <pc:sldMk cId="4118284986" sldId="264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38.437" v="34" actId="478"/>
          <ac:spMkLst>
            <pc:docMk/>
            <pc:sldMk cId="4118284986" sldId="264"/>
            <ac:spMk id="3" creationId="{6EE1647C-3268-5850-A967-BB614E951806}"/>
          </ac:spMkLst>
        </pc:spChg>
        <pc:spChg chg="del mod">
          <ac:chgData name="Claydon, Jennifer" userId="ce0eb07d-25b6-48a6-8fb4-8758c2501a97" providerId="ADAL" clId="{46B08D37-4641-43BE-8510-612EAED4DFE9}" dt="2023-11-02T15:28:24.745" v="233" actId="478"/>
          <ac:spMkLst>
            <pc:docMk/>
            <pc:sldMk cId="4118284986" sldId="264"/>
            <ac:spMk id="4" creationId="{04E09A39-5E7F-08DE-A2A0-A3C5D67CE012}"/>
          </ac:spMkLst>
        </pc:spChg>
        <pc:spChg chg="del mod">
          <ac:chgData name="Claydon, Jennifer" userId="ce0eb07d-25b6-48a6-8fb4-8758c2501a97" providerId="ADAL" clId="{46B08D37-4641-43BE-8510-612EAED4DFE9}" dt="2023-11-02T15:28:26.483" v="236" actId="478"/>
          <ac:spMkLst>
            <pc:docMk/>
            <pc:sldMk cId="4118284986" sldId="264"/>
            <ac:spMk id="5" creationId="{F489E807-BEB4-6880-B668-9761CAF29248}"/>
          </ac:spMkLst>
        </pc:spChg>
        <pc:spChg chg="del mod">
          <ac:chgData name="Claydon, Jennifer" userId="ce0eb07d-25b6-48a6-8fb4-8758c2501a97" providerId="ADAL" clId="{46B08D37-4641-43BE-8510-612EAED4DFE9}" dt="2023-11-02T15:28:25.939" v="235" actId="478"/>
          <ac:spMkLst>
            <pc:docMk/>
            <pc:sldMk cId="4118284986" sldId="264"/>
            <ac:spMk id="6" creationId="{A4BC20B9-F291-50DF-DB4E-F8CD00DCD543}"/>
          </ac:spMkLst>
        </pc:spChg>
        <pc:spChg chg="add mod">
          <ac:chgData name="Claydon, Jennifer" userId="ce0eb07d-25b6-48a6-8fb4-8758c2501a97" providerId="ADAL" clId="{46B08D37-4641-43BE-8510-612EAED4DFE9}" dt="2023-11-02T15:28:30.297" v="240" actId="207"/>
          <ac:spMkLst>
            <pc:docMk/>
            <pc:sldMk cId="4118284986" sldId="264"/>
            <ac:spMk id="7" creationId="{9F2C0B83-FA9E-D1C6-5E7C-5765227D2880}"/>
          </ac:spMkLst>
        </pc:spChg>
        <pc:spChg chg="add mod">
          <ac:chgData name="Claydon, Jennifer" userId="ce0eb07d-25b6-48a6-8fb4-8758c2501a97" providerId="ADAL" clId="{46B08D37-4641-43BE-8510-612EAED4DFE9}" dt="2023-11-02T15:28:30.297" v="240" actId="207"/>
          <ac:spMkLst>
            <pc:docMk/>
            <pc:sldMk cId="4118284986" sldId="264"/>
            <ac:spMk id="8" creationId="{C273FAF7-9286-3E84-D280-7AB4C35B04BE}"/>
          </ac:spMkLst>
        </pc:spChg>
        <pc:spChg chg="add mod">
          <ac:chgData name="Claydon, Jennifer" userId="ce0eb07d-25b6-48a6-8fb4-8758c2501a97" providerId="ADAL" clId="{46B08D37-4641-43BE-8510-612EAED4DFE9}" dt="2023-11-02T15:28:30.297" v="240" actId="207"/>
          <ac:spMkLst>
            <pc:docMk/>
            <pc:sldMk cId="4118284986" sldId="264"/>
            <ac:spMk id="9" creationId="{D77E8E84-E727-7054-0866-824EADFDD74E}"/>
          </ac:spMkLst>
        </pc:spChg>
        <pc:spChg chg="mod">
          <ac:chgData name="Claydon, Jennifer" userId="ce0eb07d-25b6-48a6-8fb4-8758c2501a97" providerId="ADAL" clId="{46B08D37-4641-43BE-8510-612EAED4DFE9}" dt="2023-11-02T15:28:08.731" v="226" actId="207"/>
          <ac:spMkLst>
            <pc:docMk/>
            <pc:sldMk cId="4118284986" sldId="264"/>
            <ac:spMk id="14" creationId="{EC06F816-6D4A-8175-9337-3A2D3972EABC}"/>
          </ac:spMkLst>
        </pc:spChg>
      </pc:sldChg>
      <pc:sldChg chg="delSp modSp del mod">
        <pc:chgData name="Claydon, Jennifer" userId="ce0eb07d-25b6-48a6-8fb4-8758c2501a97" providerId="ADAL" clId="{46B08D37-4641-43BE-8510-612EAED4DFE9}" dt="2023-11-02T15:28:43.507" v="247" actId="47"/>
        <pc:sldMkLst>
          <pc:docMk/>
          <pc:sldMk cId="1098262444" sldId="266"/>
        </pc:sldMkLst>
        <pc:spChg chg="mod">
          <ac:chgData name="Claydon, Jennifer" userId="ce0eb07d-25b6-48a6-8fb4-8758c2501a97" providerId="ADAL" clId="{46B08D37-4641-43BE-8510-612EAED4DFE9}" dt="2023-11-02T15:20:14.578" v="8" actId="27636"/>
          <ac:spMkLst>
            <pc:docMk/>
            <pc:sldMk cId="1098262444" sldId="266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40.182" v="35" actId="478"/>
          <ac:spMkLst>
            <pc:docMk/>
            <pc:sldMk cId="1098262444" sldId="266"/>
            <ac:spMk id="3" creationId="{6EE1647C-3268-5850-A967-BB614E951806}"/>
          </ac:spMkLst>
        </pc:spChg>
      </pc:sldChg>
      <pc:sldChg chg="delSp modSp mod">
        <pc:chgData name="Claydon, Jennifer" userId="ce0eb07d-25b6-48a6-8fb4-8758c2501a97" providerId="ADAL" clId="{46B08D37-4641-43BE-8510-612EAED4DFE9}" dt="2023-11-02T15:29:26.629" v="279" actId="14100"/>
        <pc:sldMkLst>
          <pc:docMk/>
          <pc:sldMk cId="3224918367" sldId="267"/>
        </pc:sldMkLst>
        <pc:spChg chg="mod">
          <ac:chgData name="Claydon, Jennifer" userId="ce0eb07d-25b6-48a6-8fb4-8758c2501a97" providerId="ADAL" clId="{46B08D37-4641-43BE-8510-612EAED4DFE9}" dt="2023-11-02T15:28:55.953" v="256" actId="1076"/>
          <ac:spMkLst>
            <pc:docMk/>
            <pc:sldMk cId="3224918367" sldId="267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42.300" v="39" actId="478"/>
          <ac:spMkLst>
            <pc:docMk/>
            <pc:sldMk cId="3224918367" sldId="267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29:22.122" v="273" actId="14100"/>
          <ac:spMkLst>
            <pc:docMk/>
            <pc:sldMk cId="3224918367" sldId="267"/>
            <ac:spMk id="14" creationId="{EC06F816-6D4A-8175-9337-3A2D3972EABC}"/>
          </ac:spMkLst>
        </pc:spChg>
        <pc:picChg chg="mod">
          <ac:chgData name="Claydon, Jennifer" userId="ce0eb07d-25b6-48a6-8fb4-8758c2501a97" providerId="ADAL" clId="{46B08D37-4641-43BE-8510-612EAED4DFE9}" dt="2023-11-02T15:29:26.629" v="279" actId="14100"/>
          <ac:picMkLst>
            <pc:docMk/>
            <pc:sldMk cId="3224918367" sldId="267"/>
            <ac:picMk id="16" creationId="{851C418A-D7BD-D930-480A-911A01DFE948}"/>
          </ac:picMkLst>
        </pc:picChg>
      </pc:sldChg>
      <pc:sldChg chg="delSp modSp mod">
        <pc:chgData name="Claydon, Jennifer" userId="ce0eb07d-25b6-48a6-8fb4-8758c2501a97" providerId="ADAL" clId="{46B08D37-4641-43BE-8510-612EAED4DFE9}" dt="2023-11-02T15:32:20.075" v="409" actId="403"/>
        <pc:sldMkLst>
          <pc:docMk/>
          <pc:sldMk cId="4058967466" sldId="268"/>
        </pc:sldMkLst>
        <pc:spChg chg="mod">
          <ac:chgData name="Claydon, Jennifer" userId="ce0eb07d-25b6-48a6-8fb4-8758c2501a97" providerId="ADAL" clId="{46B08D37-4641-43BE-8510-612EAED4DFE9}" dt="2023-11-02T15:31:53.857" v="387" actId="1076"/>
          <ac:spMkLst>
            <pc:docMk/>
            <pc:sldMk cId="4058967466" sldId="268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46.797" v="42" actId="478"/>
          <ac:spMkLst>
            <pc:docMk/>
            <pc:sldMk cId="4058967466" sldId="268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32:20.075" v="409" actId="403"/>
          <ac:spMkLst>
            <pc:docMk/>
            <pc:sldMk cId="4058967466" sldId="268"/>
            <ac:spMk id="14" creationId="{EC06F816-6D4A-8175-9337-3A2D3972EABC}"/>
          </ac:spMkLst>
        </pc:spChg>
      </pc:sldChg>
      <pc:sldChg chg="addSp delSp modSp mod">
        <pc:chgData name="Claydon, Jennifer" userId="ce0eb07d-25b6-48a6-8fb4-8758c2501a97" providerId="ADAL" clId="{46B08D37-4641-43BE-8510-612EAED4DFE9}" dt="2023-11-02T15:31:37.697" v="380" actId="1076"/>
        <pc:sldMkLst>
          <pc:docMk/>
          <pc:sldMk cId="2822892285" sldId="269"/>
        </pc:sldMkLst>
        <pc:spChg chg="mod">
          <ac:chgData name="Claydon, Jennifer" userId="ce0eb07d-25b6-48a6-8fb4-8758c2501a97" providerId="ADAL" clId="{46B08D37-4641-43BE-8510-612EAED4DFE9}" dt="2023-11-02T15:29:48.665" v="291" actId="113"/>
          <ac:spMkLst>
            <pc:docMk/>
            <pc:sldMk cId="2822892285" sldId="269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44.006" v="40" actId="478"/>
          <ac:spMkLst>
            <pc:docMk/>
            <pc:sldMk cId="2822892285" sldId="269"/>
            <ac:spMk id="3" creationId="{6EE1647C-3268-5850-A967-BB614E951806}"/>
          </ac:spMkLst>
        </pc:spChg>
        <pc:spChg chg="add mod">
          <ac:chgData name="Claydon, Jennifer" userId="ce0eb07d-25b6-48a6-8fb4-8758c2501a97" providerId="ADAL" clId="{46B08D37-4641-43BE-8510-612EAED4DFE9}" dt="2023-11-02T15:31:34.789" v="379" actId="1076"/>
          <ac:spMkLst>
            <pc:docMk/>
            <pc:sldMk cId="2822892285" sldId="269"/>
            <ac:spMk id="4" creationId="{9465CC9A-5E58-90F8-E9C9-533C3EE50C37}"/>
          </ac:spMkLst>
        </pc:spChg>
        <pc:spChg chg="add mod">
          <ac:chgData name="Claydon, Jennifer" userId="ce0eb07d-25b6-48a6-8fb4-8758c2501a97" providerId="ADAL" clId="{46B08D37-4641-43BE-8510-612EAED4DFE9}" dt="2023-11-02T15:31:31.054" v="374" actId="1076"/>
          <ac:spMkLst>
            <pc:docMk/>
            <pc:sldMk cId="2822892285" sldId="269"/>
            <ac:spMk id="5" creationId="{2B052D8F-8B5B-394A-8B90-2162A9A433D4}"/>
          </ac:spMkLst>
        </pc:spChg>
        <pc:spChg chg="del mod">
          <ac:chgData name="Claydon, Jennifer" userId="ce0eb07d-25b6-48a6-8fb4-8758c2501a97" providerId="ADAL" clId="{46B08D37-4641-43BE-8510-612EAED4DFE9}" dt="2023-11-02T15:31:23.137" v="366" actId="478"/>
          <ac:spMkLst>
            <pc:docMk/>
            <pc:sldMk cId="2822892285" sldId="269"/>
            <ac:spMk id="6" creationId="{A4BC20B9-F291-50DF-DB4E-F8CD00DCD543}"/>
          </ac:spMkLst>
        </pc:spChg>
        <pc:spChg chg="del mod">
          <ac:chgData name="Claydon, Jennifer" userId="ce0eb07d-25b6-48a6-8fb4-8758c2501a97" providerId="ADAL" clId="{46B08D37-4641-43BE-8510-612EAED4DFE9}" dt="2023-11-02T15:31:23.501" v="367" actId="478"/>
          <ac:spMkLst>
            <pc:docMk/>
            <pc:sldMk cId="2822892285" sldId="269"/>
            <ac:spMk id="7" creationId="{B799552C-1470-65FB-88B0-EBE92E595A50}"/>
          </ac:spMkLst>
        </pc:spChg>
        <pc:spChg chg="del mod">
          <ac:chgData name="Claydon, Jennifer" userId="ce0eb07d-25b6-48a6-8fb4-8758c2501a97" providerId="ADAL" clId="{46B08D37-4641-43BE-8510-612EAED4DFE9}" dt="2023-11-02T15:31:23.944" v="368" actId="478"/>
          <ac:spMkLst>
            <pc:docMk/>
            <pc:sldMk cId="2822892285" sldId="269"/>
            <ac:spMk id="8" creationId="{2E3390F9-2CEA-E78E-8781-DDF046EDEE9C}"/>
          </ac:spMkLst>
        </pc:spChg>
        <pc:spChg chg="del mod">
          <ac:chgData name="Claydon, Jennifer" userId="ce0eb07d-25b6-48a6-8fb4-8758c2501a97" providerId="ADAL" clId="{46B08D37-4641-43BE-8510-612EAED4DFE9}" dt="2023-11-02T15:31:24.351" v="369" actId="478"/>
          <ac:spMkLst>
            <pc:docMk/>
            <pc:sldMk cId="2822892285" sldId="269"/>
            <ac:spMk id="9" creationId="{E834EABA-E954-FF44-F3DD-B7F7F6866A27}"/>
          </ac:spMkLst>
        </pc:spChg>
        <pc:spChg chg="mod">
          <ac:chgData name="Claydon, Jennifer" userId="ce0eb07d-25b6-48a6-8fb4-8758c2501a97" providerId="ADAL" clId="{46B08D37-4641-43BE-8510-612EAED4DFE9}" dt="2023-11-02T15:30:27.479" v="318" actId="1076"/>
          <ac:spMkLst>
            <pc:docMk/>
            <pc:sldMk cId="2822892285" sldId="269"/>
            <ac:spMk id="10" creationId="{A55EFCBB-41FF-EF61-E7F8-A441A5917D1D}"/>
          </ac:spMkLst>
        </pc:spChg>
        <pc:spChg chg="mod">
          <ac:chgData name="Claydon, Jennifer" userId="ce0eb07d-25b6-48a6-8fb4-8758c2501a97" providerId="ADAL" clId="{46B08D37-4641-43BE-8510-612EAED4DFE9}" dt="2023-11-02T15:30:29.667" v="322" actId="1076"/>
          <ac:spMkLst>
            <pc:docMk/>
            <pc:sldMk cId="2822892285" sldId="269"/>
            <ac:spMk id="11" creationId="{3270CBDF-61B4-E87A-5A6A-897EBB9F4187}"/>
          </ac:spMkLst>
        </pc:spChg>
        <pc:spChg chg="mod">
          <ac:chgData name="Claydon, Jennifer" userId="ce0eb07d-25b6-48a6-8fb4-8758c2501a97" providerId="ADAL" clId="{46B08D37-4641-43BE-8510-612EAED4DFE9}" dt="2023-11-02T15:30:31.941" v="323" actId="1076"/>
          <ac:spMkLst>
            <pc:docMk/>
            <pc:sldMk cId="2822892285" sldId="269"/>
            <ac:spMk id="12" creationId="{58738EFF-98FF-ED5D-B5A5-D8E853BC4037}"/>
          </ac:spMkLst>
        </pc:spChg>
        <pc:spChg chg="mod">
          <ac:chgData name="Claydon, Jennifer" userId="ce0eb07d-25b6-48a6-8fb4-8758c2501a97" providerId="ADAL" clId="{46B08D37-4641-43BE-8510-612EAED4DFE9}" dt="2023-11-02T15:30:36.127" v="324" actId="1076"/>
          <ac:spMkLst>
            <pc:docMk/>
            <pc:sldMk cId="2822892285" sldId="269"/>
            <ac:spMk id="13" creationId="{D6C7D876-2EA3-5A0A-67D7-1782D908C05A}"/>
          </ac:spMkLst>
        </pc:spChg>
        <pc:spChg chg="mod">
          <ac:chgData name="Claydon, Jennifer" userId="ce0eb07d-25b6-48a6-8fb4-8758c2501a97" providerId="ADAL" clId="{46B08D37-4641-43BE-8510-612EAED4DFE9}" dt="2023-11-02T15:30:51.323" v="346" actId="313"/>
          <ac:spMkLst>
            <pc:docMk/>
            <pc:sldMk cId="2822892285" sldId="269"/>
            <ac:spMk id="14" creationId="{EC06F816-6D4A-8175-9337-3A2D3972EABC}"/>
          </ac:spMkLst>
        </pc:spChg>
        <pc:spChg chg="add mod">
          <ac:chgData name="Claydon, Jennifer" userId="ce0eb07d-25b6-48a6-8fb4-8758c2501a97" providerId="ADAL" clId="{46B08D37-4641-43BE-8510-612EAED4DFE9}" dt="2023-11-02T15:31:37.697" v="380" actId="1076"/>
          <ac:spMkLst>
            <pc:docMk/>
            <pc:sldMk cId="2822892285" sldId="269"/>
            <ac:spMk id="15" creationId="{D360B0E8-11B2-E136-277E-F8A3E5721DDD}"/>
          </ac:spMkLst>
        </pc:spChg>
        <pc:spChg chg="add mod">
          <ac:chgData name="Claydon, Jennifer" userId="ce0eb07d-25b6-48a6-8fb4-8758c2501a97" providerId="ADAL" clId="{46B08D37-4641-43BE-8510-612EAED4DFE9}" dt="2023-11-02T15:31:28.197" v="373" actId="1076"/>
          <ac:spMkLst>
            <pc:docMk/>
            <pc:sldMk cId="2822892285" sldId="269"/>
            <ac:spMk id="16" creationId="{511F0DBF-C350-BD68-D901-D0E530D0DD77}"/>
          </ac:spMkLst>
        </pc:spChg>
      </pc:sldChg>
      <pc:sldChg chg="delSp modSp del mod">
        <pc:chgData name="Claydon, Jennifer" userId="ce0eb07d-25b6-48a6-8fb4-8758c2501a97" providerId="ADAL" clId="{46B08D37-4641-43BE-8510-612EAED4DFE9}" dt="2023-11-02T15:31:41.343" v="381" actId="47"/>
        <pc:sldMkLst>
          <pc:docMk/>
          <pc:sldMk cId="817324035" sldId="270"/>
        </pc:sldMkLst>
        <pc:spChg chg="mod">
          <ac:chgData name="Claydon, Jennifer" userId="ce0eb07d-25b6-48a6-8fb4-8758c2501a97" providerId="ADAL" clId="{46B08D37-4641-43BE-8510-612EAED4DFE9}" dt="2023-11-02T15:20:14.592" v="11" actId="27636"/>
          <ac:spMkLst>
            <pc:docMk/>
            <pc:sldMk cId="817324035" sldId="270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45.767" v="41" actId="478"/>
          <ac:spMkLst>
            <pc:docMk/>
            <pc:sldMk cId="817324035" sldId="270"/>
            <ac:spMk id="3" creationId="{6EE1647C-3268-5850-A967-BB614E951806}"/>
          </ac:spMkLst>
        </pc:spChg>
      </pc:sldChg>
      <pc:sldChg chg="delSp modSp mod">
        <pc:chgData name="Claydon, Jennifer" userId="ce0eb07d-25b6-48a6-8fb4-8758c2501a97" providerId="ADAL" clId="{46B08D37-4641-43BE-8510-612EAED4DFE9}" dt="2023-11-02T15:39:11.974" v="532" actId="20577"/>
        <pc:sldMkLst>
          <pc:docMk/>
          <pc:sldMk cId="2170039740" sldId="271"/>
        </pc:sldMkLst>
        <pc:spChg chg="mod">
          <ac:chgData name="Claydon, Jennifer" userId="ce0eb07d-25b6-48a6-8fb4-8758c2501a97" providerId="ADAL" clId="{46B08D37-4641-43BE-8510-612EAED4DFE9}" dt="2023-11-02T15:33:46.688" v="456" actId="1076"/>
          <ac:spMkLst>
            <pc:docMk/>
            <pc:sldMk cId="2170039740" sldId="271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48.406" v="43" actId="478"/>
          <ac:spMkLst>
            <pc:docMk/>
            <pc:sldMk cId="2170039740" sldId="271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39:11.974" v="532" actId="20577"/>
          <ac:spMkLst>
            <pc:docMk/>
            <pc:sldMk cId="2170039740" sldId="271"/>
            <ac:spMk id="14" creationId="{EC06F816-6D4A-8175-9337-3A2D3972EABC}"/>
          </ac:spMkLst>
        </pc:spChg>
        <pc:picChg chg="mod">
          <ac:chgData name="Claydon, Jennifer" userId="ce0eb07d-25b6-48a6-8fb4-8758c2501a97" providerId="ADAL" clId="{46B08D37-4641-43BE-8510-612EAED4DFE9}" dt="2023-11-02T15:38:00.689" v="477" actId="1076"/>
          <ac:picMkLst>
            <pc:docMk/>
            <pc:sldMk cId="2170039740" sldId="271"/>
            <ac:picMk id="5" creationId="{DE22AE49-2CA5-6B60-055A-B8F2617EA21D}"/>
          </ac:picMkLst>
        </pc:picChg>
      </pc:sldChg>
      <pc:sldChg chg="addSp delSp modSp mod">
        <pc:chgData name="Claydon, Jennifer" userId="ce0eb07d-25b6-48a6-8fb4-8758c2501a97" providerId="ADAL" clId="{46B08D37-4641-43BE-8510-612EAED4DFE9}" dt="2023-11-02T15:42:55.019" v="689" actId="1076"/>
        <pc:sldMkLst>
          <pc:docMk/>
          <pc:sldMk cId="961568612" sldId="272"/>
        </pc:sldMkLst>
        <pc:spChg chg="mod">
          <ac:chgData name="Claydon, Jennifer" userId="ce0eb07d-25b6-48a6-8fb4-8758c2501a97" providerId="ADAL" clId="{46B08D37-4641-43BE-8510-612EAED4DFE9}" dt="2023-11-02T15:38:34.307" v="501" actId="1076"/>
          <ac:spMkLst>
            <pc:docMk/>
            <pc:sldMk cId="961568612" sldId="272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50.180" v="44" actId="478"/>
          <ac:spMkLst>
            <pc:docMk/>
            <pc:sldMk cId="961568612" sldId="272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40:38.358" v="593" actId="14100"/>
          <ac:spMkLst>
            <pc:docMk/>
            <pc:sldMk cId="961568612" sldId="272"/>
            <ac:spMk id="14" creationId="{EC06F816-6D4A-8175-9337-3A2D3972EABC}"/>
          </ac:spMkLst>
        </pc:spChg>
        <pc:picChg chg="mod">
          <ac:chgData name="Claydon, Jennifer" userId="ce0eb07d-25b6-48a6-8fb4-8758c2501a97" providerId="ADAL" clId="{46B08D37-4641-43BE-8510-612EAED4DFE9}" dt="2023-11-02T15:42:55.019" v="689" actId="1076"/>
          <ac:picMkLst>
            <pc:docMk/>
            <pc:sldMk cId="961568612" sldId="272"/>
            <ac:picMk id="4" creationId="{1F168C0D-C909-7A8A-E940-6245B3A3C56F}"/>
          </ac:picMkLst>
        </pc:picChg>
        <pc:picChg chg="add del mod">
          <ac:chgData name="Claydon, Jennifer" userId="ce0eb07d-25b6-48a6-8fb4-8758c2501a97" providerId="ADAL" clId="{46B08D37-4641-43BE-8510-612EAED4DFE9}" dt="2023-11-02T15:40:59.920" v="610" actId="478"/>
          <ac:picMkLst>
            <pc:docMk/>
            <pc:sldMk cId="961568612" sldId="272"/>
            <ac:picMk id="5" creationId="{5D422723-2B9A-0B55-5476-C00CE51D2F2C}"/>
          </ac:picMkLst>
        </pc:picChg>
      </pc:sldChg>
      <pc:sldChg chg="delSp modSp mod">
        <pc:chgData name="Claydon, Jennifer" userId="ce0eb07d-25b6-48a6-8fb4-8758c2501a97" providerId="ADAL" clId="{46B08D37-4641-43BE-8510-612EAED4DFE9}" dt="2023-11-02T15:43:05.153" v="699" actId="1076"/>
        <pc:sldMkLst>
          <pc:docMk/>
          <pc:sldMk cId="4242110275" sldId="273"/>
        </pc:sldMkLst>
        <pc:spChg chg="mod">
          <ac:chgData name="Claydon, Jennifer" userId="ce0eb07d-25b6-48a6-8fb4-8758c2501a97" providerId="ADAL" clId="{46B08D37-4641-43BE-8510-612EAED4DFE9}" dt="2023-11-02T15:39:29.899" v="539" actId="1076"/>
          <ac:spMkLst>
            <pc:docMk/>
            <pc:sldMk cId="4242110275" sldId="273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52.060" v="48" actId="478"/>
          <ac:spMkLst>
            <pc:docMk/>
            <pc:sldMk cId="4242110275" sldId="273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42:42.958" v="681" actId="14100"/>
          <ac:spMkLst>
            <pc:docMk/>
            <pc:sldMk cId="4242110275" sldId="273"/>
            <ac:spMk id="14" creationId="{EC06F816-6D4A-8175-9337-3A2D3972EABC}"/>
          </ac:spMkLst>
        </pc:spChg>
        <pc:picChg chg="mod">
          <ac:chgData name="Claydon, Jennifer" userId="ce0eb07d-25b6-48a6-8fb4-8758c2501a97" providerId="ADAL" clId="{46B08D37-4641-43BE-8510-612EAED4DFE9}" dt="2023-11-02T15:43:05.153" v="699" actId="1076"/>
          <ac:picMkLst>
            <pc:docMk/>
            <pc:sldMk cId="4242110275" sldId="273"/>
            <ac:picMk id="5" creationId="{DE22AE49-2CA5-6B60-055A-B8F2617EA21D}"/>
          </ac:picMkLst>
        </pc:picChg>
      </pc:sldChg>
      <pc:sldChg chg="addSp delSp modSp mod">
        <pc:chgData name="Claydon, Jennifer" userId="ce0eb07d-25b6-48a6-8fb4-8758c2501a97" providerId="ADAL" clId="{46B08D37-4641-43BE-8510-612EAED4DFE9}" dt="2023-11-02T15:43:11.715" v="701" actId="1076"/>
        <pc:sldMkLst>
          <pc:docMk/>
          <pc:sldMk cId="3829654293" sldId="275"/>
        </pc:sldMkLst>
        <pc:spChg chg="mod">
          <ac:chgData name="Claydon, Jennifer" userId="ce0eb07d-25b6-48a6-8fb4-8758c2501a97" providerId="ADAL" clId="{46B08D37-4641-43BE-8510-612EAED4DFE9}" dt="2023-11-02T15:41:23.775" v="623" actId="1076"/>
          <ac:spMkLst>
            <pc:docMk/>
            <pc:sldMk cId="3829654293" sldId="275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53.868" v="49" actId="478"/>
          <ac:spMkLst>
            <pc:docMk/>
            <pc:sldMk cId="3829654293" sldId="275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42:04.126" v="651" actId="14100"/>
          <ac:spMkLst>
            <pc:docMk/>
            <pc:sldMk cId="3829654293" sldId="275"/>
            <ac:spMk id="6" creationId="{E49A963E-CF04-8ED1-93A9-9846FCB10FF1}"/>
          </ac:spMkLst>
        </pc:spChg>
        <pc:spChg chg="mod">
          <ac:chgData name="Claydon, Jennifer" userId="ce0eb07d-25b6-48a6-8fb4-8758c2501a97" providerId="ADAL" clId="{46B08D37-4641-43BE-8510-612EAED4DFE9}" dt="2023-11-02T15:42:16.823" v="664" actId="1076"/>
          <ac:spMkLst>
            <pc:docMk/>
            <pc:sldMk cId="3829654293" sldId="275"/>
            <ac:spMk id="7" creationId="{C5E352E3-A893-54AB-56DF-7BCB197A23BA}"/>
          </ac:spMkLst>
        </pc:spChg>
        <pc:spChg chg="mod">
          <ac:chgData name="Claydon, Jennifer" userId="ce0eb07d-25b6-48a6-8fb4-8758c2501a97" providerId="ADAL" clId="{46B08D37-4641-43BE-8510-612EAED4DFE9}" dt="2023-11-02T15:42:22.071" v="665" actId="114"/>
          <ac:spMkLst>
            <pc:docMk/>
            <pc:sldMk cId="3829654293" sldId="275"/>
            <ac:spMk id="8" creationId="{16C5637A-7AE2-617D-7456-3D62F9BADD6B}"/>
          </ac:spMkLst>
        </pc:spChg>
        <pc:spChg chg="mod">
          <ac:chgData name="Claydon, Jennifer" userId="ce0eb07d-25b6-48a6-8fb4-8758c2501a97" providerId="ADAL" clId="{46B08D37-4641-43BE-8510-612EAED4DFE9}" dt="2023-11-02T15:41:44.044" v="636" actId="14100"/>
          <ac:spMkLst>
            <pc:docMk/>
            <pc:sldMk cId="3829654293" sldId="275"/>
            <ac:spMk id="14" creationId="{EC06F816-6D4A-8175-9337-3A2D3972EABC}"/>
          </ac:spMkLst>
        </pc:spChg>
        <pc:picChg chg="del mod">
          <ac:chgData name="Claydon, Jennifer" userId="ce0eb07d-25b6-48a6-8fb4-8758c2501a97" providerId="ADAL" clId="{46B08D37-4641-43BE-8510-612EAED4DFE9}" dt="2023-11-02T15:41:12.478" v="617" actId="478"/>
          <ac:picMkLst>
            <pc:docMk/>
            <pc:sldMk cId="3829654293" sldId="275"/>
            <ac:picMk id="4" creationId="{1F168C0D-C909-7A8A-E940-6245B3A3C56F}"/>
          </ac:picMkLst>
        </pc:picChg>
        <pc:picChg chg="add mod">
          <ac:chgData name="Claydon, Jennifer" userId="ce0eb07d-25b6-48a6-8fb4-8758c2501a97" providerId="ADAL" clId="{46B08D37-4641-43BE-8510-612EAED4DFE9}" dt="2023-11-02T15:43:11.715" v="701" actId="1076"/>
          <ac:picMkLst>
            <pc:docMk/>
            <pc:sldMk cId="3829654293" sldId="275"/>
            <ac:picMk id="5" creationId="{20A158F5-52C5-9971-6F21-BD2B1477D3E2}"/>
          </ac:picMkLst>
        </pc:picChg>
      </pc:sldChg>
      <pc:sldChg chg="delSp modSp mod">
        <pc:chgData name="Claydon, Jennifer" userId="ce0eb07d-25b6-48a6-8fb4-8758c2501a97" providerId="ADAL" clId="{46B08D37-4641-43BE-8510-612EAED4DFE9}" dt="2023-11-02T15:43:59.581" v="731" actId="1076"/>
        <pc:sldMkLst>
          <pc:docMk/>
          <pc:sldMk cId="3717767641" sldId="276"/>
        </pc:sldMkLst>
        <pc:spChg chg="mod">
          <ac:chgData name="Claydon, Jennifer" userId="ce0eb07d-25b6-48a6-8fb4-8758c2501a97" providerId="ADAL" clId="{46B08D37-4641-43BE-8510-612EAED4DFE9}" dt="2023-11-02T15:43:25.726" v="710" actId="1076"/>
          <ac:spMkLst>
            <pc:docMk/>
            <pc:sldMk cId="3717767641" sldId="276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0:57.781" v="50" actId="478"/>
          <ac:spMkLst>
            <pc:docMk/>
            <pc:sldMk cId="3717767641" sldId="276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43:56.698" v="727" actId="12"/>
          <ac:spMkLst>
            <pc:docMk/>
            <pc:sldMk cId="3717767641" sldId="276"/>
            <ac:spMk id="14" creationId="{EC06F816-6D4A-8175-9337-3A2D3972EABC}"/>
          </ac:spMkLst>
        </pc:spChg>
        <pc:picChg chg="mod">
          <ac:chgData name="Claydon, Jennifer" userId="ce0eb07d-25b6-48a6-8fb4-8758c2501a97" providerId="ADAL" clId="{46B08D37-4641-43BE-8510-612EAED4DFE9}" dt="2023-11-02T15:43:59.581" v="731" actId="1076"/>
          <ac:picMkLst>
            <pc:docMk/>
            <pc:sldMk cId="3717767641" sldId="276"/>
            <ac:picMk id="9" creationId="{C2B2A146-7B5F-6CC1-BE0D-80B2FDFBEE33}"/>
          </ac:picMkLst>
        </pc:picChg>
      </pc:sldChg>
      <pc:sldChg chg="addSp delSp modSp mod">
        <pc:chgData name="Claydon, Jennifer" userId="ce0eb07d-25b6-48a6-8fb4-8758c2501a97" providerId="ADAL" clId="{46B08D37-4641-43BE-8510-612EAED4DFE9}" dt="2023-11-02T15:44:14.039" v="736" actId="14100"/>
        <pc:sldMkLst>
          <pc:docMk/>
          <pc:sldMk cId="3828310282" sldId="277"/>
        </pc:sldMkLst>
        <pc:spChg chg="mod">
          <ac:chgData name="Claydon, Jennifer" userId="ce0eb07d-25b6-48a6-8fb4-8758c2501a97" providerId="ADAL" clId="{46B08D37-4641-43BE-8510-612EAED4DFE9}" dt="2023-11-02T15:44:08.299" v="735" actId="2711"/>
          <ac:spMkLst>
            <pc:docMk/>
            <pc:sldMk cId="3828310282" sldId="277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1:01.400" v="51" actId="478"/>
          <ac:spMkLst>
            <pc:docMk/>
            <pc:sldMk cId="3828310282" sldId="277"/>
            <ac:spMk id="3" creationId="{6EE1647C-3268-5850-A967-BB614E951806}"/>
          </ac:spMkLst>
        </pc:spChg>
        <pc:spChg chg="add del mod">
          <ac:chgData name="Claydon, Jennifer" userId="ce0eb07d-25b6-48a6-8fb4-8758c2501a97" providerId="ADAL" clId="{46B08D37-4641-43BE-8510-612EAED4DFE9}" dt="2023-11-02T15:21:32.506" v="77" actId="478"/>
          <ac:spMkLst>
            <pc:docMk/>
            <pc:sldMk cId="3828310282" sldId="277"/>
            <ac:spMk id="4" creationId="{3A1C4A78-38A5-F0A7-36F6-ECCC74FC2146}"/>
          </ac:spMkLst>
        </pc:spChg>
        <pc:spChg chg="add del mod">
          <ac:chgData name="Claydon, Jennifer" userId="ce0eb07d-25b6-48a6-8fb4-8758c2501a97" providerId="ADAL" clId="{46B08D37-4641-43BE-8510-612EAED4DFE9}" dt="2023-11-02T15:21:32.012" v="76" actId="478"/>
          <ac:spMkLst>
            <pc:docMk/>
            <pc:sldMk cId="3828310282" sldId="277"/>
            <ac:spMk id="6" creationId="{0DF1F3C1-7373-9EAC-041A-EDB8B41FEFB8}"/>
          </ac:spMkLst>
        </pc:spChg>
        <pc:picChg chg="mod">
          <ac:chgData name="Claydon, Jennifer" userId="ce0eb07d-25b6-48a6-8fb4-8758c2501a97" providerId="ADAL" clId="{46B08D37-4641-43BE-8510-612EAED4DFE9}" dt="2023-11-02T15:44:14.039" v="736" actId="14100"/>
          <ac:picMkLst>
            <pc:docMk/>
            <pc:sldMk cId="3828310282" sldId="277"/>
            <ac:picMk id="5" creationId="{33357AAA-DE93-C201-37A4-BF5C98E6AFA6}"/>
          </ac:picMkLst>
        </pc:picChg>
      </pc:sldChg>
      <pc:sldChg chg="delSp modSp mod">
        <pc:chgData name="Claydon, Jennifer" userId="ce0eb07d-25b6-48a6-8fb4-8758c2501a97" providerId="ADAL" clId="{46B08D37-4641-43BE-8510-612EAED4DFE9}" dt="2023-11-02T15:45:22.601" v="772" actId="1076"/>
        <pc:sldMkLst>
          <pc:docMk/>
          <pc:sldMk cId="1666499731" sldId="278"/>
        </pc:sldMkLst>
        <pc:spChg chg="mod">
          <ac:chgData name="Claydon, Jennifer" userId="ce0eb07d-25b6-48a6-8fb4-8758c2501a97" providerId="ADAL" clId="{46B08D37-4641-43BE-8510-612EAED4DFE9}" dt="2023-11-02T15:44:40.341" v="742" actId="1076"/>
          <ac:spMkLst>
            <pc:docMk/>
            <pc:sldMk cId="1666499731" sldId="278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1:03.693" v="55" actId="478"/>
          <ac:spMkLst>
            <pc:docMk/>
            <pc:sldMk cId="1666499731" sldId="278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45:07.998" v="761" actId="122"/>
          <ac:spMkLst>
            <pc:docMk/>
            <pc:sldMk cId="1666499731" sldId="278"/>
            <ac:spMk id="6" creationId="{C66C66C4-6E48-14EA-C0EC-AA9C7E198137}"/>
          </ac:spMkLst>
        </pc:spChg>
        <pc:spChg chg="mod">
          <ac:chgData name="Claydon, Jennifer" userId="ce0eb07d-25b6-48a6-8fb4-8758c2501a97" providerId="ADAL" clId="{46B08D37-4641-43BE-8510-612EAED4DFE9}" dt="2023-11-02T15:45:20.029" v="768" actId="14100"/>
          <ac:spMkLst>
            <pc:docMk/>
            <pc:sldMk cId="1666499731" sldId="278"/>
            <ac:spMk id="14" creationId="{EC06F816-6D4A-8175-9337-3A2D3972EABC}"/>
          </ac:spMkLst>
        </pc:spChg>
        <pc:picChg chg="mod">
          <ac:chgData name="Claydon, Jennifer" userId="ce0eb07d-25b6-48a6-8fb4-8758c2501a97" providerId="ADAL" clId="{46B08D37-4641-43BE-8510-612EAED4DFE9}" dt="2023-11-02T15:45:22.601" v="772" actId="1076"/>
          <ac:picMkLst>
            <pc:docMk/>
            <pc:sldMk cId="1666499731" sldId="278"/>
            <ac:picMk id="5" creationId="{5516F4A1-882B-357F-157B-D275885920E2}"/>
          </ac:picMkLst>
        </pc:picChg>
      </pc:sldChg>
      <pc:sldChg chg="delSp modSp mod">
        <pc:chgData name="Claydon, Jennifer" userId="ce0eb07d-25b6-48a6-8fb4-8758c2501a97" providerId="ADAL" clId="{46B08D37-4641-43BE-8510-612EAED4DFE9}" dt="2023-11-02T15:46:21.567" v="810" actId="1076"/>
        <pc:sldMkLst>
          <pc:docMk/>
          <pc:sldMk cId="3206053622" sldId="279"/>
        </pc:sldMkLst>
        <pc:spChg chg="mod">
          <ac:chgData name="Claydon, Jennifer" userId="ce0eb07d-25b6-48a6-8fb4-8758c2501a97" providerId="ADAL" clId="{46B08D37-4641-43BE-8510-612EAED4DFE9}" dt="2023-11-02T15:45:38.086" v="779" actId="1076"/>
          <ac:spMkLst>
            <pc:docMk/>
            <pc:sldMk cId="3206053622" sldId="279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1:05.721" v="56" actId="478"/>
          <ac:spMkLst>
            <pc:docMk/>
            <pc:sldMk cId="3206053622" sldId="279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46:21.567" v="810" actId="1076"/>
          <ac:spMkLst>
            <pc:docMk/>
            <pc:sldMk cId="3206053622" sldId="279"/>
            <ac:spMk id="4" creationId="{56917DEB-055F-19BB-271E-91D014862FA3}"/>
          </ac:spMkLst>
        </pc:spChg>
        <pc:spChg chg="mod">
          <ac:chgData name="Claydon, Jennifer" userId="ce0eb07d-25b6-48a6-8fb4-8758c2501a97" providerId="ADAL" clId="{46B08D37-4641-43BE-8510-612EAED4DFE9}" dt="2023-11-02T15:46:17.539" v="806" actId="1076"/>
          <ac:spMkLst>
            <pc:docMk/>
            <pc:sldMk cId="3206053622" sldId="279"/>
            <ac:spMk id="7" creationId="{20D2271D-04E3-EE30-F187-158F651A8061}"/>
          </ac:spMkLst>
        </pc:spChg>
        <pc:spChg chg="mod">
          <ac:chgData name="Claydon, Jennifer" userId="ce0eb07d-25b6-48a6-8fb4-8758c2501a97" providerId="ADAL" clId="{46B08D37-4641-43BE-8510-612EAED4DFE9}" dt="2023-11-02T15:45:59.592" v="797" actId="14100"/>
          <ac:spMkLst>
            <pc:docMk/>
            <pc:sldMk cId="3206053622" sldId="279"/>
            <ac:spMk id="14" creationId="{EC06F816-6D4A-8175-9337-3A2D3972EABC}"/>
          </ac:spMkLst>
        </pc:spChg>
      </pc:sldChg>
      <pc:sldChg chg="delSp modSp mod">
        <pc:chgData name="Claydon, Jennifer" userId="ce0eb07d-25b6-48a6-8fb4-8758c2501a97" providerId="ADAL" clId="{46B08D37-4641-43BE-8510-612EAED4DFE9}" dt="2023-11-02T15:46:43.004" v="832" actId="403"/>
        <pc:sldMkLst>
          <pc:docMk/>
          <pc:sldMk cId="3597172973" sldId="280"/>
        </pc:sldMkLst>
        <pc:spChg chg="mod">
          <ac:chgData name="Claydon, Jennifer" userId="ce0eb07d-25b6-48a6-8fb4-8758c2501a97" providerId="ADAL" clId="{46B08D37-4641-43BE-8510-612EAED4DFE9}" dt="2023-11-02T15:46:32.966" v="816" actId="1076"/>
          <ac:spMkLst>
            <pc:docMk/>
            <pc:sldMk cId="3597172973" sldId="280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1:06.996" v="57" actId="478"/>
          <ac:spMkLst>
            <pc:docMk/>
            <pc:sldMk cId="3597172973" sldId="280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46:43.004" v="832" actId="403"/>
          <ac:spMkLst>
            <pc:docMk/>
            <pc:sldMk cId="3597172973" sldId="280"/>
            <ac:spMk id="14" creationId="{EC06F816-6D4A-8175-9337-3A2D3972EABC}"/>
          </ac:spMkLst>
        </pc:spChg>
      </pc:sldChg>
      <pc:sldChg chg="delSp modSp mod">
        <pc:chgData name="Claydon, Jennifer" userId="ce0eb07d-25b6-48a6-8fb4-8758c2501a97" providerId="ADAL" clId="{46B08D37-4641-43BE-8510-612EAED4DFE9}" dt="2023-11-02T15:49:29.595" v="926" actId="1076"/>
        <pc:sldMkLst>
          <pc:docMk/>
          <pc:sldMk cId="839277371" sldId="281"/>
        </pc:sldMkLst>
        <pc:spChg chg="del">
          <ac:chgData name="Claydon, Jennifer" userId="ce0eb07d-25b6-48a6-8fb4-8758c2501a97" providerId="ADAL" clId="{46B08D37-4641-43BE-8510-612EAED4DFE9}" dt="2023-11-02T15:21:08.773" v="58" actId="478"/>
          <ac:spMkLst>
            <pc:docMk/>
            <pc:sldMk cId="839277371" sldId="281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49:29.595" v="926" actId="1076"/>
          <ac:spMkLst>
            <pc:docMk/>
            <pc:sldMk cId="839277371" sldId="281"/>
            <ac:spMk id="8" creationId="{2725C970-62D5-3F97-1E32-33710B1C597A}"/>
          </ac:spMkLst>
        </pc:spChg>
        <pc:spChg chg="mod">
          <ac:chgData name="Claydon, Jennifer" userId="ce0eb07d-25b6-48a6-8fb4-8758c2501a97" providerId="ADAL" clId="{46B08D37-4641-43BE-8510-612EAED4DFE9}" dt="2023-11-02T15:49:19.084" v="921" actId="552"/>
          <ac:spMkLst>
            <pc:docMk/>
            <pc:sldMk cId="839277371" sldId="281"/>
            <ac:spMk id="9" creationId="{B0C66071-AC94-58CF-5C43-705FE48306F9}"/>
          </ac:spMkLst>
        </pc:spChg>
        <pc:spChg chg="mod">
          <ac:chgData name="Claydon, Jennifer" userId="ce0eb07d-25b6-48a6-8fb4-8758c2501a97" providerId="ADAL" clId="{46B08D37-4641-43BE-8510-612EAED4DFE9}" dt="2023-11-02T15:49:21.930" v="925" actId="465"/>
          <ac:spMkLst>
            <pc:docMk/>
            <pc:sldMk cId="839277371" sldId="281"/>
            <ac:spMk id="10" creationId="{E23A9E35-DFA1-AD3B-978F-2752D094495B}"/>
          </ac:spMkLst>
        </pc:spChg>
        <pc:spChg chg="mod">
          <ac:chgData name="Claydon, Jennifer" userId="ce0eb07d-25b6-48a6-8fb4-8758c2501a97" providerId="ADAL" clId="{46B08D37-4641-43BE-8510-612EAED4DFE9}" dt="2023-11-02T15:48:29.848" v="889" actId="1076"/>
          <ac:spMkLst>
            <pc:docMk/>
            <pc:sldMk cId="839277371" sldId="281"/>
            <ac:spMk id="12" creationId="{CA4665FA-B531-4A8B-E17C-EFF844613413}"/>
          </ac:spMkLst>
        </pc:spChg>
        <pc:spChg chg="mod">
          <ac:chgData name="Claydon, Jennifer" userId="ce0eb07d-25b6-48a6-8fb4-8758c2501a97" providerId="ADAL" clId="{46B08D37-4641-43BE-8510-612EAED4DFE9}" dt="2023-11-02T15:49:21.930" v="925" actId="465"/>
          <ac:spMkLst>
            <pc:docMk/>
            <pc:sldMk cId="839277371" sldId="281"/>
            <ac:spMk id="13" creationId="{4EB46E43-2DAF-33C6-6F12-B94AE3393EE7}"/>
          </ac:spMkLst>
        </pc:spChg>
        <pc:spChg chg="mod">
          <ac:chgData name="Claydon, Jennifer" userId="ce0eb07d-25b6-48a6-8fb4-8758c2501a97" providerId="ADAL" clId="{46B08D37-4641-43BE-8510-612EAED4DFE9}" dt="2023-11-02T15:49:19.084" v="921" actId="552"/>
          <ac:spMkLst>
            <pc:docMk/>
            <pc:sldMk cId="839277371" sldId="281"/>
            <ac:spMk id="15" creationId="{81FBA83D-446B-6016-F02A-B05DC5E859FF}"/>
          </ac:spMkLst>
        </pc:spChg>
        <pc:spChg chg="mod">
          <ac:chgData name="Claydon, Jennifer" userId="ce0eb07d-25b6-48a6-8fb4-8758c2501a97" providerId="ADAL" clId="{46B08D37-4641-43BE-8510-612EAED4DFE9}" dt="2023-11-02T15:48:29.848" v="889" actId="1076"/>
          <ac:spMkLst>
            <pc:docMk/>
            <pc:sldMk cId="839277371" sldId="281"/>
            <ac:spMk id="16" creationId="{43BE3B4E-5634-025B-3F65-F0D44EF3BA39}"/>
          </ac:spMkLst>
        </pc:spChg>
        <pc:spChg chg="mod">
          <ac:chgData name="Claydon, Jennifer" userId="ce0eb07d-25b6-48a6-8fb4-8758c2501a97" providerId="ADAL" clId="{46B08D37-4641-43BE-8510-612EAED4DFE9}" dt="2023-11-02T15:48:29.848" v="889" actId="1076"/>
          <ac:spMkLst>
            <pc:docMk/>
            <pc:sldMk cId="839277371" sldId="281"/>
            <ac:spMk id="17" creationId="{3739FD8B-7B54-6C2E-B1BD-EDE213F77712}"/>
          </ac:spMkLst>
        </pc:spChg>
        <pc:spChg chg="mod">
          <ac:chgData name="Claydon, Jennifer" userId="ce0eb07d-25b6-48a6-8fb4-8758c2501a97" providerId="ADAL" clId="{46B08D37-4641-43BE-8510-612EAED4DFE9}" dt="2023-11-02T15:48:29.848" v="889" actId="1076"/>
          <ac:spMkLst>
            <pc:docMk/>
            <pc:sldMk cId="839277371" sldId="281"/>
            <ac:spMk id="18" creationId="{C1AAE3CF-834D-33F7-D6BC-1E08636966BD}"/>
          </ac:spMkLst>
        </pc:spChg>
        <pc:inkChg chg="mod">
          <ac:chgData name="Claydon, Jennifer" userId="ce0eb07d-25b6-48a6-8fb4-8758c2501a97" providerId="ADAL" clId="{46B08D37-4641-43BE-8510-612EAED4DFE9}" dt="2023-11-02T15:48:56.803" v="907" actId="1076"/>
          <ac:inkMkLst>
            <pc:docMk/>
            <pc:sldMk cId="839277371" sldId="281"/>
            <ac:inkMk id="11" creationId="{C84EEFB3-9502-FB9A-A5D6-B7043C835564}"/>
          </ac:inkMkLst>
        </pc:inkChg>
      </pc:sldChg>
      <pc:sldChg chg="delSp modSp mod">
        <pc:chgData name="Claydon, Jennifer" userId="ce0eb07d-25b6-48a6-8fb4-8758c2501a97" providerId="ADAL" clId="{46B08D37-4641-43BE-8510-612EAED4DFE9}" dt="2023-11-02T15:50:11.965" v="949" actId="14100"/>
        <pc:sldMkLst>
          <pc:docMk/>
          <pc:sldMk cId="491951364" sldId="282"/>
        </pc:sldMkLst>
        <pc:spChg chg="mod">
          <ac:chgData name="Claydon, Jennifer" userId="ce0eb07d-25b6-48a6-8fb4-8758c2501a97" providerId="ADAL" clId="{46B08D37-4641-43BE-8510-612EAED4DFE9}" dt="2023-11-02T15:49:51.950" v="932" actId="1076"/>
          <ac:spMkLst>
            <pc:docMk/>
            <pc:sldMk cId="491951364" sldId="282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1:10.609" v="59" actId="478"/>
          <ac:spMkLst>
            <pc:docMk/>
            <pc:sldMk cId="491951364" sldId="282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50:11.965" v="949" actId="14100"/>
          <ac:spMkLst>
            <pc:docMk/>
            <pc:sldMk cId="491951364" sldId="282"/>
            <ac:spMk id="14" creationId="{EC06F816-6D4A-8175-9337-3A2D3972EABC}"/>
          </ac:spMkLst>
        </pc:spChg>
      </pc:sldChg>
      <pc:sldChg chg="addSp delSp modSp mod">
        <pc:chgData name="Claydon, Jennifer" userId="ce0eb07d-25b6-48a6-8fb4-8758c2501a97" providerId="ADAL" clId="{46B08D37-4641-43BE-8510-612EAED4DFE9}" dt="2023-11-02T15:51:12.385" v="988" actId="1076"/>
        <pc:sldMkLst>
          <pc:docMk/>
          <pc:sldMk cId="3152942034" sldId="283"/>
        </pc:sldMkLst>
        <pc:spChg chg="mod">
          <ac:chgData name="Claydon, Jennifer" userId="ce0eb07d-25b6-48a6-8fb4-8758c2501a97" providerId="ADAL" clId="{46B08D37-4641-43BE-8510-612EAED4DFE9}" dt="2023-11-02T15:50:26.125" v="958" actId="1076"/>
          <ac:spMkLst>
            <pc:docMk/>
            <pc:sldMk cId="3152942034" sldId="283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1:12.041" v="63" actId="478"/>
          <ac:spMkLst>
            <pc:docMk/>
            <pc:sldMk cId="3152942034" sldId="283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51:10.241" v="984" actId="164"/>
          <ac:spMkLst>
            <pc:docMk/>
            <pc:sldMk cId="3152942034" sldId="283"/>
            <ac:spMk id="4" creationId="{B833DD5F-F18C-3B7B-5465-2B5BA0B785FB}"/>
          </ac:spMkLst>
        </pc:spChg>
        <pc:spChg chg="mod">
          <ac:chgData name="Claydon, Jennifer" userId="ce0eb07d-25b6-48a6-8fb4-8758c2501a97" providerId="ADAL" clId="{46B08D37-4641-43BE-8510-612EAED4DFE9}" dt="2023-11-02T15:51:10.241" v="984" actId="164"/>
          <ac:spMkLst>
            <pc:docMk/>
            <pc:sldMk cId="3152942034" sldId="283"/>
            <ac:spMk id="5" creationId="{E287774C-A67D-1494-4F57-BE820FA5E2FB}"/>
          </ac:spMkLst>
        </pc:spChg>
        <pc:spChg chg="mod ord">
          <ac:chgData name="Claydon, Jennifer" userId="ce0eb07d-25b6-48a6-8fb4-8758c2501a97" providerId="ADAL" clId="{46B08D37-4641-43BE-8510-612EAED4DFE9}" dt="2023-11-02T15:50:50.167" v="977" actId="167"/>
          <ac:spMkLst>
            <pc:docMk/>
            <pc:sldMk cId="3152942034" sldId="283"/>
            <ac:spMk id="14" creationId="{EC06F816-6D4A-8175-9337-3A2D3972EABC}"/>
          </ac:spMkLst>
        </pc:spChg>
        <pc:grpChg chg="add mod">
          <ac:chgData name="Claydon, Jennifer" userId="ce0eb07d-25b6-48a6-8fb4-8758c2501a97" providerId="ADAL" clId="{46B08D37-4641-43BE-8510-612EAED4DFE9}" dt="2023-11-02T15:51:12.385" v="988" actId="1076"/>
          <ac:grpSpMkLst>
            <pc:docMk/>
            <pc:sldMk cId="3152942034" sldId="283"/>
            <ac:grpSpMk id="6" creationId="{84156012-7EA3-355B-08F2-EE770AE4F22A}"/>
          </ac:grpSpMkLst>
        </pc:grpChg>
      </pc:sldChg>
      <pc:sldChg chg="delSp modSp mod">
        <pc:chgData name="Claydon, Jennifer" userId="ce0eb07d-25b6-48a6-8fb4-8758c2501a97" providerId="ADAL" clId="{46B08D37-4641-43BE-8510-612EAED4DFE9}" dt="2023-11-02T15:51:38.684" v="1007" actId="6549"/>
        <pc:sldMkLst>
          <pc:docMk/>
          <pc:sldMk cId="3234020965" sldId="284"/>
        </pc:sldMkLst>
        <pc:spChg chg="mod">
          <ac:chgData name="Claydon, Jennifer" userId="ce0eb07d-25b6-48a6-8fb4-8758c2501a97" providerId="ADAL" clId="{46B08D37-4641-43BE-8510-612EAED4DFE9}" dt="2023-11-02T15:51:23.054" v="994" actId="1076"/>
          <ac:spMkLst>
            <pc:docMk/>
            <pc:sldMk cId="3234020965" sldId="284"/>
            <ac:spMk id="2" creationId="{49102A6D-276D-286B-A1D5-3F2C7DE20A9F}"/>
          </ac:spMkLst>
        </pc:spChg>
        <pc:spChg chg="del">
          <ac:chgData name="Claydon, Jennifer" userId="ce0eb07d-25b6-48a6-8fb4-8758c2501a97" providerId="ADAL" clId="{46B08D37-4641-43BE-8510-612EAED4DFE9}" dt="2023-11-02T15:21:13.777" v="64" actId="478"/>
          <ac:spMkLst>
            <pc:docMk/>
            <pc:sldMk cId="3234020965" sldId="284"/>
            <ac:spMk id="3" creationId="{6EE1647C-3268-5850-A967-BB614E951806}"/>
          </ac:spMkLst>
        </pc:spChg>
        <pc:spChg chg="mod">
          <ac:chgData name="Claydon, Jennifer" userId="ce0eb07d-25b6-48a6-8fb4-8758c2501a97" providerId="ADAL" clId="{46B08D37-4641-43BE-8510-612EAED4DFE9}" dt="2023-11-02T15:51:38.684" v="1007" actId="6549"/>
          <ac:spMkLst>
            <pc:docMk/>
            <pc:sldMk cId="3234020965" sldId="284"/>
            <ac:spMk id="14" creationId="{EC06F816-6D4A-8175-9337-3A2D3972EABC}"/>
          </ac:spMkLst>
        </pc:spChg>
      </pc:sldChg>
      <pc:sldChg chg="modSp mod">
        <pc:chgData name="Claydon, Jennifer" userId="ce0eb07d-25b6-48a6-8fb4-8758c2501a97" providerId="ADAL" clId="{46B08D37-4641-43BE-8510-612EAED4DFE9}" dt="2023-11-02T15:51:43.849" v="1011" actId="1076"/>
        <pc:sldMkLst>
          <pc:docMk/>
          <pc:sldMk cId="4057669195" sldId="285"/>
        </pc:sldMkLst>
        <pc:picChg chg="mod">
          <ac:chgData name="Claydon, Jennifer" userId="ce0eb07d-25b6-48a6-8fb4-8758c2501a97" providerId="ADAL" clId="{46B08D37-4641-43BE-8510-612EAED4DFE9}" dt="2023-11-02T15:51:43.849" v="1011" actId="1076"/>
          <ac:picMkLst>
            <pc:docMk/>
            <pc:sldMk cId="4057669195" sldId="285"/>
            <ac:picMk id="7" creationId="{910721C2-E71F-B10C-F7C6-85C1F15D7719}"/>
          </ac:picMkLst>
        </pc:picChg>
      </pc:sldChg>
      <pc:sldChg chg="modSp add mod">
        <pc:chgData name="Claydon, Jennifer" userId="ce0eb07d-25b6-48a6-8fb4-8758c2501a97" providerId="ADAL" clId="{46B08D37-4641-43BE-8510-612EAED4DFE9}" dt="2023-11-02T15:27:08.880" v="206" actId="207"/>
        <pc:sldMkLst>
          <pc:docMk/>
          <pc:sldMk cId="4268701443" sldId="286"/>
        </pc:sldMkLst>
        <pc:spChg chg="mod">
          <ac:chgData name="Claydon, Jennifer" userId="ce0eb07d-25b6-48a6-8fb4-8758c2501a97" providerId="ADAL" clId="{46B08D37-4641-43BE-8510-612EAED4DFE9}" dt="2023-11-02T15:27:06.734" v="202" actId="207"/>
          <ac:spMkLst>
            <pc:docMk/>
            <pc:sldMk cId="4268701443" sldId="286"/>
            <ac:spMk id="4" creationId="{04E09A39-5E7F-08DE-A2A0-A3C5D67CE012}"/>
          </ac:spMkLst>
        </pc:spChg>
        <pc:spChg chg="mod">
          <ac:chgData name="Claydon, Jennifer" userId="ce0eb07d-25b6-48a6-8fb4-8758c2501a97" providerId="ADAL" clId="{46B08D37-4641-43BE-8510-612EAED4DFE9}" dt="2023-11-02T15:27:08.880" v="206" actId="207"/>
          <ac:spMkLst>
            <pc:docMk/>
            <pc:sldMk cId="4268701443" sldId="286"/>
            <ac:spMk id="5" creationId="{F489E807-BEB4-6880-B668-9761CAF29248}"/>
          </ac:spMkLst>
        </pc:spChg>
      </pc:sldChg>
      <pc:sldChg chg="modSp add mod">
        <pc:chgData name="Claydon, Jennifer" userId="ce0eb07d-25b6-48a6-8fb4-8758c2501a97" providerId="ADAL" clId="{46B08D37-4641-43BE-8510-612EAED4DFE9}" dt="2023-11-02T15:28:41.312" v="246" actId="207"/>
        <pc:sldMkLst>
          <pc:docMk/>
          <pc:sldMk cId="1845502426" sldId="287"/>
        </pc:sldMkLst>
        <pc:spChg chg="mod">
          <ac:chgData name="Claydon, Jennifer" userId="ce0eb07d-25b6-48a6-8fb4-8758c2501a97" providerId="ADAL" clId="{46B08D37-4641-43BE-8510-612EAED4DFE9}" dt="2023-11-02T15:28:39.687" v="245" actId="207"/>
          <ac:spMkLst>
            <pc:docMk/>
            <pc:sldMk cId="1845502426" sldId="287"/>
            <ac:spMk id="7" creationId="{9F2C0B83-FA9E-D1C6-5E7C-5765227D2880}"/>
          </ac:spMkLst>
        </pc:spChg>
        <pc:spChg chg="mod">
          <ac:chgData name="Claydon, Jennifer" userId="ce0eb07d-25b6-48a6-8fb4-8758c2501a97" providerId="ADAL" clId="{46B08D37-4641-43BE-8510-612EAED4DFE9}" dt="2023-11-02T15:28:41.312" v="246" actId="207"/>
          <ac:spMkLst>
            <pc:docMk/>
            <pc:sldMk cId="1845502426" sldId="287"/>
            <ac:spMk id="9" creationId="{D77E8E84-E727-7054-0866-824EADFDD74E}"/>
          </ac:spMkLst>
        </pc:spChg>
      </pc:sldChg>
      <pc:sldChg chg="modSp add mod">
        <pc:chgData name="Claydon, Jennifer" userId="ce0eb07d-25b6-48a6-8fb4-8758c2501a97" providerId="ADAL" clId="{46B08D37-4641-43BE-8510-612EAED4DFE9}" dt="2023-11-02T15:31:15.324" v="361" actId="14100"/>
        <pc:sldMkLst>
          <pc:docMk/>
          <pc:sldMk cId="4143691787" sldId="288"/>
        </pc:sldMkLst>
        <pc:spChg chg="mod">
          <ac:chgData name="Claydon, Jennifer" userId="ce0eb07d-25b6-48a6-8fb4-8758c2501a97" providerId="ADAL" clId="{46B08D37-4641-43BE-8510-612EAED4DFE9}" dt="2023-11-02T15:31:15.324" v="361" actId="14100"/>
          <ac:spMkLst>
            <pc:docMk/>
            <pc:sldMk cId="4143691787" sldId="288"/>
            <ac:spMk id="6" creationId="{A4BC20B9-F291-50DF-DB4E-F8CD00DCD543}"/>
          </ac:spMkLst>
        </pc:spChg>
        <pc:spChg chg="mod">
          <ac:chgData name="Claydon, Jennifer" userId="ce0eb07d-25b6-48a6-8fb4-8758c2501a97" providerId="ADAL" clId="{46B08D37-4641-43BE-8510-612EAED4DFE9}" dt="2023-11-02T15:31:02.602" v="352" actId="14100"/>
          <ac:spMkLst>
            <pc:docMk/>
            <pc:sldMk cId="4143691787" sldId="288"/>
            <ac:spMk id="7" creationId="{B799552C-1470-65FB-88B0-EBE92E595A50}"/>
          </ac:spMkLst>
        </pc:spChg>
        <pc:spChg chg="mod">
          <ac:chgData name="Claydon, Jennifer" userId="ce0eb07d-25b6-48a6-8fb4-8758c2501a97" providerId="ADAL" clId="{46B08D37-4641-43BE-8510-612EAED4DFE9}" dt="2023-11-02T15:31:07.164" v="357" actId="14100"/>
          <ac:spMkLst>
            <pc:docMk/>
            <pc:sldMk cId="4143691787" sldId="288"/>
            <ac:spMk id="8" creationId="{2E3390F9-2CEA-E78E-8781-DDF046EDEE9C}"/>
          </ac:spMkLst>
        </pc:spChg>
        <pc:spChg chg="mod">
          <ac:chgData name="Claydon, Jennifer" userId="ce0eb07d-25b6-48a6-8fb4-8758c2501a97" providerId="ADAL" clId="{46B08D37-4641-43BE-8510-612EAED4DFE9}" dt="2023-11-02T15:31:11.444" v="359" actId="14100"/>
          <ac:spMkLst>
            <pc:docMk/>
            <pc:sldMk cId="4143691787" sldId="288"/>
            <ac:spMk id="9" creationId="{E834EABA-E954-FF44-F3DD-B7F7F6866A27}"/>
          </ac:spMkLst>
        </pc:spChg>
      </pc:sldChg>
    </pc:docChg>
  </pc:docChgLst>
  <pc:docChgLst>
    <pc:chgData name="Claydon, Jennifer" userId="ce0eb07d-25b6-48a6-8fb4-8758c2501a97" providerId="ADAL" clId="{FD36EA1A-CE48-42B0-952B-39138FBE004A}"/>
    <pc:docChg chg="undo custSel addSld delSld modSld modMainMaster replTag delTag modNotesMaster">
      <pc:chgData name="Claydon, Jennifer" userId="ce0eb07d-25b6-48a6-8fb4-8758c2501a97" providerId="ADAL" clId="{FD36EA1A-CE48-42B0-952B-39138FBE004A}" dt="2023-03-15T15:41:38.612" v="3457"/>
      <pc:docMkLst>
        <pc:docMk/>
      </pc:docMkLst>
      <pc:sldChg chg="addSp modSp del mod setBg">
        <pc:chgData name="Claydon, Jennifer" userId="ce0eb07d-25b6-48a6-8fb4-8758c2501a97" providerId="ADAL" clId="{FD36EA1A-CE48-42B0-952B-39138FBE004A}" dt="2023-03-15T15:28:27.439" v="3054" actId="47"/>
        <pc:sldMkLst>
          <pc:docMk/>
          <pc:sldMk cId="4151215748" sldId="258"/>
        </pc:sldMkLst>
        <pc:spChg chg="mod">
          <ac:chgData name="Claydon, Jennifer" userId="ce0eb07d-25b6-48a6-8fb4-8758c2501a97" providerId="ADAL" clId="{FD36EA1A-CE48-42B0-952B-39138FBE004A}" dt="2023-03-15T14:19:26.046" v="48" actId="12788"/>
          <ac:spMkLst>
            <pc:docMk/>
            <pc:sldMk cId="4151215748" sldId="258"/>
            <ac:spMk id="2" creationId="{BF2716E6-BBE9-65CF-96E7-707D33D3A81A}"/>
          </ac:spMkLst>
        </pc:spChg>
        <pc:spChg chg="add mod">
          <ac:chgData name="Claydon, Jennifer" userId="ce0eb07d-25b6-48a6-8fb4-8758c2501a97" providerId="ADAL" clId="{FD36EA1A-CE48-42B0-952B-39138FBE004A}" dt="2023-03-15T14:18:34.806" v="11" actId="207"/>
          <ac:spMkLst>
            <pc:docMk/>
            <pc:sldMk cId="4151215748" sldId="258"/>
            <ac:spMk id="3" creationId="{895334FD-6236-F574-A982-1499798E99B2}"/>
          </ac:spMkLst>
        </pc:spChg>
        <pc:spChg chg="add mod">
          <ac:chgData name="Claydon, Jennifer" userId="ce0eb07d-25b6-48a6-8fb4-8758c2501a97" providerId="ADAL" clId="{FD36EA1A-CE48-42B0-952B-39138FBE004A}" dt="2023-03-15T14:18:34.825" v="19" actId="207"/>
          <ac:spMkLst>
            <pc:docMk/>
            <pc:sldMk cId="4151215748" sldId="258"/>
            <ac:spMk id="4" creationId="{B561DC01-8701-8029-5E4D-6647A6E2A14D}"/>
          </ac:spMkLst>
        </pc:spChg>
        <pc:spChg chg="add mod">
          <ac:chgData name="Claydon, Jennifer" userId="ce0eb07d-25b6-48a6-8fb4-8758c2501a97" providerId="ADAL" clId="{FD36EA1A-CE48-42B0-952B-39138FBE004A}" dt="2023-03-15T14:19:54.273" v="72" actId="207"/>
          <ac:spMkLst>
            <pc:docMk/>
            <pc:sldMk cId="4151215748" sldId="258"/>
            <ac:spMk id="6" creationId="{65C3412B-1ECC-5440-E26B-ED662B51527C}"/>
          </ac:spMkLst>
        </pc:spChg>
        <pc:spChg chg="add mod">
          <ac:chgData name="Claydon, Jennifer" userId="ce0eb07d-25b6-48a6-8fb4-8758c2501a97" providerId="ADAL" clId="{FD36EA1A-CE48-42B0-952B-39138FBE004A}" dt="2023-03-15T14:19:54.278" v="80" actId="207"/>
          <ac:spMkLst>
            <pc:docMk/>
            <pc:sldMk cId="4151215748" sldId="258"/>
            <ac:spMk id="8" creationId="{D815B2D9-6686-B337-9DD5-01D131DBAE84}"/>
          </ac:spMkLst>
        </pc:spChg>
        <pc:spChg chg="mod">
          <ac:chgData name="Claydon, Jennifer" userId="ce0eb07d-25b6-48a6-8fb4-8758c2501a97" providerId="ADAL" clId="{FD36EA1A-CE48-42B0-952B-39138FBE004A}" dt="2023-03-15T14:19:09.461" v="40" actId="255"/>
          <ac:spMkLst>
            <pc:docMk/>
            <pc:sldMk cId="4151215748" sldId="258"/>
            <ac:spMk id="9" creationId="{280B01AD-9346-BF43-5DBC-5973B13E721A}"/>
          </ac:spMkLst>
        </pc:spChg>
        <pc:spChg chg="mod">
          <ac:chgData name="Claydon, Jennifer" userId="ce0eb07d-25b6-48a6-8fb4-8758c2501a97" providerId="ADAL" clId="{FD36EA1A-CE48-42B0-952B-39138FBE004A}" dt="2023-03-15T14:24:30.697" v="228" actId="207"/>
          <ac:spMkLst>
            <pc:docMk/>
            <pc:sldMk cId="4151215748" sldId="258"/>
            <ac:spMk id="10" creationId="{F97776CF-4E53-A0FD-4E74-A638ADE82C62}"/>
          </ac:spMkLst>
        </pc:spChg>
        <pc:spChg chg="mod">
          <ac:chgData name="Claydon, Jennifer" userId="ce0eb07d-25b6-48a6-8fb4-8758c2501a97" providerId="ADAL" clId="{FD36EA1A-CE48-42B0-952B-39138FBE004A}" dt="2023-03-15T14:19:01.284" v="35" actId="1076"/>
          <ac:spMkLst>
            <pc:docMk/>
            <pc:sldMk cId="4151215748" sldId="258"/>
            <ac:spMk id="11" creationId="{39E2792A-0C3B-0C7F-28A7-D44CFA7849C0}"/>
          </ac:spMkLst>
        </pc:spChg>
        <pc:spChg chg="mod">
          <ac:chgData name="Claydon, Jennifer" userId="ce0eb07d-25b6-48a6-8fb4-8758c2501a97" providerId="ADAL" clId="{FD36EA1A-CE48-42B0-952B-39138FBE004A}" dt="2023-03-15T14:18:34.715" v="3"/>
          <ac:spMkLst>
            <pc:docMk/>
            <pc:sldMk cId="4151215748" sldId="258"/>
            <ac:spMk id="23" creationId="{8954CAB2-1342-73A1-7DB7-A0211F5156BE}"/>
          </ac:spMkLst>
        </pc:spChg>
        <pc:picChg chg="mod">
          <ac:chgData name="Claydon, Jennifer" userId="ce0eb07d-25b6-48a6-8fb4-8758c2501a97" providerId="ADAL" clId="{FD36EA1A-CE48-42B0-952B-39138FBE004A}" dt="2023-03-15T14:19:03.328" v="39" actId="1076"/>
          <ac:picMkLst>
            <pc:docMk/>
            <pc:sldMk cId="4151215748" sldId="258"/>
            <ac:picMk id="5" creationId="{83E86807-29FE-5E4E-D8BB-8CAA7691006C}"/>
          </ac:picMkLst>
        </pc:picChg>
        <pc:picChg chg="mod">
          <ac:chgData name="Claydon, Jennifer" userId="ce0eb07d-25b6-48a6-8fb4-8758c2501a97" providerId="ADAL" clId="{FD36EA1A-CE48-42B0-952B-39138FBE004A}" dt="2023-03-15T14:18:48.919" v="24" actId="1076"/>
          <ac:picMkLst>
            <pc:docMk/>
            <pc:sldMk cId="4151215748" sldId="258"/>
            <ac:picMk id="7" creationId="{4C0278F9-5900-C394-9310-96FD157607EE}"/>
          </ac:picMkLst>
        </pc:picChg>
      </pc:sldChg>
      <pc:sldChg chg="add del setBg">
        <pc:chgData name="Claydon, Jennifer" userId="ce0eb07d-25b6-48a6-8fb4-8758c2501a97" providerId="ADAL" clId="{FD36EA1A-CE48-42B0-952B-39138FBE004A}" dt="2023-03-15T14:20:48.721" v="93" actId="47"/>
        <pc:sldMkLst>
          <pc:docMk/>
          <pc:sldMk cId="900335930" sldId="259"/>
        </pc:sldMkLst>
      </pc:sldChg>
      <pc:sldChg chg="addSp delSp modSp new mod modTransition modClrScheme chgLayout modNotesTx">
        <pc:chgData name="Claydon, Jennifer" userId="ce0eb07d-25b6-48a6-8fb4-8758c2501a97" providerId="ADAL" clId="{FD36EA1A-CE48-42B0-952B-39138FBE004A}" dt="2023-03-15T15:41:07.604" v="3449"/>
        <pc:sldMkLst>
          <pc:docMk/>
          <pc:sldMk cId="1038341382" sldId="259"/>
        </pc:sldMkLst>
        <pc:spChg chg="del mod ord">
          <ac:chgData name="Claydon, Jennifer" userId="ce0eb07d-25b6-48a6-8fb4-8758c2501a97" providerId="ADAL" clId="{FD36EA1A-CE48-42B0-952B-39138FBE004A}" dt="2023-03-15T14:20:55.768" v="95" actId="700"/>
          <ac:spMkLst>
            <pc:docMk/>
            <pc:sldMk cId="1038341382" sldId="259"/>
            <ac:spMk id="2" creationId="{FAC158EB-CD3A-D85D-043D-DC87ECBD45A8}"/>
          </ac:spMkLst>
        </pc:spChg>
        <pc:spChg chg="del">
          <ac:chgData name="Claydon, Jennifer" userId="ce0eb07d-25b6-48a6-8fb4-8758c2501a97" providerId="ADAL" clId="{FD36EA1A-CE48-42B0-952B-39138FBE004A}" dt="2023-03-15T14:20:55.768" v="95" actId="700"/>
          <ac:spMkLst>
            <pc:docMk/>
            <pc:sldMk cId="1038341382" sldId="259"/>
            <ac:spMk id="3" creationId="{E93AE4BF-F023-36BC-D14F-E0EE006C35DF}"/>
          </ac:spMkLst>
        </pc:spChg>
        <pc:spChg chg="add mod ord">
          <ac:chgData name="Claydon, Jennifer" userId="ce0eb07d-25b6-48a6-8fb4-8758c2501a97" providerId="ADAL" clId="{FD36EA1A-CE48-42B0-952B-39138FBE004A}" dt="2023-03-15T14:25:23.622" v="283" actId="12789"/>
          <ac:spMkLst>
            <pc:docMk/>
            <pc:sldMk cId="1038341382" sldId="259"/>
            <ac:spMk id="4" creationId="{2F482D65-51B1-4D6D-8F90-1CF2C8540482}"/>
          </ac:spMkLst>
        </pc:spChg>
        <pc:spChg chg="add mod">
          <ac:chgData name="Claydon, Jennifer" userId="ce0eb07d-25b6-48a6-8fb4-8758c2501a97" providerId="ADAL" clId="{FD36EA1A-CE48-42B0-952B-39138FBE004A}" dt="2023-03-15T14:28:02.637" v="332"/>
          <ac:spMkLst>
            <pc:docMk/>
            <pc:sldMk cId="1038341382" sldId="259"/>
            <ac:spMk id="11" creationId="{C347865A-74D3-B80D-7154-89FB830CD96E}"/>
          </ac:spMkLst>
        </pc:spChg>
        <pc:spChg chg="add mod">
          <ac:chgData name="Claydon, Jennifer" userId="ce0eb07d-25b6-48a6-8fb4-8758c2501a97" providerId="ADAL" clId="{FD36EA1A-CE48-42B0-952B-39138FBE004A}" dt="2023-03-15T14:28:02.637" v="332"/>
          <ac:spMkLst>
            <pc:docMk/>
            <pc:sldMk cId="1038341382" sldId="259"/>
            <ac:spMk id="12" creationId="{8B72765A-2C87-4E77-98F2-5F5A3FA98C2D}"/>
          </ac:spMkLst>
        </pc:spChg>
        <pc:picChg chg="add del mod">
          <ac:chgData name="Claydon, Jennifer" userId="ce0eb07d-25b6-48a6-8fb4-8758c2501a97" providerId="ADAL" clId="{FD36EA1A-CE48-42B0-952B-39138FBE004A}" dt="2023-03-15T14:22:27.508" v="136" actId="478"/>
          <ac:picMkLst>
            <pc:docMk/>
            <pc:sldMk cId="1038341382" sldId="259"/>
            <ac:picMk id="6" creationId="{C78464A3-52EB-559B-6CB8-A42EB042860A}"/>
          </ac:picMkLst>
        </pc:picChg>
        <pc:picChg chg="add del mod">
          <ac:chgData name="Claydon, Jennifer" userId="ce0eb07d-25b6-48a6-8fb4-8758c2501a97" providerId="ADAL" clId="{FD36EA1A-CE48-42B0-952B-39138FBE004A}" dt="2023-03-15T14:22:45.589" v="143" actId="21"/>
          <ac:picMkLst>
            <pc:docMk/>
            <pc:sldMk cId="1038341382" sldId="259"/>
            <ac:picMk id="8" creationId="{1FFBE6CE-284C-89D2-DE34-B1BC8366D4E1}"/>
          </ac:picMkLst>
        </pc:picChg>
        <pc:picChg chg="add mod">
          <ac:chgData name="Claydon, Jennifer" userId="ce0eb07d-25b6-48a6-8fb4-8758c2501a97" providerId="ADAL" clId="{FD36EA1A-CE48-42B0-952B-39138FBE004A}" dt="2023-03-15T14:28:02.637" v="332"/>
          <ac:picMkLst>
            <pc:docMk/>
            <pc:sldMk cId="1038341382" sldId="259"/>
            <ac:picMk id="9" creationId="{31AD9CD0-4756-5E64-3D48-2FCE1043C773}"/>
          </ac:picMkLst>
        </pc:picChg>
        <pc:picChg chg="add mod">
          <ac:chgData name="Claydon, Jennifer" userId="ce0eb07d-25b6-48a6-8fb4-8758c2501a97" providerId="ADAL" clId="{FD36EA1A-CE48-42B0-952B-39138FBE004A}" dt="2023-03-15T14:28:02.637" v="332"/>
          <ac:picMkLst>
            <pc:docMk/>
            <pc:sldMk cId="1038341382" sldId="259"/>
            <ac:picMk id="10" creationId="{DDAF6020-CF76-61CF-5BA3-25A0635CBE97}"/>
          </ac:picMkLst>
        </pc:picChg>
      </pc:sldChg>
      <pc:sldChg chg="addSp delSp modSp new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2633324398" sldId="260"/>
        </pc:sldMkLst>
        <pc:spChg chg="mod">
          <ac:chgData name="Claydon, Jennifer" userId="ce0eb07d-25b6-48a6-8fb4-8758c2501a97" providerId="ADAL" clId="{FD36EA1A-CE48-42B0-952B-39138FBE004A}" dt="2023-03-15T14:47:53.787" v="1447" actId="6549"/>
          <ac:spMkLst>
            <pc:docMk/>
            <pc:sldMk cId="2633324398" sldId="260"/>
            <ac:spMk id="2" creationId="{49102A6D-276D-286B-A1D5-3F2C7DE20A9F}"/>
          </ac:spMkLst>
        </pc:spChg>
        <pc:spChg chg="add mod ord">
          <ac:chgData name="Claydon, Jennifer" userId="ce0eb07d-25b6-48a6-8fb4-8758c2501a97" providerId="ADAL" clId="{FD36EA1A-CE48-42B0-952B-39138FBE004A}" dt="2023-03-15T14:30:31.916" v="385" actId="207"/>
          <ac:spMkLst>
            <pc:docMk/>
            <pc:sldMk cId="2633324398" sldId="260"/>
            <ac:spMk id="3" creationId="{6EE1647C-3268-5850-A967-BB614E951806}"/>
          </ac:spMkLst>
        </pc:spChg>
        <pc:spChg chg="add del mod">
          <ac:chgData name="Claydon, Jennifer" userId="ce0eb07d-25b6-48a6-8fb4-8758c2501a97" providerId="ADAL" clId="{FD36EA1A-CE48-42B0-952B-39138FBE004A}" dt="2023-03-15T14:27:34.090" v="327"/>
          <ac:spMkLst>
            <pc:docMk/>
            <pc:sldMk cId="2633324398" sldId="260"/>
            <ac:spMk id="4" creationId="{6E765267-5714-67E0-81A9-BF19E77BBEDE}"/>
          </ac:spMkLst>
        </pc:spChg>
        <pc:spChg chg="add del mod">
          <ac:chgData name="Claydon, Jennifer" userId="ce0eb07d-25b6-48a6-8fb4-8758c2501a97" providerId="ADAL" clId="{FD36EA1A-CE48-42B0-952B-39138FBE004A}" dt="2023-03-15T14:28:12.080" v="342"/>
          <ac:spMkLst>
            <pc:docMk/>
            <pc:sldMk cId="2633324398" sldId="260"/>
            <ac:spMk id="7" creationId="{50B24F31-A589-D684-2EBD-9E36FC3BB0FB}"/>
          </ac:spMkLst>
        </pc:spChg>
        <pc:spChg chg="add del mod">
          <ac:chgData name="Claydon, Jennifer" userId="ce0eb07d-25b6-48a6-8fb4-8758c2501a97" providerId="ADAL" clId="{FD36EA1A-CE48-42B0-952B-39138FBE004A}" dt="2023-03-15T14:28:12.080" v="342"/>
          <ac:spMkLst>
            <pc:docMk/>
            <pc:sldMk cId="2633324398" sldId="260"/>
            <ac:spMk id="8" creationId="{32B34E28-01F2-B000-3B34-F944D7A5DF8A}"/>
          </ac:spMkLst>
        </pc:spChg>
        <pc:spChg chg="add del mod">
          <ac:chgData name="Claydon, Jennifer" userId="ce0eb07d-25b6-48a6-8fb4-8758c2501a97" providerId="ADAL" clId="{FD36EA1A-CE48-42B0-952B-39138FBE004A}" dt="2023-03-15T14:28:11.788" v="341"/>
          <ac:spMkLst>
            <pc:docMk/>
            <pc:sldMk cId="2633324398" sldId="260"/>
            <ac:spMk id="11" creationId="{B6DB990B-FF5A-81E9-5CDA-B898FC99B554}"/>
          </ac:spMkLst>
        </pc:spChg>
        <pc:spChg chg="add del mod">
          <ac:chgData name="Claydon, Jennifer" userId="ce0eb07d-25b6-48a6-8fb4-8758c2501a97" providerId="ADAL" clId="{FD36EA1A-CE48-42B0-952B-39138FBE004A}" dt="2023-03-15T14:28:11.788" v="341"/>
          <ac:spMkLst>
            <pc:docMk/>
            <pc:sldMk cId="2633324398" sldId="260"/>
            <ac:spMk id="12" creationId="{1C0E40F1-1CF3-EC76-610D-202F976B6C07}"/>
          </ac:spMkLst>
        </pc:spChg>
        <pc:spChg chg="add del mod">
          <ac:chgData name="Claydon, Jennifer" userId="ce0eb07d-25b6-48a6-8fb4-8758c2501a97" providerId="ADAL" clId="{FD36EA1A-CE48-42B0-952B-39138FBE004A}" dt="2023-03-15T14:31:27.145" v="416"/>
          <ac:spMkLst>
            <pc:docMk/>
            <pc:sldMk cId="2633324398" sldId="260"/>
            <ac:spMk id="13" creationId="{C1224968-EFDC-C9DD-4268-AC23D211848D}"/>
          </ac:spMkLst>
        </pc:spChg>
        <pc:spChg chg="add mod">
          <ac:chgData name="Claydon, Jennifer" userId="ce0eb07d-25b6-48a6-8fb4-8758c2501a97" providerId="ADAL" clId="{FD36EA1A-CE48-42B0-952B-39138FBE004A}" dt="2023-03-15T14:30:57.924" v="403" actId="1076"/>
          <ac:spMkLst>
            <pc:docMk/>
            <pc:sldMk cId="2633324398" sldId="260"/>
            <ac:spMk id="14" creationId="{EC06F816-6D4A-8175-9337-3A2D3972EABC}"/>
          </ac:spMkLst>
        </pc:spChg>
        <pc:picChg chg="add del mod">
          <ac:chgData name="Claydon, Jennifer" userId="ce0eb07d-25b6-48a6-8fb4-8758c2501a97" providerId="ADAL" clId="{FD36EA1A-CE48-42B0-952B-39138FBE004A}" dt="2023-03-15T14:28:12.080" v="342"/>
          <ac:picMkLst>
            <pc:docMk/>
            <pc:sldMk cId="2633324398" sldId="260"/>
            <ac:picMk id="5" creationId="{494E6E72-F276-60F6-6446-F8C86D46C4C3}"/>
          </ac:picMkLst>
        </pc:picChg>
        <pc:picChg chg="add del mod">
          <ac:chgData name="Claydon, Jennifer" userId="ce0eb07d-25b6-48a6-8fb4-8758c2501a97" providerId="ADAL" clId="{FD36EA1A-CE48-42B0-952B-39138FBE004A}" dt="2023-03-15T14:28:12.080" v="342"/>
          <ac:picMkLst>
            <pc:docMk/>
            <pc:sldMk cId="2633324398" sldId="260"/>
            <ac:picMk id="6" creationId="{5CE1B7C1-4AB3-AB2A-04A3-B2EEE521BE18}"/>
          </ac:picMkLst>
        </pc:picChg>
        <pc:picChg chg="add del mod">
          <ac:chgData name="Claydon, Jennifer" userId="ce0eb07d-25b6-48a6-8fb4-8758c2501a97" providerId="ADAL" clId="{FD36EA1A-CE48-42B0-952B-39138FBE004A}" dt="2023-03-15T14:28:11.788" v="341"/>
          <ac:picMkLst>
            <pc:docMk/>
            <pc:sldMk cId="2633324398" sldId="260"/>
            <ac:picMk id="9" creationId="{DB477448-3388-7B2D-F080-9165851DCD90}"/>
          </ac:picMkLst>
        </pc:picChg>
        <pc:picChg chg="add del mod">
          <ac:chgData name="Claydon, Jennifer" userId="ce0eb07d-25b6-48a6-8fb4-8758c2501a97" providerId="ADAL" clId="{FD36EA1A-CE48-42B0-952B-39138FBE004A}" dt="2023-03-15T14:28:11.788" v="341"/>
          <ac:picMkLst>
            <pc:docMk/>
            <pc:sldMk cId="2633324398" sldId="260"/>
            <ac:picMk id="10" creationId="{D0042D9F-E129-F2CA-B922-52261921D3B9}"/>
          </ac:picMkLst>
        </pc:picChg>
        <pc:picChg chg="add mod modCrop">
          <ac:chgData name="Claydon, Jennifer" userId="ce0eb07d-25b6-48a6-8fb4-8758c2501a97" providerId="ADAL" clId="{FD36EA1A-CE48-42B0-952B-39138FBE004A}" dt="2023-03-15T14:31:33.919" v="421" actId="1076"/>
          <ac:picMkLst>
            <pc:docMk/>
            <pc:sldMk cId="2633324398" sldId="260"/>
            <ac:picMk id="16" creationId="{851C418A-D7BD-D930-480A-911A01DFE948}"/>
          </ac:picMkLst>
        </pc:picChg>
      </pc:sldChg>
      <pc:sldChg chg="addSp delSp modSp add mod modTransition modAnim modNotesTx">
        <pc:chgData name="Claydon, Jennifer" userId="ce0eb07d-25b6-48a6-8fb4-8758c2501a97" providerId="ADAL" clId="{FD36EA1A-CE48-42B0-952B-39138FBE004A}" dt="2023-03-15T15:41:07.604" v="3449"/>
        <pc:sldMkLst>
          <pc:docMk/>
          <pc:sldMk cId="554646735" sldId="261"/>
        </pc:sldMkLst>
        <pc:spChg chg="mod">
          <ac:chgData name="Claydon, Jennifer" userId="ce0eb07d-25b6-48a6-8fb4-8758c2501a97" providerId="ADAL" clId="{FD36EA1A-CE48-42B0-952B-39138FBE004A}" dt="2023-03-15T14:32:11.480" v="449" actId="404"/>
          <ac:spMkLst>
            <pc:docMk/>
            <pc:sldMk cId="554646735" sldId="261"/>
            <ac:spMk id="2" creationId="{49102A6D-276D-286B-A1D5-3F2C7DE20A9F}"/>
          </ac:spMkLst>
        </pc:spChg>
        <pc:spChg chg="del">
          <ac:chgData name="Claydon, Jennifer" userId="ce0eb07d-25b6-48a6-8fb4-8758c2501a97" providerId="ADAL" clId="{FD36EA1A-CE48-42B0-952B-39138FBE004A}" dt="2023-03-15T14:32:14.980" v="453" actId="478"/>
          <ac:spMkLst>
            <pc:docMk/>
            <pc:sldMk cId="554646735" sldId="261"/>
            <ac:spMk id="14" creationId="{EC06F816-6D4A-8175-9337-3A2D3972EABC}"/>
          </ac:spMkLst>
        </pc:spChg>
        <pc:picChg chg="add mod">
          <ac:chgData name="Claydon, Jennifer" userId="ce0eb07d-25b6-48a6-8fb4-8758c2501a97" providerId="ADAL" clId="{FD36EA1A-CE48-42B0-952B-39138FBE004A}" dt="2023-03-15T14:32:52.569" v="466" actId="1076"/>
          <ac:picMkLst>
            <pc:docMk/>
            <pc:sldMk cId="554646735" sldId="261"/>
            <ac:picMk id="4" creationId="{4327A487-1FE5-E1CF-CF20-4C6397B4F81F}"/>
          </ac:picMkLst>
        </pc:picChg>
        <pc:picChg chg="del">
          <ac:chgData name="Claydon, Jennifer" userId="ce0eb07d-25b6-48a6-8fb4-8758c2501a97" providerId="ADAL" clId="{FD36EA1A-CE48-42B0-952B-39138FBE004A}" dt="2023-03-15T14:32:15.444" v="454" actId="478"/>
          <ac:picMkLst>
            <pc:docMk/>
            <pc:sldMk cId="554646735" sldId="261"/>
            <ac:picMk id="16" creationId="{851C418A-D7BD-D930-480A-911A01DFE948}"/>
          </ac:picMkLst>
        </pc:picChg>
      </pc:sldChg>
      <pc:sldChg chg="addSp delSp modSp add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363946703" sldId="262"/>
        </pc:sldMkLst>
        <pc:spChg chg="mod">
          <ac:chgData name="Claydon, Jennifer" userId="ce0eb07d-25b6-48a6-8fb4-8758c2501a97" providerId="ADAL" clId="{FD36EA1A-CE48-42B0-952B-39138FBE004A}" dt="2023-03-15T15:38:29.095" v="3414" actId="6549"/>
          <ac:spMkLst>
            <pc:docMk/>
            <pc:sldMk cId="363946703" sldId="262"/>
            <ac:spMk id="2" creationId="{49102A6D-276D-286B-A1D5-3F2C7DE20A9F}"/>
          </ac:spMkLst>
        </pc:spChg>
        <pc:spChg chg="mod">
          <ac:chgData name="Claydon, Jennifer" userId="ce0eb07d-25b6-48a6-8fb4-8758c2501a97" providerId="ADAL" clId="{FD36EA1A-CE48-42B0-952B-39138FBE004A}" dt="2023-03-15T14:34:07.338" v="569" actId="1076"/>
          <ac:spMkLst>
            <pc:docMk/>
            <pc:sldMk cId="363946703" sldId="262"/>
            <ac:spMk id="3" creationId="{6EE1647C-3268-5850-A967-BB614E951806}"/>
          </ac:spMkLst>
        </pc:spChg>
        <pc:spChg chg="add mod">
          <ac:chgData name="Claydon, Jennifer" userId="ce0eb07d-25b6-48a6-8fb4-8758c2501a97" providerId="ADAL" clId="{FD36EA1A-CE48-42B0-952B-39138FBE004A}" dt="2023-03-15T14:37:02.528" v="858" actId="14100"/>
          <ac:spMkLst>
            <pc:docMk/>
            <pc:sldMk cId="363946703" sldId="262"/>
            <ac:spMk id="4" creationId="{04E09A39-5E7F-08DE-A2A0-A3C5D67CE012}"/>
          </ac:spMkLst>
        </pc:spChg>
        <pc:spChg chg="add mod">
          <ac:chgData name="Claydon, Jennifer" userId="ce0eb07d-25b6-48a6-8fb4-8758c2501a97" providerId="ADAL" clId="{FD36EA1A-CE48-42B0-952B-39138FBE004A}" dt="2023-03-15T14:37:05.251" v="863" actId="14100"/>
          <ac:spMkLst>
            <pc:docMk/>
            <pc:sldMk cId="363946703" sldId="262"/>
            <ac:spMk id="5" creationId="{F489E807-BEB4-6880-B668-9761CAF29248}"/>
          </ac:spMkLst>
        </pc:spChg>
        <pc:spChg chg="add mod">
          <ac:chgData name="Claydon, Jennifer" userId="ce0eb07d-25b6-48a6-8fb4-8758c2501a97" providerId="ADAL" clId="{FD36EA1A-CE48-42B0-952B-39138FBE004A}" dt="2023-03-15T14:35:16.047" v="712" actId="14100"/>
          <ac:spMkLst>
            <pc:docMk/>
            <pc:sldMk cId="363946703" sldId="262"/>
            <ac:spMk id="6" creationId="{A4BC20B9-F291-50DF-DB4E-F8CD00DCD543}"/>
          </ac:spMkLst>
        </pc:spChg>
        <pc:spChg chg="add del mod">
          <ac:chgData name="Claydon, Jennifer" userId="ce0eb07d-25b6-48a6-8fb4-8758c2501a97" providerId="ADAL" clId="{FD36EA1A-CE48-42B0-952B-39138FBE004A}" dt="2023-03-15T14:36:08.112" v="723"/>
          <ac:spMkLst>
            <pc:docMk/>
            <pc:sldMk cId="363946703" sldId="262"/>
            <ac:spMk id="7" creationId="{2FF068A7-CD12-F966-AC73-B9BBA9ECC0E0}"/>
          </ac:spMkLst>
        </pc:spChg>
        <pc:spChg chg="mod">
          <ac:chgData name="Claydon, Jennifer" userId="ce0eb07d-25b6-48a6-8fb4-8758c2501a97" providerId="ADAL" clId="{FD36EA1A-CE48-42B0-952B-39138FBE004A}" dt="2023-03-15T14:35:50.193" v="716" actId="20577"/>
          <ac:spMkLst>
            <pc:docMk/>
            <pc:sldMk cId="363946703" sldId="262"/>
            <ac:spMk id="14" creationId="{EC06F816-6D4A-8175-9337-3A2D3972EABC}"/>
          </ac:spMkLst>
        </pc:spChg>
        <pc:picChg chg="del">
          <ac:chgData name="Claydon, Jennifer" userId="ce0eb07d-25b6-48a6-8fb4-8758c2501a97" providerId="ADAL" clId="{FD36EA1A-CE48-42B0-952B-39138FBE004A}" dt="2023-03-15T14:33:25.820" v="487" actId="478"/>
          <ac:picMkLst>
            <pc:docMk/>
            <pc:sldMk cId="363946703" sldId="262"/>
            <ac:picMk id="16" creationId="{851C418A-D7BD-D930-480A-911A01DFE948}"/>
          </ac:picMkLst>
        </pc:picChg>
      </pc:sldChg>
      <pc:sldChg chg="new del">
        <pc:chgData name="Claydon, Jennifer" userId="ce0eb07d-25b6-48a6-8fb4-8758c2501a97" providerId="ADAL" clId="{FD36EA1A-CE48-42B0-952B-39138FBE004A}" dt="2023-03-15T14:33:04.282" v="471" actId="47"/>
        <pc:sldMkLst>
          <pc:docMk/>
          <pc:sldMk cId="3141146048" sldId="262"/>
        </pc:sldMkLst>
      </pc:sldChg>
      <pc:sldChg chg="addSp delSp modSp add mod modTransition">
        <pc:chgData name="Claydon, Jennifer" userId="ce0eb07d-25b6-48a6-8fb4-8758c2501a97" providerId="ADAL" clId="{FD36EA1A-CE48-42B0-952B-39138FBE004A}" dt="2023-03-15T15:41:07.604" v="3449"/>
        <pc:sldMkLst>
          <pc:docMk/>
          <pc:sldMk cId="3392907375" sldId="263"/>
        </pc:sldMkLst>
        <pc:spChg chg="mod">
          <ac:chgData name="Claydon, Jennifer" userId="ce0eb07d-25b6-48a6-8fb4-8758c2501a97" providerId="ADAL" clId="{FD36EA1A-CE48-42B0-952B-39138FBE004A}" dt="2023-03-15T14:47:57.054" v="1448" actId="6549"/>
          <ac:spMkLst>
            <pc:docMk/>
            <pc:sldMk cId="3392907375" sldId="263"/>
            <ac:spMk id="2" creationId="{49102A6D-276D-286B-A1D5-3F2C7DE20A9F}"/>
          </ac:spMkLst>
        </pc:spChg>
        <pc:spChg chg="del mod">
          <ac:chgData name="Claydon, Jennifer" userId="ce0eb07d-25b6-48a6-8fb4-8758c2501a97" providerId="ADAL" clId="{FD36EA1A-CE48-42B0-952B-39138FBE004A}" dt="2023-03-15T15:34:13.192" v="3286" actId="478"/>
          <ac:spMkLst>
            <pc:docMk/>
            <pc:sldMk cId="3392907375" sldId="263"/>
            <ac:spMk id="3" creationId="{6EE1647C-3268-5850-A967-BB614E951806}"/>
          </ac:spMkLst>
        </pc:spChg>
        <pc:spChg chg="mod">
          <ac:chgData name="Claydon, Jennifer" userId="ce0eb07d-25b6-48a6-8fb4-8758c2501a97" providerId="ADAL" clId="{FD36EA1A-CE48-42B0-952B-39138FBE004A}" dt="2023-03-15T14:37:32.879" v="870" actId="207"/>
          <ac:spMkLst>
            <pc:docMk/>
            <pc:sldMk cId="3392907375" sldId="263"/>
            <ac:spMk id="4" creationId="{04E09A39-5E7F-08DE-A2A0-A3C5D67CE012}"/>
          </ac:spMkLst>
        </pc:spChg>
        <pc:spChg chg="mod">
          <ac:chgData name="Claydon, Jennifer" userId="ce0eb07d-25b6-48a6-8fb4-8758c2501a97" providerId="ADAL" clId="{FD36EA1A-CE48-42B0-952B-39138FBE004A}" dt="2023-03-15T14:37:35.109" v="874" actId="207"/>
          <ac:spMkLst>
            <pc:docMk/>
            <pc:sldMk cId="3392907375" sldId="263"/>
            <ac:spMk id="5" creationId="{F489E807-BEB4-6880-B668-9761CAF29248}"/>
          </ac:spMkLst>
        </pc:spChg>
        <pc:spChg chg="mod">
          <ac:chgData name="Claydon, Jennifer" userId="ce0eb07d-25b6-48a6-8fb4-8758c2501a97" providerId="ADAL" clId="{FD36EA1A-CE48-42B0-952B-39138FBE004A}" dt="2023-03-15T14:37:26.018" v="869" actId="207"/>
          <ac:spMkLst>
            <pc:docMk/>
            <pc:sldMk cId="3392907375" sldId="263"/>
            <ac:spMk id="6" creationId="{A4BC20B9-F291-50DF-DB4E-F8CD00DCD543}"/>
          </ac:spMkLst>
        </pc:spChg>
        <pc:spChg chg="add mod ord">
          <ac:chgData name="Claydon, Jennifer" userId="ce0eb07d-25b6-48a6-8fb4-8758c2501a97" providerId="ADAL" clId="{FD36EA1A-CE48-42B0-952B-39138FBE004A}" dt="2023-03-15T15:34:17.845" v="3288" actId="167"/>
          <ac:spMkLst>
            <pc:docMk/>
            <pc:sldMk cId="3392907375" sldId="263"/>
            <ac:spMk id="7" creationId="{D67DB917-B34B-6F29-074B-D27DEC37B871}"/>
          </ac:spMkLst>
        </pc:spChg>
      </pc:sldChg>
      <pc:sldChg chg="modSp add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4118284986" sldId="264"/>
        </pc:sldMkLst>
        <pc:spChg chg="mod">
          <ac:chgData name="Claydon, Jennifer" userId="ce0eb07d-25b6-48a6-8fb4-8758c2501a97" providerId="ADAL" clId="{FD36EA1A-CE48-42B0-952B-39138FBE004A}" dt="2023-03-15T14:47:59.506" v="1449" actId="6549"/>
          <ac:spMkLst>
            <pc:docMk/>
            <pc:sldMk cId="4118284986" sldId="264"/>
            <ac:spMk id="2" creationId="{49102A6D-276D-286B-A1D5-3F2C7DE20A9F}"/>
          </ac:spMkLst>
        </pc:spChg>
        <pc:spChg chg="mod">
          <ac:chgData name="Claydon, Jennifer" userId="ce0eb07d-25b6-48a6-8fb4-8758c2501a97" providerId="ADAL" clId="{FD36EA1A-CE48-42B0-952B-39138FBE004A}" dt="2023-03-15T14:36:37.015" v="807" actId="20577"/>
          <ac:spMkLst>
            <pc:docMk/>
            <pc:sldMk cId="4118284986" sldId="264"/>
            <ac:spMk id="4" creationId="{04E09A39-5E7F-08DE-A2A0-A3C5D67CE012}"/>
          </ac:spMkLst>
        </pc:spChg>
        <pc:spChg chg="mod">
          <ac:chgData name="Claydon, Jennifer" userId="ce0eb07d-25b6-48a6-8fb4-8758c2501a97" providerId="ADAL" clId="{FD36EA1A-CE48-42B0-952B-39138FBE004A}" dt="2023-03-15T14:36:48.932" v="851" actId="14100"/>
          <ac:spMkLst>
            <pc:docMk/>
            <pc:sldMk cId="4118284986" sldId="264"/>
            <ac:spMk id="5" creationId="{F489E807-BEB4-6880-B668-9761CAF29248}"/>
          </ac:spMkLst>
        </pc:spChg>
        <pc:spChg chg="mod">
          <ac:chgData name="Claydon, Jennifer" userId="ce0eb07d-25b6-48a6-8fb4-8758c2501a97" providerId="ADAL" clId="{FD36EA1A-CE48-42B0-952B-39138FBE004A}" dt="2023-03-15T14:36:51.616" v="852" actId="14100"/>
          <ac:spMkLst>
            <pc:docMk/>
            <pc:sldMk cId="4118284986" sldId="264"/>
            <ac:spMk id="6" creationId="{A4BC20B9-F291-50DF-DB4E-F8CD00DCD543}"/>
          </ac:spMkLst>
        </pc:spChg>
        <pc:spChg chg="mod">
          <ac:chgData name="Claydon, Jennifer" userId="ce0eb07d-25b6-48a6-8fb4-8758c2501a97" providerId="ADAL" clId="{FD36EA1A-CE48-42B0-952B-39138FBE004A}" dt="2023-03-15T14:36:32.511" v="798" actId="14100"/>
          <ac:spMkLst>
            <pc:docMk/>
            <pc:sldMk cId="4118284986" sldId="264"/>
            <ac:spMk id="14" creationId="{EC06F816-6D4A-8175-9337-3A2D3972EABC}"/>
          </ac:spMkLst>
        </pc:spChg>
      </pc:sldChg>
      <pc:sldChg chg="add del">
        <pc:chgData name="Claydon, Jennifer" userId="ce0eb07d-25b6-48a6-8fb4-8758c2501a97" providerId="ADAL" clId="{FD36EA1A-CE48-42B0-952B-39138FBE004A}" dt="2023-03-15T14:36:57.700" v="857" actId="47"/>
        <pc:sldMkLst>
          <pc:docMk/>
          <pc:sldMk cId="4093772397" sldId="265"/>
        </pc:sldMkLst>
      </pc:sldChg>
      <pc:sldChg chg="modSp add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1098262444" sldId="266"/>
        </pc:sldMkLst>
        <pc:spChg chg="mod">
          <ac:chgData name="Claydon, Jennifer" userId="ce0eb07d-25b6-48a6-8fb4-8758c2501a97" providerId="ADAL" clId="{FD36EA1A-CE48-42B0-952B-39138FBE004A}" dt="2023-03-15T15:38:41.725" v="3418" actId="6549"/>
          <ac:spMkLst>
            <pc:docMk/>
            <pc:sldMk cId="1098262444" sldId="266"/>
            <ac:spMk id="2" creationId="{49102A6D-276D-286B-A1D5-3F2C7DE20A9F}"/>
          </ac:spMkLst>
        </pc:spChg>
        <pc:spChg chg="mod">
          <ac:chgData name="Claydon, Jennifer" userId="ce0eb07d-25b6-48a6-8fb4-8758c2501a97" providerId="ADAL" clId="{FD36EA1A-CE48-42B0-952B-39138FBE004A}" dt="2023-03-15T14:37:49.478" v="882" actId="207"/>
          <ac:spMkLst>
            <pc:docMk/>
            <pc:sldMk cId="1098262444" sldId="266"/>
            <ac:spMk id="3" creationId="{6EE1647C-3268-5850-A967-BB614E951806}"/>
          </ac:spMkLst>
        </pc:spChg>
        <pc:spChg chg="mod">
          <ac:chgData name="Claydon, Jennifer" userId="ce0eb07d-25b6-48a6-8fb4-8758c2501a97" providerId="ADAL" clId="{FD36EA1A-CE48-42B0-952B-39138FBE004A}" dt="2023-03-15T14:37:45.963" v="880" actId="207"/>
          <ac:spMkLst>
            <pc:docMk/>
            <pc:sldMk cId="1098262444" sldId="266"/>
            <ac:spMk id="4" creationId="{04E09A39-5E7F-08DE-A2A0-A3C5D67CE012}"/>
          </ac:spMkLst>
        </pc:spChg>
        <pc:spChg chg="mod">
          <ac:chgData name="Claydon, Jennifer" userId="ce0eb07d-25b6-48a6-8fb4-8758c2501a97" providerId="ADAL" clId="{FD36EA1A-CE48-42B0-952B-39138FBE004A}" dt="2023-03-15T14:37:42.505" v="876" actId="207"/>
          <ac:spMkLst>
            <pc:docMk/>
            <pc:sldMk cId="1098262444" sldId="266"/>
            <ac:spMk id="5" creationId="{F489E807-BEB4-6880-B668-9761CAF29248}"/>
          </ac:spMkLst>
        </pc:spChg>
        <pc:spChg chg="mod">
          <ac:chgData name="Claydon, Jennifer" userId="ce0eb07d-25b6-48a6-8fb4-8758c2501a97" providerId="ADAL" clId="{FD36EA1A-CE48-42B0-952B-39138FBE004A}" dt="2023-03-15T14:37:51.129" v="883" actId="207"/>
          <ac:spMkLst>
            <pc:docMk/>
            <pc:sldMk cId="1098262444" sldId="266"/>
            <ac:spMk id="6" creationId="{A4BC20B9-F291-50DF-DB4E-F8CD00DCD543}"/>
          </ac:spMkLst>
        </pc:spChg>
      </pc:sldChg>
      <pc:sldChg chg="modSp add mod modTransition modNotesTx">
        <pc:chgData name="Claydon, Jennifer" userId="ce0eb07d-25b6-48a6-8fb4-8758c2501a97" providerId="ADAL" clId="{FD36EA1A-CE48-42B0-952B-39138FBE004A}" dt="2023-03-15T15:41:33.600" v="3454" actId="14100"/>
        <pc:sldMkLst>
          <pc:docMk/>
          <pc:sldMk cId="3224918367" sldId="267"/>
        </pc:sldMkLst>
        <pc:spChg chg="mod">
          <ac:chgData name="Claydon, Jennifer" userId="ce0eb07d-25b6-48a6-8fb4-8758c2501a97" providerId="ADAL" clId="{FD36EA1A-CE48-42B0-952B-39138FBE004A}" dt="2023-03-15T14:38:19.619" v="914" actId="20577"/>
          <ac:spMkLst>
            <pc:docMk/>
            <pc:sldMk cId="3224918367" sldId="267"/>
            <ac:spMk id="2" creationId="{49102A6D-276D-286B-A1D5-3F2C7DE20A9F}"/>
          </ac:spMkLst>
        </pc:spChg>
        <pc:spChg chg="mod">
          <ac:chgData name="Claydon, Jennifer" userId="ce0eb07d-25b6-48a6-8fb4-8758c2501a97" providerId="ADAL" clId="{FD36EA1A-CE48-42B0-952B-39138FBE004A}" dt="2023-03-15T15:41:33.600" v="3454" actId="14100"/>
          <ac:spMkLst>
            <pc:docMk/>
            <pc:sldMk cId="3224918367" sldId="267"/>
            <ac:spMk id="14" creationId="{EC06F816-6D4A-8175-9337-3A2D3972EABC}"/>
          </ac:spMkLst>
        </pc:spChg>
        <pc:picChg chg="mod">
          <ac:chgData name="Claydon, Jennifer" userId="ce0eb07d-25b6-48a6-8fb4-8758c2501a97" providerId="ADAL" clId="{FD36EA1A-CE48-42B0-952B-39138FBE004A}" dt="2023-03-15T14:38:58.114" v="933" actId="14826"/>
          <ac:picMkLst>
            <pc:docMk/>
            <pc:sldMk cId="3224918367" sldId="267"/>
            <ac:picMk id="16" creationId="{851C418A-D7BD-D930-480A-911A01DFE948}"/>
          </ac:picMkLst>
        </pc:picChg>
      </pc:sldChg>
      <pc:sldChg chg="add del">
        <pc:chgData name="Claydon, Jennifer" userId="ce0eb07d-25b6-48a6-8fb4-8758c2501a97" providerId="ADAL" clId="{FD36EA1A-CE48-42B0-952B-39138FBE004A}" dt="2023-03-15T14:38:10.056" v="888" actId="47"/>
        <pc:sldMkLst>
          <pc:docMk/>
          <pc:sldMk cId="4277046607" sldId="267"/>
        </pc:sldMkLst>
      </pc:sldChg>
      <pc:sldChg chg="addSp delSp modSp add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4058967466" sldId="268"/>
        </pc:sldMkLst>
        <pc:spChg chg="mod">
          <ac:chgData name="Claydon, Jennifer" userId="ce0eb07d-25b6-48a6-8fb4-8758c2501a97" providerId="ADAL" clId="{FD36EA1A-CE48-42B0-952B-39138FBE004A}" dt="2023-03-15T14:47:48.898" v="1443" actId="20577"/>
          <ac:spMkLst>
            <pc:docMk/>
            <pc:sldMk cId="4058967466" sldId="268"/>
            <ac:spMk id="2" creationId="{49102A6D-276D-286B-A1D5-3F2C7DE20A9F}"/>
          </ac:spMkLst>
        </pc:spChg>
        <pc:spChg chg="mod">
          <ac:chgData name="Claydon, Jennifer" userId="ce0eb07d-25b6-48a6-8fb4-8758c2501a97" providerId="ADAL" clId="{FD36EA1A-CE48-42B0-952B-39138FBE004A}" dt="2023-03-15T14:49:12.594" v="1573" actId="1076"/>
          <ac:spMkLst>
            <pc:docMk/>
            <pc:sldMk cId="4058967466" sldId="268"/>
            <ac:spMk id="3" creationId="{6EE1647C-3268-5850-A967-BB614E951806}"/>
          </ac:spMkLst>
        </pc:spChg>
        <pc:spChg chg="add del mod">
          <ac:chgData name="Claydon, Jennifer" userId="ce0eb07d-25b6-48a6-8fb4-8758c2501a97" providerId="ADAL" clId="{FD36EA1A-CE48-42B0-952B-39138FBE004A}" dt="2023-03-15T14:50:26.362" v="1600"/>
          <ac:spMkLst>
            <pc:docMk/>
            <pc:sldMk cId="4058967466" sldId="268"/>
            <ac:spMk id="4" creationId="{DB9A04A2-3A21-533A-6C5D-E233C9FA286A}"/>
          </ac:spMkLst>
        </pc:spChg>
        <pc:spChg chg="mod">
          <ac:chgData name="Claydon, Jennifer" userId="ce0eb07d-25b6-48a6-8fb4-8758c2501a97" providerId="ADAL" clId="{FD36EA1A-CE48-42B0-952B-39138FBE004A}" dt="2023-03-15T14:51:57.485" v="1659" actId="20577"/>
          <ac:spMkLst>
            <pc:docMk/>
            <pc:sldMk cId="4058967466" sldId="268"/>
            <ac:spMk id="14" creationId="{EC06F816-6D4A-8175-9337-3A2D3972EABC}"/>
          </ac:spMkLst>
        </pc:spChg>
        <pc:picChg chg="mod modCrop">
          <ac:chgData name="Claydon, Jennifer" userId="ce0eb07d-25b6-48a6-8fb4-8758c2501a97" providerId="ADAL" clId="{FD36EA1A-CE48-42B0-952B-39138FBE004A}" dt="2023-03-15T14:50:02.854" v="1586" actId="732"/>
          <ac:picMkLst>
            <pc:docMk/>
            <pc:sldMk cId="4058967466" sldId="268"/>
            <ac:picMk id="16" creationId="{851C418A-D7BD-D930-480A-911A01DFE948}"/>
          </ac:picMkLst>
        </pc:picChg>
        <pc:picChg chg="add mod">
          <ac:chgData name="Claydon, Jennifer" userId="ce0eb07d-25b6-48a6-8fb4-8758c2501a97" providerId="ADAL" clId="{FD36EA1A-CE48-42B0-952B-39138FBE004A}" dt="2023-03-15T14:49:20.299" v="1578" actId="1076"/>
          <ac:picMkLst>
            <pc:docMk/>
            <pc:sldMk cId="4058967466" sldId="268"/>
            <ac:picMk id="1026" creationId="{6BB0EEED-0C96-3719-FD46-857635AFD0EF}"/>
          </ac:picMkLst>
        </pc:picChg>
      </pc:sldChg>
      <pc:sldChg chg="addSp delSp modSp add mod modTransition">
        <pc:chgData name="Claydon, Jennifer" userId="ce0eb07d-25b6-48a6-8fb4-8758c2501a97" providerId="ADAL" clId="{FD36EA1A-CE48-42B0-952B-39138FBE004A}" dt="2023-03-15T15:41:07.604" v="3449"/>
        <pc:sldMkLst>
          <pc:docMk/>
          <pc:sldMk cId="2822892285" sldId="269"/>
        </pc:sldMkLst>
        <pc:spChg chg="mod">
          <ac:chgData name="Claydon, Jennifer" userId="ce0eb07d-25b6-48a6-8fb4-8758c2501a97" providerId="ADAL" clId="{FD36EA1A-CE48-42B0-952B-39138FBE004A}" dt="2023-03-15T14:48:12.283" v="1453" actId="20577"/>
          <ac:spMkLst>
            <pc:docMk/>
            <pc:sldMk cId="2822892285" sldId="269"/>
            <ac:spMk id="2" creationId="{49102A6D-276D-286B-A1D5-3F2C7DE20A9F}"/>
          </ac:spMkLst>
        </pc:spChg>
        <pc:spChg chg="mod">
          <ac:chgData name="Claydon, Jennifer" userId="ce0eb07d-25b6-48a6-8fb4-8758c2501a97" providerId="ADAL" clId="{FD36EA1A-CE48-42B0-952B-39138FBE004A}" dt="2023-03-15T14:40:49.763" v="1097"/>
          <ac:spMkLst>
            <pc:docMk/>
            <pc:sldMk cId="2822892285" sldId="269"/>
            <ac:spMk id="3" creationId="{6EE1647C-3268-5850-A967-BB614E951806}"/>
          </ac:spMkLst>
        </pc:spChg>
        <pc:spChg chg="del">
          <ac:chgData name="Claydon, Jennifer" userId="ce0eb07d-25b6-48a6-8fb4-8758c2501a97" providerId="ADAL" clId="{FD36EA1A-CE48-42B0-952B-39138FBE004A}" dt="2023-03-15T14:40:12.523" v="1043" actId="478"/>
          <ac:spMkLst>
            <pc:docMk/>
            <pc:sldMk cId="2822892285" sldId="269"/>
            <ac:spMk id="4" creationId="{04E09A39-5E7F-08DE-A2A0-A3C5D67CE012}"/>
          </ac:spMkLst>
        </pc:spChg>
        <pc:spChg chg="del">
          <ac:chgData name="Claydon, Jennifer" userId="ce0eb07d-25b6-48a6-8fb4-8758c2501a97" providerId="ADAL" clId="{FD36EA1A-CE48-42B0-952B-39138FBE004A}" dt="2023-03-15T14:40:13.602" v="1044" actId="478"/>
          <ac:spMkLst>
            <pc:docMk/>
            <pc:sldMk cId="2822892285" sldId="269"/>
            <ac:spMk id="5" creationId="{F489E807-BEB4-6880-B668-9761CAF29248}"/>
          </ac:spMkLst>
        </pc:spChg>
        <pc:spChg chg="mod">
          <ac:chgData name="Claydon, Jennifer" userId="ce0eb07d-25b6-48a6-8fb4-8758c2501a97" providerId="ADAL" clId="{FD36EA1A-CE48-42B0-952B-39138FBE004A}" dt="2023-03-15T14:40:23.218" v="1060" actId="1076"/>
          <ac:spMkLst>
            <pc:docMk/>
            <pc:sldMk cId="2822892285" sldId="269"/>
            <ac:spMk id="6" creationId="{A4BC20B9-F291-50DF-DB4E-F8CD00DCD543}"/>
          </ac:spMkLst>
        </pc:spChg>
        <pc:spChg chg="add mod">
          <ac:chgData name="Claydon, Jennifer" userId="ce0eb07d-25b6-48a6-8fb4-8758c2501a97" providerId="ADAL" clId="{FD36EA1A-CE48-42B0-952B-39138FBE004A}" dt="2023-03-15T14:40:28.563" v="1069" actId="20577"/>
          <ac:spMkLst>
            <pc:docMk/>
            <pc:sldMk cId="2822892285" sldId="269"/>
            <ac:spMk id="7" creationId="{B799552C-1470-65FB-88B0-EBE92E595A50}"/>
          </ac:spMkLst>
        </pc:spChg>
        <pc:spChg chg="add mod">
          <ac:chgData name="Claydon, Jennifer" userId="ce0eb07d-25b6-48a6-8fb4-8758c2501a97" providerId="ADAL" clId="{FD36EA1A-CE48-42B0-952B-39138FBE004A}" dt="2023-03-15T14:40:33.632" v="1076" actId="20577"/>
          <ac:spMkLst>
            <pc:docMk/>
            <pc:sldMk cId="2822892285" sldId="269"/>
            <ac:spMk id="8" creationId="{2E3390F9-2CEA-E78E-8781-DDF046EDEE9C}"/>
          </ac:spMkLst>
        </pc:spChg>
        <pc:spChg chg="add mod">
          <ac:chgData name="Claydon, Jennifer" userId="ce0eb07d-25b6-48a6-8fb4-8758c2501a97" providerId="ADAL" clId="{FD36EA1A-CE48-42B0-952B-39138FBE004A}" dt="2023-03-15T14:40:40.413" v="1089" actId="20577"/>
          <ac:spMkLst>
            <pc:docMk/>
            <pc:sldMk cId="2822892285" sldId="269"/>
            <ac:spMk id="9" creationId="{E834EABA-E954-FF44-F3DD-B7F7F6866A27}"/>
          </ac:spMkLst>
        </pc:spChg>
        <pc:spChg chg="add mod">
          <ac:chgData name="Claydon, Jennifer" userId="ce0eb07d-25b6-48a6-8fb4-8758c2501a97" providerId="ADAL" clId="{FD36EA1A-CE48-42B0-952B-39138FBE004A}" dt="2023-03-15T14:44:11.999" v="1318" actId="693"/>
          <ac:spMkLst>
            <pc:docMk/>
            <pc:sldMk cId="2822892285" sldId="269"/>
            <ac:spMk id="10" creationId="{A55EFCBB-41FF-EF61-E7F8-A441A5917D1D}"/>
          </ac:spMkLst>
        </pc:spChg>
        <pc:spChg chg="add mod">
          <ac:chgData name="Claydon, Jennifer" userId="ce0eb07d-25b6-48a6-8fb4-8758c2501a97" providerId="ADAL" clId="{FD36EA1A-CE48-42B0-952B-39138FBE004A}" dt="2023-03-15T14:44:17.219" v="1323" actId="1076"/>
          <ac:spMkLst>
            <pc:docMk/>
            <pc:sldMk cId="2822892285" sldId="269"/>
            <ac:spMk id="11" creationId="{3270CBDF-61B4-E87A-5A6A-897EBB9F4187}"/>
          </ac:spMkLst>
        </pc:spChg>
        <pc:spChg chg="add mod">
          <ac:chgData name="Claydon, Jennifer" userId="ce0eb07d-25b6-48a6-8fb4-8758c2501a97" providerId="ADAL" clId="{FD36EA1A-CE48-42B0-952B-39138FBE004A}" dt="2023-03-15T14:47:10.164" v="1406" actId="1076"/>
          <ac:spMkLst>
            <pc:docMk/>
            <pc:sldMk cId="2822892285" sldId="269"/>
            <ac:spMk id="12" creationId="{58738EFF-98FF-ED5D-B5A5-D8E853BC4037}"/>
          </ac:spMkLst>
        </pc:spChg>
        <pc:spChg chg="add mod">
          <ac:chgData name="Claydon, Jennifer" userId="ce0eb07d-25b6-48a6-8fb4-8758c2501a97" providerId="ADAL" clId="{FD36EA1A-CE48-42B0-952B-39138FBE004A}" dt="2023-03-15T14:45:57.107" v="1361" actId="1076"/>
          <ac:spMkLst>
            <pc:docMk/>
            <pc:sldMk cId="2822892285" sldId="269"/>
            <ac:spMk id="13" creationId="{D6C7D876-2EA3-5A0A-67D7-1782D908C05A}"/>
          </ac:spMkLst>
        </pc:spChg>
        <pc:spChg chg="mod">
          <ac:chgData name="Claydon, Jennifer" userId="ce0eb07d-25b6-48a6-8fb4-8758c2501a97" providerId="ADAL" clId="{FD36EA1A-CE48-42B0-952B-39138FBE004A}" dt="2023-03-15T14:47:04.804" v="1402" actId="20577"/>
          <ac:spMkLst>
            <pc:docMk/>
            <pc:sldMk cId="2822892285" sldId="269"/>
            <ac:spMk id="14" creationId="{EC06F816-6D4A-8175-9337-3A2D3972EABC}"/>
          </ac:spMkLst>
        </pc:spChg>
      </pc:sldChg>
      <pc:sldChg chg="add del">
        <pc:chgData name="Claydon, Jennifer" userId="ce0eb07d-25b6-48a6-8fb4-8758c2501a97" providerId="ADAL" clId="{FD36EA1A-CE48-42B0-952B-39138FBE004A}" dt="2023-03-15T14:39:52.299" v="993"/>
        <pc:sldMkLst>
          <pc:docMk/>
          <pc:sldMk cId="3678670549" sldId="269"/>
        </pc:sldMkLst>
      </pc:sldChg>
      <pc:sldChg chg="addSp delSp modSp add mod modTransition">
        <pc:chgData name="Claydon, Jennifer" userId="ce0eb07d-25b6-48a6-8fb4-8758c2501a97" providerId="ADAL" clId="{FD36EA1A-CE48-42B0-952B-39138FBE004A}" dt="2023-03-15T15:41:28.346" v="3453"/>
        <pc:sldMkLst>
          <pc:docMk/>
          <pc:sldMk cId="817324035" sldId="270"/>
        </pc:sldMkLst>
        <pc:spChg chg="mod">
          <ac:chgData name="Claydon, Jennifer" userId="ce0eb07d-25b6-48a6-8fb4-8758c2501a97" providerId="ADAL" clId="{FD36EA1A-CE48-42B0-952B-39138FBE004A}" dt="2023-03-15T14:48:16.554" v="1456" actId="6549"/>
          <ac:spMkLst>
            <pc:docMk/>
            <pc:sldMk cId="817324035" sldId="270"/>
            <ac:spMk id="2" creationId="{49102A6D-276D-286B-A1D5-3F2C7DE20A9F}"/>
          </ac:spMkLst>
        </pc:spChg>
        <pc:spChg chg="mod">
          <ac:chgData name="Claydon, Jennifer" userId="ce0eb07d-25b6-48a6-8fb4-8758c2501a97" providerId="ADAL" clId="{FD36EA1A-CE48-42B0-952B-39138FBE004A}" dt="2023-03-15T14:47:18.075" v="1414" actId="1076"/>
          <ac:spMkLst>
            <pc:docMk/>
            <pc:sldMk cId="817324035" sldId="270"/>
            <ac:spMk id="3" creationId="{6EE1647C-3268-5850-A967-BB614E951806}"/>
          </ac:spMkLst>
        </pc:spChg>
        <pc:spChg chg="add mod">
          <ac:chgData name="Claydon, Jennifer" userId="ce0eb07d-25b6-48a6-8fb4-8758c2501a97" providerId="ADAL" clId="{FD36EA1A-CE48-42B0-952B-39138FBE004A}" dt="2023-03-15T14:47:16.150" v="1412"/>
          <ac:spMkLst>
            <pc:docMk/>
            <pc:sldMk cId="817324035" sldId="270"/>
            <ac:spMk id="4" creationId="{9E9DD9F1-B4D8-6061-7C1F-21EDB20541C9}"/>
          </ac:spMkLst>
        </pc:spChg>
        <pc:spChg chg="mod ord">
          <ac:chgData name="Claydon, Jennifer" userId="ce0eb07d-25b6-48a6-8fb4-8758c2501a97" providerId="ADAL" clId="{FD36EA1A-CE48-42B0-952B-39138FBE004A}" dt="2023-03-15T14:46:41.522" v="1390" actId="166"/>
          <ac:spMkLst>
            <pc:docMk/>
            <pc:sldMk cId="817324035" sldId="270"/>
            <ac:spMk id="6" creationId="{A4BC20B9-F291-50DF-DB4E-F8CD00DCD543}"/>
          </ac:spMkLst>
        </pc:spChg>
        <pc:spChg chg="mod ord">
          <ac:chgData name="Claydon, Jennifer" userId="ce0eb07d-25b6-48a6-8fb4-8758c2501a97" providerId="ADAL" clId="{FD36EA1A-CE48-42B0-952B-39138FBE004A}" dt="2023-03-15T14:46:47.401" v="1394" actId="1076"/>
          <ac:spMkLst>
            <pc:docMk/>
            <pc:sldMk cId="817324035" sldId="270"/>
            <ac:spMk id="7" creationId="{B799552C-1470-65FB-88B0-EBE92E595A50}"/>
          </ac:spMkLst>
        </pc:spChg>
        <pc:spChg chg="mod ord">
          <ac:chgData name="Claydon, Jennifer" userId="ce0eb07d-25b6-48a6-8fb4-8758c2501a97" providerId="ADAL" clId="{FD36EA1A-CE48-42B0-952B-39138FBE004A}" dt="2023-03-15T14:46:52.360" v="1395" actId="1076"/>
          <ac:spMkLst>
            <pc:docMk/>
            <pc:sldMk cId="817324035" sldId="270"/>
            <ac:spMk id="8" creationId="{2E3390F9-2CEA-E78E-8781-DDF046EDEE9C}"/>
          </ac:spMkLst>
        </pc:spChg>
        <pc:spChg chg="mod ord">
          <ac:chgData name="Claydon, Jennifer" userId="ce0eb07d-25b6-48a6-8fb4-8758c2501a97" providerId="ADAL" clId="{FD36EA1A-CE48-42B0-952B-39138FBE004A}" dt="2023-03-15T14:47:24.031" v="1419" actId="166"/>
          <ac:spMkLst>
            <pc:docMk/>
            <pc:sldMk cId="817324035" sldId="270"/>
            <ac:spMk id="9" creationId="{E834EABA-E954-FF44-F3DD-B7F7F6866A27}"/>
          </ac:spMkLst>
        </pc:spChg>
        <pc:spChg chg="del">
          <ac:chgData name="Claydon, Jennifer" userId="ce0eb07d-25b6-48a6-8fb4-8758c2501a97" providerId="ADAL" clId="{FD36EA1A-CE48-42B0-952B-39138FBE004A}" dt="2023-03-15T14:47:15.881" v="1411" actId="478"/>
          <ac:spMkLst>
            <pc:docMk/>
            <pc:sldMk cId="817324035" sldId="270"/>
            <ac:spMk id="12" creationId="{58738EFF-98FF-ED5D-B5A5-D8E853BC4037}"/>
          </ac:spMkLst>
        </pc:spChg>
        <pc:spChg chg="mod">
          <ac:chgData name="Claydon, Jennifer" userId="ce0eb07d-25b6-48a6-8fb4-8758c2501a97" providerId="ADAL" clId="{FD36EA1A-CE48-42B0-952B-39138FBE004A}" dt="2023-03-15T14:46:58.836" v="1400" actId="20577"/>
          <ac:spMkLst>
            <pc:docMk/>
            <pc:sldMk cId="817324035" sldId="270"/>
            <ac:spMk id="14" creationId="{EC06F816-6D4A-8175-9337-3A2D3972EABC}"/>
          </ac:spMkLst>
        </pc:spChg>
      </pc:sldChg>
      <pc:sldChg chg="addSp delSp modSp add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2170039740" sldId="271"/>
        </pc:sldMkLst>
        <pc:spChg chg="mod">
          <ac:chgData name="Claydon, Jennifer" userId="ce0eb07d-25b6-48a6-8fb4-8758c2501a97" providerId="ADAL" clId="{FD36EA1A-CE48-42B0-952B-39138FBE004A}" dt="2023-03-15T14:50:32.729" v="1607" actId="20577"/>
          <ac:spMkLst>
            <pc:docMk/>
            <pc:sldMk cId="2170039740" sldId="271"/>
            <ac:spMk id="2" creationId="{49102A6D-276D-286B-A1D5-3F2C7DE20A9F}"/>
          </ac:spMkLst>
        </pc:spChg>
        <pc:spChg chg="add del">
          <ac:chgData name="Claydon, Jennifer" userId="ce0eb07d-25b6-48a6-8fb4-8758c2501a97" providerId="ADAL" clId="{FD36EA1A-CE48-42B0-952B-39138FBE004A}" dt="2023-03-15T14:51:33.152" v="1643" actId="22"/>
          <ac:spMkLst>
            <pc:docMk/>
            <pc:sldMk cId="2170039740" sldId="271"/>
            <ac:spMk id="7" creationId="{DBE6BD26-5876-F644-1787-5EA74925EDF3}"/>
          </ac:spMkLst>
        </pc:spChg>
        <pc:spChg chg="mod">
          <ac:chgData name="Claydon, Jennifer" userId="ce0eb07d-25b6-48a6-8fb4-8758c2501a97" providerId="ADAL" clId="{FD36EA1A-CE48-42B0-952B-39138FBE004A}" dt="2023-03-15T14:50:57.877" v="1623" actId="20577"/>
          <ac:spMkLst>
            <pc:docMk/>
            <pc:sldMk cId="2170039740" sldId="271"/>
            <ac:spMk id="14" creationId="{EC06F816-6D4A-8175-9337-3A2D3972EABC}"/>
          </ac:spMkLst>
        </pc:spChg>
        <pc:picChg chg="add mod modCrop">
          <ac:chgData name="Claydon, Jennifer" userId="ce0eb07d-25b6-48a6-8fb4-8758c2501a97" providerId="ADAL" clId="{FD36EA1A-CE48-42B0-952B-39138FBE004A}" dt="2023-03-15T14:51:24.412" v="1641" actId="1076"/>
          <ac:picMkLst>
            <pc:docMk/>
            <pc:sldMk cId="2170039740" sldId="271"/>
            <ac:picMk id="5" creationId="{DE22AE49-2CA5-6B60-055A-B8F2617EA21D}"/>
          </ac:picMkLst>
        </pc:picChg>
        <pc:picChg chg="del">
          <ac:chgData name="Claydon, Jennifer" userId="ce0eb07d-25b6-48a6-8fb4-8758c2501a97" providerId="ADAL" clId="{FD36EA1A-CE48-42B0-952B-39138FBE004A}" dt="2023-03-15T14:50:44.706" v="1613" actId="478"/>
          <ac:picMkLst>
            <pc:docMk/>
            <pc:sldMk cId="2170039740" sldId="271"/>
            <ac:picMk id="16" creationId="{851C418A-D7BD-D930-480A-911A01DFE948}"/>
          </ac:picMkLst>
        </pc:picChg>
        <pc:picChg chg="del">
          <ac:chgData name="Claydon, Jennifer" userId="ce0eb07d-25b6-48a6-8fb4-8758c2501a97" providerId="ADAL" clId="{FD36EA1A-CE48-42B0-952B-39138FBE004A}" dt="2023-03-15T14:50:44.236" v="1612" actId="478"/>
          <ac:picMkLst>
            <pc:docMk/>
            <pc:sldMk cId="2170039740" sldId="271"/>
            <ac:picMk id="1026" creationId="{6BB0EEED-0C96-3719-FD46-857635AFD0EF}"/>
          </ac:picMkLst>
        </pc:picChg>
      </pc:sldChg>
      <pc:sldChg chg="addSp delSp modSp add mod modTransition">
        <pc:chgData name="Claydon, Jennifer" userId="ce0eb07d-25b6-48a6-8fb4-8758c2501a97" providerId="ADAL" clId="{FD36EA1A-CE48-42B0-952B-39138FBE004A}" dt="2023-03-15T15:41:07.604" v="3449"/>
        <pc:sldMkLst>
          <pc:docMk/>
          <pc:sldMk cId="961568612" sldId="272"/>
        </pc:sldMkLst>
        <pc:spChg chg="mod">
          <ac:chgData name="Claydon, Jennifer" userId="ce0eb07d-25b6-48a6-8fb4-8758c2501a97" providerId="ADAL" clId="{FD36EA1A-CE48-42B0-952B-39138FBE004A}" dt="2023-03-15T14:52:21.625" v="1673" actId="14100"/>
          <ac:spMkLst>
            <pc:docMk/>
            <pc:sldMk cId="961568612" sldId="272"/>
            <ac:spMk id="14" creationId="{EC06F816-6D4A-8175-9337-3A2D3972EABC}"/>
          </ac:spMkLst>
        </pc:spChg>
        <pc:picChg chg="add mod modCrop">
          <ac:chgData name="Claydon, Jennifer" userId="ce0eb07d-25b6-48a6-8fb4-8758c2501a97" providerId="ADAL" clId="{FD36EA1A-CE48-42B0-952B-39138FBE004A}" dt="2023-03-15T14:53:47.815" v="1709" actId="732"/>
          <ac:picMkLst>
            <pc:docMk/>
            <pc:sldMk cId="961568612" sldId="272"/>
            <ac:picMk id="4" creationId="{1F168C0D-C909-7A8A-E940-6245B3A3C56F}"/>
          </ac:picMkLst>
        </pc:picChg>
        <pc:picChg chg="del mod modCrop">
          <ac:chgData name="Claydon, Jennifer" userId="ce0eb07d-25b6-48a6-8fb4-8758c2501a97" providerId="ADAL" clId="{FD36EA1A-CE48-42B0-952B-39138FBE004A}" dt="2023-03-15T14:53:26.788" v="1701" actId="478"/>
          <ac:picMkLst>
            <pc:docMk/>
            <pc:sldMk cId="961568612" sldId="272"/>
            <ac:picMk id="5" creationId="{DE22AE49-2CA5-6B60-055A-B8F2617EA21D}"/>
          </ac:picMkLst>
        </pc:picChg>
      </pc:sldChg>
      <pc:sldChg chg="modSp add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4242110275" sldId="273"/>
        </pc:sldMkLst>
        <pc:spChg chg="mod">
          <ac:chgData name="Claydon, Jennifer" userId="ce0eb07d-25b6-48a6-8fb4-8758c2501a97" providerId="ADAL" clId="{FD36EA1A-CE48-42B0-952B-39138FBE004A}" dt="2023-03-15T14:53:02.372" v="1693" actId="20577"/>
          <ac:spMkLst>
            <pc:docMk/>
            <pc:sldMk cId="4242110275" sldId="273"/>
            <ac:spMk id="14" creationId="{EC06F816-6D4A-8175-9337-3A2D3972EABC}"/>
          </ac:spMkLst>
        </pc:spChg>
        <pc:picChg chg="mod modCrop">
          <ac:chgData name="Claydon, Jennifer" userId="ce0eb07d-25b6-48a6-8fb4-8758c2501a97" providerId="ADAL" clId="{FD36EA1A-CE48-42B0-952B-39138FBE004A}" dt="2023-03-15T14:53:16.196" v="1697" actId="732"/>
          <ac:picMkLst>
            <pc:docMk/>
            <pc:sldMk cId="4242110275" sldId="273"/>
            <ac:picMk id="5" creationId="{DE22AE49-2CA5-6B60-055A-B8F2617EA21D}"/>
          </ac:picMkLst>
        </pc:picChg>
      </pc:sldChg>
      <pc:sldChg chg="new del">
        <pc:chgData name="Claydon, Jennifer" userId="ce0eb07d-25b6-48a6-8fb4-8758c2501a97" providerId="ADAL" clId="{FD36EA1A-CE48-42B0-952B-39138FBE004A}" dt="2023-03-15T14:54:15.111" v="1715" actId="47"/>
        <pc:sldMkLst>
          <pc:docMk/>
          <pc:sldMk cId="1269698786" sldId="274"/>
        </pc:sldMkLst>
      </pc:sldChg>
      <pc:sldChg chg="addSp delSp modSp add mod modTransition">
        <pc:chgData name="Claydon, Jennifer" userId="ce0eb07d-25b6-48a6-8fb4-8758c2501a97" providerId="ADAL" clId="{FD36EA1A-CE48-42B0-952B-39138FBE004A}" dt="2023-03-15T15:41:07.604" v="3449"/>
        <pc:sldMkLst>
          <pc:docMk/>
          <pc:sldMk cId="3829654293" sldId="275"/>
        </pc:sldMkLst>
        <pc:spChg chg="mod">
          <ac:chgData name="Claydon, Jennifer" userId="ce0eb07d-25b6-48a6-8fb4-8758c2501a97" providerId="ADAL" clId="{FD36EA1A-CE48-42B0-952B-39138FBE004A}" dt="2023-03-15T14:54:58.474" v="1736" actId="6549"/>
          <ac:spMkLst>
            <pc:docMk/>
            <pc:sldMk cId="3829654293" sldId="275"/>
            <ac:spMk id="3" creationId="{6EE1647C-3268-5850-A967-BB614E951806}"/>
          </ac:spMkLst>
        </pc:spChg>
        <pc:spChg chg="add del mod">
          <ac:chgData name="Claydon, Jennifer" userId="ce0eb07d-25b6-48a6-8fb4-8758c2501a97" providerId="ADAL" clId="{FD36EA1A-CE48-42B0-952B-39138FBE004A}" dt="2023-03-15T14:54:31.993" v="1721"/>
          <ac:spMkLst>
            <pc:docMk/>
            <pc:sldMk cId="3829654293" sldId="275"/>
            <ac:spMk id="5" creationId="{C4BF2A28-F95B-72D1-FDCC-7E2F653A39E3}"/>
          </ac:spMkLst>
        </pc:spChg>
        <pc:spChg chg="add mod">
          <ac:chgData name="Claydon, Jennifer" userId="ce0eb07d-25b6-48a6-8fb4-8758c2501a97" providerId="ADAL" clId="{FD36EA1A-CE48-42B0-952B-39138FBE004A}" dt="2023-03-15T14:54:40.482" v="1727"/>
          <ac:spMkLst>
            <pc:docMk/>
            <pc:sldMk cId="3829654293" sldId="275"/>
            <ac:spMk id="6" creationId="{E49A963E-CF04-8ED1-93A9-9846FCB10FF1}"/>
          </ac:spMkLst>
        </pc:spChg>
        <pc:spChg chg="add mod">
          <ac:chgData name="Claydon, Jennifer" userId="ce0eb07d-25b6-48a6-8fb4-8758c2501a97" providerId="ADAL" clId="{FD36EA1A-CE48-42B0-952B-39138FBE004A}" dt="2023-03-15T14:55:53.863" v="1784" actId="1076"/>
          <ac:spMkLst>
            <pc:docMk/>
            <pc:sldMk cId="3829654293" sldId="275"/>
            <ac:spMk id="7" creationId="{C5E352E3-A893-54AB-56DF-7BCB197A23BA}"/>
          </ac:spMkLst>
        </pc:spChg>
        <pc:spChg chg="add mod">
          <ac:chgData name="Claydon, Jennifer" userId="ce0eb07d-25b6-48a6-8fb4-8758c2501a97" providerId="ADAL" clId="{FD36EA1A-CE48-42B0-952B-39138FBE004A}" dt="2023-03-15T14:56:16.930" v="1803" actId="20577"/>
          <ac:spMkLst>
            <pc:docMk/>
            <pc:sldMk cId="3829654293" sldId="275"/>
            <ac:spMk id="8" creationId="{16C5637A-7AE2-617D-7456-3D62F9BADD6B}"/>
          </ac:spMkLst>
        </pc:spChg>
        <pc:spChg chg="add del mod">
          <ac:chgData name="Claydon, Jennifer" userId="ce0eb07d-25b6-48a6-8fb4-8758c2501a97" providerId="ADAL" clId="{FD36EA1A-CE48-42B0-952B-39138FBE004A}" dt="2023-03-15T14:56:29.789" v="1808"/>
          <ac:spMkLst>
            <pc:docMk/>
            <pc:sldMk cId="3829654293" sldId="275"/>
            <ac:spMk id="9" creationId="{23EC5383-64CE-6EF9-B7C3-265F3474AF21}"/>
          </ac:spMkLst>
        </pc:spChg>
        <pc:spChg chg="add del mod">
          <ac:chgData name="Claydon, Jennifer" userId="ce0eb07d-25b6-48a6-8fb4-8758c2501a97" providerId="ADAL" clId="{FD36EA1A-CE48-42B0-952B-39138FBE004A}" dt="2023-03-15T14:56:32.061" v="1810"/>
          <ac:spMkLst>
            <pc:docMk/>
            <pc:sldMk cId="3829654293" sldId="275"/>
            <ac:spMk id="10" creationId="{91BD9346-220D-567B-B8D6-058A84EF63BC}"/>
          </ac:spMkLst>
        </pc:spChg>
        <pc:spChg chg="mod">
          <ac:chgData name="Claydon, Jennifer" userId="ce0eb07d-25b6-48a6-8fb4-8758c2501a97" providerId="ADAL" clId="{FD36EA1A-CE48-42B0-952B-39138FBE004A}" dt="2023-03-15T14:54:29.587" v="1719"/>
          <ac:spMkLst>
            <pc:docMk/>
            <pc:sldMk cId="3829654293" sldId="275"/>
            <ac:spMk id="14" creationId="{EC06F816-6D4A-8175-9337-3A2D3972EABC}"/>
          </ac:spMkLst>
        </pc:spChg>
        <pc:picChg chg="mod">
          <ac:chgData name="Claydon, Jennifer" userId="ce0eb07d-25b6-48a6-8fb4-8758c2501a97" providerId="ADAL" clId="{FD36EA1A-CE48-42B0-952B-39138FBE004A}" dt="2023-03-15T14:54:56.433" v="1735" actId="1076"/>
          <ac:picMkLst>
            <pc:docMk/>
            <pc:sldMk cId="3829654293" sldId="275"/>
            <ac:picMk id="4" creationId="{1F168C0D-C909-7A8A-E940-6245B3A3C56F}"/>
          </ac:picMkLst>
        </pc:picChg>
      </pc:sldChg>
      <pc:sldChg chg="addSp delSp modSp add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3717767641" sldId="276"/>
        </pc:sldMkLst>
        <pc:spChg chg="mod">
          <ac:chgData name="Claydon, Jennifer" userId="ce0eb07d-25b6-48a6-8fb4-8758c2501a97" providerId="ADAL" clId="{FD36EA1A-CE48-42B0-952B-39138FBE004A}" dt="2023-03-15T14:56:40.576" v="1839" actId="20577"/>
          <ac:spMkLst>
            <pc:docMk/>
            <pc:sldMk cId="3717767641" sldId="276"/>
            <ac:spMk id="2" creationId="{49102A6D-276D-286B-A1D5-3F2C7DE20A9F}"/>
          </ac:spMkLst>
        </pc:spChg>
        <pc:spChg chg="ord">
          <ac:chgData name="Claydon, Jennifer" userId="ce0eb07d-25b6-48a6-8fb4-8758c2501a97" providerId="ADAL" clId="{FD36EA1A-CE48-42B0-952B-39138FBE004A}" dt="2023-03-15T15:37:05.432" v="3391" actId="167"/>
          <ac:spMkLst>
            <pc:docMk/>
            <pc:sldMk cId="3717767641" sldId="276"/>
            <ac:spMk id="3" creationId="{6EE1647C-3268-5850-A967-BB614E951806}"/>
          </ac:spMkLst>
        </pc:spChg>
        <pc:spChg chg="add del mod">
          <ac:chgData name="Claydon, Jennifer" userId="ce0eb07d-25b6-48a6-8fb4-8758c2501a97" providerId="ADAL" clId="{FD36EA1A-CE48-42B0-952B-39138FBE004A}" dt="2023-03-15T15:36:26.923" v="3370" actId="478"/>
          <ac:spMkLst>
            <pc:docMk/>
            <pc:sldMk cId="3717767641" sldId="276"/>
            <ac:spMk id="4" creationId="{A9BD1320-F382-CA30-F3A5-BE836455CE9E}"/>
          </ac:spMkLst>
        </pc:spChg>
        <pc:spChg chg="del">
          <ac:chgData name="Claydon, Jennifer" userId="ce0eb07d-25b6-48a6-8fb4-8758c2501a97" providerId="ADAL" clId="{FD36EA1A-CE48-42B0-952B-39138FBE004A}" dt="2023-03-15T14:56:52.903" v="1846" actId="478"/>
          <ac:spMkLst>
            <pc:docMk/>
            <pc:sldMk cId="3717767641" sldId="276"/>
            <ac:spMk id="6" creationId="{E49A963E-CF04-8ED1-93A9-9846FCB10FF1}"/>
          </ac:spMkLst>
        </pc:spChg>
        <pc:spChg chg="add mod ord">
          <ac:chgData name="Claydon, Jennifer" userId="ce0eb07d-25b6-48a6-8fb4-8758c2501a97" providerId="ADAL" clId="{FD36EA1A-CE48-42B0-952B-39138FBE004A}" dt="2023-03-15T15:37:10.010" v="3392" actId="164"/>
          <ac:spMkLst>
            <pc:docMk/>
            <pc:sldMk cId="3717767641" sldId="276"/>
            <ac:spMk id="7" creationId="{4F5667B0-A4CF-03CC-0182-2182E6AF22A5}"/>
          </ac:spMkLst>
        </pc:spChg>
        <pc:spChg chg="del">
          <ac:chgData name="Claydon, Jennifer" userId="ce0eb07d-25b6-48a6-8fb4-8758c2501a97" providerId="ADAL" clId="{FD36EA1A-CE48-42B0-952B-39138FBE004A}" dt="2023-03-15T14:56:51.815" v="1845" actId="478"/>
          <ac:spMkLst>
            <pc:docMk/>
            <pc:sldMk cId="3717767641" sldId="276"/>
            <ac:spMk id="7" creationId="{C5E352E3-A893-54AB-56DF-7BCB197A23BA}"/>
          </ac:spMkLst>
        </pc:spChg>
        <pc:spChg chg="del">
          <ac:chgData name="Claydon, Jennifer" userId="ce0eb07d-25b6-48a6-8fb4-8758c2501a97" providerId="ADAL" clId="{FD36EA1A-CE48-42B0-952B-39138FBE004A}" dt="2023-03-15T14:56:49.241" v="1844" actId="478"/>
          <ac:spMkLst>
            <pc:docMk/>
            <pc:sldMk cId="3717767641" sldId="276"/>
            <ac:spMk id="8" creationId="{16C5637A-7AE2-617D-7456-3D62F9BADD6B}"/>
          </ac:spMkLst>
        </pc:spChg>
        <pc:spChg chg="add del">
          <ac:chgData name="Claydon, Jennifer" userId="ce0eb07d-25b6-48a6-8fb4-8758c2501a97" providerId="ADAL" clId="{FD36EA1A-CE48-42B0-952B-39138FBE004A}" dt="2023-03-15T14:59:15.485" v="1872" actId="22"/>
          <ac:spMkLst>
            <pc:docMk/>
            <pc:sldMk cId="3717767641" sldId="276"/>
            <ac:spMk id="9" creationId="{60F2F540-D52F-0405-602C-AEF4961367A9}"/>
          </ac:spMkLst>
        </pc:spChg>
        <pc:spChg chg="mod ord">
          <ac:chgData name="Claydon, Jennifer" userId="ce0eb07d-25b6-48a6-8fb4-8758c2501a97" providerId="ADAL" clId="{FD36EA1A-CE48-42B0-952B-39138FBE004A}" dt="2023-03-15T15:37:03.066" v="3387" actId="167"/>
          <ac:spMkLst>
            <pc:docMk/>
            <pc:sldMk cId="3717767641" sldId="276"/>
            <ac:spMk id="14" creationId="{EC06F816-6D4A-8175-9337-3A2D3972EABC}"/>
          </ac:spMkLst>
        </pc:spChg>
        <pc:grpChg chg="add del mod">
          <ac:chgData name="Claydon, Jennifer" userId="ce0eb07d-25b6-48a6-8fb4-8758c2501a97" providerId="ADAL" clId="{FD36EA1A-CE48-42B0-952B-39138FBE004A}" dt="2023-03-15T15:37:15.953" v="3398" actId="478"/>
          <ac:grpSpMkLst>
            <pc:docMk/>
            <pc:sldMk cId="3717767641" sldId="276"/>
            <ac:grpSpMk id="8" creationId="{E944AE69-C4F0-CEC1-9CDC-8682411EC504}"/>
          </ac:grpSpMkLst>
        </pc:grpChg>
        <pc:picChg chg="del">
          <ac:chgData name="Claydon, Jennifer" userId="ce0eb07d-25b6-48a6-8fb4-8758c2501a97" providerId="ADAL" clId="{FD36EA1A-CE48-42B0-952B-39138FBE004A}" dt="2023-03-15T14:56:46.584" v="1840" actId="478"/>
          <ac:picMkLst>
            <pc:docMk/>
            <pc:sldMk cId="3717767641" sldId="276"/>
            <ac:picMk id="4" creationId="{1F168C0D-C909-7A8A-E940-6245B3A3C56F}"/>
          </ac:picMkLst>
        </pc:picChg>
        <pc:picChg chg="add mod">
          <ac:chgData name="Claydon, Jennifer" userId="ce0eb07d-25b6-48a6-8fb4-8758c2501a97" providerId="ADAL" clId="{FD36EA1A-CE48-42B0-952B-39138FBE004A}" dt="2023-03-15T15:37:10.010" v="3392" actId="164"/>
          <ac:picMkLst>
            <pc:docMk/>
            <pc:sldMk cId="3717767641" sldId="276"/>
            <ac:picMk id="6" creationId="{D5077B7C-58EC-F714-ABDD-8076473E900A}"/>
          </ac:picMkLst>
        </pc:picChg>
        <pc:picChg chg="add mod">
          <ac:chgData name="Claydon, Jennifer" userId="ce0eb07d-25b6-48a6-8fb4-8758c2501a97" providerId="ADAL" clId="{FD36EA1A-CE48-42B0-952B-39138FBE004A}" dt="2023-03-15T15:38:02.013" v="3409"/>
          <ac:picMkLst>
            <pc:docMk/>
            <pc:sldMk cId="3717767641" sldId="276"/>
            <ac:picMk id="9" creationId="{C2B2A146-7B5F-6CC1-BE0D-80B2FDFBEE33}"/>
          </ac:picMkLst>
        </pc:picChg>
      </pc:sldChg>
      <pc:sldChg chg="addSp delSp modSp add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3828310282" sldId="277"/>
        </pc:sldMkLst>
        <pc:spChg chg="mod">
          <ac:chgData name="Claydon, Jennifer" userId="ce0eb07d-25b6-48a6-8fb4-8758c2501a97" providerId="ADAL" clId="{FD36EA1A-CE48-42B0-952B-39138FBE004A}" dt="2023-03-15T14:59:43.803" v="1935" actId="1076"/>
          <ac:spMkLst>
            <pc:docMk/>
            <pc:sldMk cId="3828310282" sldId="277"/>
            <ac:spMk id="2" creationId="{49102A6D-276D-286B-A1D5-3F2C7DE20A9F}"/>
          </ac:spMkLst>
        </pc:spChg>
        <pc:spChg chg="add del mod">
          <ac:chgData name="Claydon, Jennifer" userId="ce0eb07d-25b6-48a6-8fb4-8758c2501a97" providerId="ADAL" clId="{FD36EA1A-CE48-42B0-952B-39138FBE004A}" dt="2023-03-15T14:59:39.561" v="1929" actId="34135"/>
          <ac:spMkLst>
            <pc:docMk/>
            <pc:sldMk cId="3828310282" sldId="277"/>
            <ac:spMk id="3" creationId="{6EE1647C-3268-5850-A967-BB614E951806}"/>
          </ac:spMkLst>
        </pc:spChg>
        <pc:spChg chg="del mod">
          <ac:chgData name="Claydon, Jennifer" userId="ce0eb07d-25b6-48a6-8fb4-8758c2501a97" providerId="ADAL" clId="{FD36EA1A-CE48-42B0-952B-39138FBE004A}" dt="2023-03-15T14:59:37.863" v="1928" actId="478"/>
          <ac:spMkLst>
            <pc:docMk/>
            <pc:sldMk cId="3828310282" sldId="277"/>
            <ac:spMk id="14" creationId="{EC06F816-6D4A-8175-9337-3A2D3972EABC}"/>
          </ac:spMkLst>
        </pc:spChg>
        <pc:picChg chg="add mod">
          <ac:chgData name="Claydon, Jennifer" userId="ce0eb07d-25b6-48a6-8fb4-8758c2501a97" providerId="ADAL" clId="{FD36EA1A-CE48-42B0-952B-39138FBE004A}" dt="2023-03-15T15:00:43.558" v="1949" actId="1076"/>
          <ac:picMkLst>
            <pc:docMk/>
            <pc:sldMk cId="3828310282" sldId="277"/>
            <ac:picMk id="5" creationId="{33357AAA-DE93-C201-37A4-BF5C98E6AFA6}"/>
          </ac:picMkLst>
        </pc:picChg>
      </pc:sldChg>
      <pc:sldChg chg="addSp modSp add mod modTransition">
        <pc:chgData name="Claydon, Jennifer" userId="ce0eb07d-25b6-48a6-8fb4-8758c2501a97" providerId="ADAL" clId="{FD36EA1A-CE48-42B0-952B-39138FBE004A}" dt="2023-03-15T15:41:07.604" v="3449"/>
        <pc:sldMkLst>
          <pc:docMk/>
          <pc:sldMk cId="1666499731" sldId="278"/>
        </pc:sldMkLst>
        <pc:spChg chg="mod">
          <ac:chgData name="Claydon, Jennifer" userId="ce0eb07d-25b6-48a6-8fb4-8758c2501a97" providerId="ADAL" clId="{FD36EA1A-CE48-42B0-952B-39138FBE004A}" dt="2023-03-15T15:00:57.777" v="1972" actId="20577"/>
          <ac:spMkLst>
            <pc:docMk/>
            <pc:sldMk cId="1666499731" sldId="278"/>
            <ac:spMk id="2" creationId="{49102A6D-276D-286B-A1D5-3F2C7DE20A9F}"/>
          </ac:spMkLst>
        </pc:spChg>
        <pc:spChg chg="mod">
          <ac:chgData name="Claydon, Jennifer" userId="ce0eb07d-25b6-48a6-8fb4-8758c2501a97" providerId="ADAL" clId="{FD36EA1A-CE48-42B0-952B-39138FBE004A}" dt="2023-03-15T15:02:47.627" v="2032"/>
          <ac:spMkLst>
            <pc:docMk/>
            <pc:sldMk cId="1666499731" sldId="278"/>
            <ac:spMk id="3" creationId="{6EE1647C-3268-5850-A967-BB614E951806}"/>
          </ac:spMkLst>
        </pc:spChg>
        <pc:spChg chg="add mod">
          <ac:chgData name="Claydon, Jennifer" userId="ce0eb07d-25b6-48a6-8fb4-8758c2501a97" providerId="ADAL" clId="{FD36EA1A-CE48-42B0-952B-39138FBE004A}" dt="2023-03-15T15:03:00.699" v="2040" actId="1076"/>
          <ac:spMkLst>
            <pc:docMk/>
            <pc:sldMk cId="1666499731" sldId="278"/>
            <ac:spMk id="6" creationId="{C66C66C4-6E48-14EA-C0EC-AA9C7E198137}"/>
          </ac:spMkLst>
        </pc:spChg>
        <pc:spChg chg="mod">
          <ac:chgData name="Claydon, Jennifer" userId="ce0eb07d-25b6-48a6-8fb4-8758c2501a97" providerId="ADAL" clId="{FD36EA1A-CE48-42B0-952B-39138FBE004A}" dt="2023-03-15T15:40:17.942" v="3428" actId="114"/>
          <ac:spMkLst>
            <pc:docMk/>
            <pc:sldMk cId="1666499731" sldId="278"/>
            <ac:spMk id="14" creationId="{EC06F816-6D4A-8175-9337-3A2D3972EABC}"/>
          </ac:spMkLst>
        </pc:spChg>
        <pc:picChg chg="add mod">
          <ac:chgData name="Claydon, Jennifer" userId="ce0eb07d-25b6-48a6-8fb4-8758c2501a97" providerId="ADAL" clId="{FD36EA1A-CE48-42B0-952B-39138FBE004A}" dt="2023-03-15T15:02:36.833" v="2027" actId="1076"/>
          <ac:picMkLst>
            <pc:docMk/>
            <pc:sldMk cId="1666499731" sldId="278"/>
            <ac:picMk id="5" creationId="{5516F4A1-882B-357F-157B-D275885920E2}"/>
          </ac:picMkLst>
        </pc:picChg>
      </pc:sldChg>
      <pc:sldChg chg="addSp delSp modSp add mod modTransition">
        <pc:chgData name="Claydon, Jennifer" userId="ce0eb07d-25b6-48a6-8fb4-8758c2501a97" providerId="ADAL" clId="{FD36EA1A-CE48-42B0-952B-39138FBE004A}" dt="2023-03-15T15:41:07.604" v="3449"/>
        <pc:sldMkLst>
          <pc:docMk/>
          <pc:sldMk cId="3206053622" sldId="279"/>
        </pc:sldMkLst>
        <pc:spChg chg="mod">
          <ac:chgData name="Claydon, Jennifer" userId="ce0eb07d-25b6-48a6-8fb4-8758c2501a97" providerId="ADAL" clId="{FD36EA1A-CE48-42B0-952B-39138FBE004A}" dt="2023-03-15T15:04:01.782" v="2064" actId="20577"/>
          <ac:spMkLst>
            <pc:docMk/>
            <pc:sldMk cId="3206053622" sldId="279"/>
            <ac:spMk id="2" creationId="{49102A6D-276D-286B-A1D5-3F2C7DE20A9F}"/>
          </ac:spMkLst>
        </pc:spChg>
        <pc:spChg chg="mod">
          <ac:chgData name="Claydon, Jennifer" userId="ce0eb07d-25b6-48a6-8fb4-8758c2501a97" providerId="ADAL" clId="{FD36EA1A-CE48-42B0-952B-39138FBE004A}" dt="2023-03-15T15:05:01.254" v="2108" actId="34135"/>
          <ac:spMkLst>
            <pc:docMk/>
            <pc:sldMk cId="3206053622" sldId="279"/>
            <ac:spMk id="3" creationId="{6EE1647C-3268-5850-A967-BB614E951806}"/>
          </ac:spMkLst>
        </pc:spChg>
        <pc:spChg chg="add mod">
          <ac:chgData name="Claydon, Jennifer" userId="ce0eb07d-25b6-48a6-8fb4-8758c2501a97" providerId="ADAL" clId="{FD36EA1A-CE48-42B0-952B-39138FBE004A}" dt="2023-03-15T15:05:11.181" v="2115" actId="1076"/>
          <ac:spMkLst>
            <pc:docMk/>
            <pc:sldMk cId="3206053622" sldId="279"/>
            <ac:spMk id="4" creationId="{56917DEB-055F-19BB-271E-91D014862FA3}"/>
          </ac:spMkLst>
        </pc:spChg>
        <pc:spChg chg="del mod">
          <ac:chgData name="Claydon, Jennifer" userId="ce0eb07d-25b6-48a6-8fb4-8758c2501a97" providerId="ADAL" clId="{FD36EA1A-CE48-42B0-952B-39138FBE004A}" dt="2023-03-15T15:04:33.798" v="2087" actId="478"/>
          <ac:spMkLst>
            <pc:docMk/>
            <pc:sldMk cId="3206053622" sldId="279"/>
            <ac:spMk id="6" creationId="{C66C66C4-6E48-14EA-C0EC-AA9C7E198137}"/>
          </ac:spMkLst>
        </pc:spChg>
        <pc:spChg chg="add mod">
          <ac:chgData name="Claydon, Jennifer" userId="ce0eb07d-25b6-48a6-8fb4-8758c2501a97" providerId="ADAL" clId="{FD36EA1A-CE48-42B0-952B-39138FBE004A}" dt="2023-03-15T15:05:41.818" v="2134" actId="1076"/>
          <ac:spMkLst>
            <pc:docMk/>
            <pc:sldMk cId="3206053622" sldId="279"/>
            <ac:spMk id="7" creationId="{20D2271D-04E3-EE30-F187-158F651A8061}"/>
          </ac:spMkLst>
        </pc:spChg>
        <pc:spChg chg="mod">
          <ac:chgData name="Claydon, Jennifer" userId="ce0eb07d-25b6-48a6-8fb4-8758c2501a97" providerId="ADAL" clId="{FD36EA1A-CE48-42B0-952B-39138FBE004A}" dt="2023-03-15T15:40:27.753" v="3437" actId="114"/>
          <ac:spMkLst>
            <pc:docMk/>
            <pc:sldMk cId="3206053622" sldId="279"/>
            <ac:spMk id="14" creationId="{EC06F816-6D4A-8175-9337-3A2D3972EABC}"/>
          </ac:spMkLst>
        </pc:spChg>
        <pc:picChg chg="del">
          <ac:chgData name="Claydon, Jennifer" userId="ce0eb07d-25b6-48a6-8fb4-8758c2501a97" providerId="ADAL" clId="{FD36EA1A-CE48-42B0-952B-39138FBE004A}" dt="2023-03-15T15:04:31.009" v="2085" actId="478"/>
          <ac:picMkLst>
            <pc:docMk/>
            <pc:sldMk cId="3206053622" sldId="279"/>
            <ac:picMk id="5" creationId="{5516F4A1-882B-357F-157B-D275885920E2}"/>
          </ac:picMkLst>
        </pc:picChg>
      </pc:sldChg>
      <pc:sldChg chg="addSp delSp modSp add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3597172973" sldId="280"/>
        </pc:sldMkLst>
        <pc:spChg chg="mod">
          <ac:chgData name="Claydon, Jennifer" userId="ce0eb07d-25b6-48a6-8fb4-8758c2501a97" providerId="ADAL" clId="{FD36EA1A-CE48-42B0-952B-39138FBE004A}" dt="2023-03-15T15:07:15.335" v="2198" actId="20577"/>
          <ac:spMkLst>
            <pc:docMk/>
            <pc:sldMk cId="3597172973" sldId="280"/>
            <ac:spMk id="2" creationId="{49102A6D-276D-286B-A1D5-3F2C7DE20A9F}"/>
          </ac:spMkLst>
        </pc:spChg>
        <pc:spChg chg="del">
          <ac:chgData name="Claydon, Jennifer" userId="ce0eb07d-25b6-48a6-8fb4-8758c2501a97" providerId="ADAL" clId="{FD36EA1A-CE48-42B0-952B-39138FBE004A}" dt="2023-03-15T15:06:49.765" v="2180" actId="478"/>
          <ac:spMkLst>
            <pc:docMk/>
            <pc:sldMk cId="3597172973" sldId="280"/>
            <ac:spMk id="4" creationId="{56917DEB-055F-19BB-271E-91D014862FA3}"/>
          </ac:spMkLst>
        </pc:spChg>
        <pc:spChg chg="add del mod">
          <ac:chgData name="Claydon, Jennifer" userId="ce0eb07d-25b6-48a6-8fb4-8758c2501a97" providerId="ADAL" clId="{FD36EA1A-CE48-42B0-952B-39138FBE004A}" dt="2023-03-15T15:07:06.363" v="2193" actId="478"/>
          <ac:spMkLst>
            <pc:docMk/>
            <pc:sldMk cId="3597172973" sldId="280"/>
            <ac:spMk id="5" creationId="{B155A249-EB21-92D6-5186-789F09071D2D}"/>
          </ac:spMkLst>
        </pc:spChg>
        <pc:spChg chg="del">
          <ac:chgData name="Claydon, Jennifer" userId="ce0eb07d-25b6-48a6-8fb4-8758c2501a97" providerId="ADAL" clId="{FD36EA1A-CE48-42B0-952B-39138FBE004A}" dt="2023-03-15T15:06:51.005" v="2181" actId="478"/>
          <ac:spMkLst>
            <pc:docMk/>
            <pc:sldMk cId="3597172973" sldId="280"/>
            <ac:spMk id="7" creationId="{20D2271D-04E3-EE30-F187-158F651A8061}"/>
          </ac:spMkLst>
        </pc:spChg>
        <pc:spChg chg="mod">
          <ac:chgData name="Claydon, Jennifer" userId="ce0eb07d-25b6-48a6-8fb4-8758c2501a97" providerId="ADAL" clId="{FD36EA1A-CE48-42B0-952B-39138FBE004A}" dt="2023-03-15T15:06:55.613" v="2185" actId="14100"/>
          <ac:spMkLst>
            <pc:docMk/>
            <pc:sldMk cId="3597172973" sldId="280"/>
            <ac:spMk id="14" creationId="{EC06F816-6D4A-8175-9337-3A2D3972EABC}"/>
          </ac:spMkLst>
        </pc:spChg>
      </pc:sldChg>
      <pc:sldChg chg="addSp delSp modSp add mod modTransition modAnim modNotesTx">
        <pc:chgData name="Claydon, Jennifer" userId="ce0eb07d-25b6-48a6-8fb4-8758c2501a97" providerId="ADAL" clId="{FD36EA1A-CE48-42B0-952B-39138FBE004A}" dt="2023-03-15T15:41:07.604" v="3449"/>
        <pc:sldMkLst>
          <pc:docMk/>
          <pc:sldMk cId="839277371" sldId="281"/>
        </pc:sldMkLst>
        <pc:spChg chg="del mod">
          <ac:chgData name="Claydon, Jennifer" userId="ce0eb07d-25b6-48a6-8fb4-8758c2501a97" providerId="ADAL" clId="{FD36EA1A-CE48-42B0-952B-39138FBE004A}" dt="2023-03-15T15:11:56.072" v="2430" actId="478"/>
          <ac:spMkLst>
            <pc:docMk/>
            <pc:sldMk cId="839277371" sldId="281"/>
            <ac:spMk id="2" creationId="{49102A6D-276D-286B-A1D5-3F2C7DE20A9F}"/>
          </ac:spMkLst>
        </pc:spChg>
        <pc:spChg chg="add del mod">
          <ac:chgData name="Claydon, Jennifer" userId="ce0eb07d-25b6-48a6-8fb4-8758c2501a97" providerId="ADAL" clId="{FD36EA1A-CE48-42B0-952B-39138FBE004A}" dt="2023-03-15T15:12:00.964" v="2433" actId="478"/>
          <ac:spMkLst>
            <pc:docMk/>
            <pc:sldMk cId="839277371" sldId="281"/>
            <ac:spMk id="4" creationId="{255C6A8F-1A68-CD73-5AA2-CC256AF4A780}"/>
          </ac:spMkLst>
        </pc:spChg>
        <pc:spChg chg="add del mod">
          <ac:chgData name="Claydon, Jennifer" userId="ce0eb07d-25b6-48a6-8fb4-8758c2501a97" providerId="ADAL" clId="{FD36EA1A-CE48-42B0-952B-39138FBE004A}" dt="2023-03-15T15:11:59.287" v="2432" actId="478"/>
          <ac:spMkLst>
            <pc:docMk/>
            <pc:sldMk cId="839277371" sldId="281"/>
            <ac:spMk id="5" creationId="{68560DC3-E7C6-4478-09D5-23474AAC7B6E}"/>
          </ac:spMkLst>
        </pc:spChg>
        <pc:spChg chg="add del mod">
          <ac:chgData name="Claydon, Jennifer" userId="ce0eb07d-25b6-48a6-8fb4-8758c2501a97" providerId="ADAL" clId="{FD36EA1A-CE48-42B0-952B-39138FBE004A}" dt="2023-03-15T15:12:02.148" v="2437" actId="478"/>
          <ac:spMkLst>
            <pc:docMk/>
            <pc:sldMk cId="839277371" sldId="281"/>
            <ac:spMk id="7" creationId="{652E5BAC-3A59-7F76-4377-644C65ADA092}"/>
          </ac:spMkLst>
        </pc:spChg>
        <pc:spChg chg="add mod">
          <ac:chgData name="Claydon, Jennifer" userId="ce0eb07d-25b6-48a6-8fb4-8758c2501a97" providerId="ADAL" clId="{FD36EA1A-CE48-42B0-952B-39138FBE004A}" dt="2023-03-15T15:12:16.821" v="2440"/>
          <ac:spMkLst>
            <pc:docMk/>
            <pc:sldMk cId="839277371" sldId="281"/>
            <ac:spMk id="8" creationId="{2725C970-62D5-3F97-1E32-33710B1C597A}"/>
          </ac:spMkLst>
        </pc:spChg>
        <pc:spChg chg="add mod">
          <ac:chgData name="Claydon, Jennifer" userId="ce0eb07d-25b6-48a6-8fb4-8758c2501a97" providerId="ADAL" clId="{FD36EA1A-CE48-42B0-952B-39138FBE004A}" dt="2023-03-15T15:12:16.821" v="2440"/>
          <ac:spMkLst>
            <pc:docMk/>
            <pc:sldMk cId="839277371" sldId="281"/>
            <ac:spMk id="9" creationId="{B0C66071-AC94-58CF-5C43-705FE48306F9}"/>
          </ac:spMkLst>
        </pc:spChg>
        <pc:spChg chg="add mod">
          <ac:chgData name="Claydon, Jennifer" userId="ce0eb07d-25b6-48a6-8fb4-8758c2501a97" providerId="ADAL" clId="{FD36EA1A-CE48-42B0-952B-39138FBE004A}" dt="2023-03-15T15:12:16.821" v="2440"/>
          <ac:spMkLst>
            <pc:docMk/>
            <pc:sldMk cId="839277371" sldId="281"/>
            <ac:spMk id="10" creationId="{E23A9E35-DFA1-AD3B-978F-2752D094495B}"/>
          </ac:spMkLst>
        </pc:spChg>
        <pc:spChg chg="add mod">
          <ac:chgData name="Claydon, Jennifer" userId="ce0eb07d-25b6-48a6-8fb4-8758c2501a97" providerId="ADAL" clId="{FD36EA1A-CE48-42B0-952B-39138FBE004A}" dt="2023-03-15T15:12:16.821" v="2440"/>
          <ac:spMkLst>
            <pc:docMk/>
            <pc:sldMk cId="839277371" sldId="281"/>
            <ac:spMk id="12" creationId="{CA4665FA-B531-4A8B-E17C-EFF844613413}"/>
          </ac:spMkLst>
        </pc:spChg>
        <pc:spChg chg="add mod">
          <ac:chgData name="Claydon, Jennifer" userId="ce0eb07d-25b6-48a6-8fb4-8758c2501a97" providerId="ADAL" clId="{FD36EA1A-CE48-42B0-952B-39138FBE004A}" dt="2023-03-15T15:12:16.821" v="2440"/>
          <ac:spMkLst>
            <pc:docMk/>
            <pc:sldMk cId="839277371" sldId="281"/>
            <ac:spMk id="13" creationId="{4EB46E43-2DAF-33C6-6F12-B94AE3393EE7}"/>
          </ac:spMkLst>
        </pc:spChg>
        <pc:spChg chg="del mod">
          <ac:chgData name="Claydon, Jennifer" userId="ce0eb07d-25b6-48a6-8fb4-8758c2501a97" providerId="ADAL" clId="{FD36EA1A-CE48-42B0-952B-39138FBE004A}" dt="2023-03-15T15:11:57.909" v="2431" actId="478"/>
          <ac:spMkLst>
            <pc:docMk/>
            <pc:sldMk cId="839277371" sldId="281"/>
            <ac:spMk id="14" creationId="{EC06F816-6D4A-8175-9337-3A2D3972EABC}"/>
          </ac:spMkLst>
        </pc:spChg>
        <pc:spChg chg="add mod">
          <ac:chgData name="Claydon, Jennifer" userId="ce0eb07d-25b6-48a6-8fb4-8758c2501a97" providerId="ADAL" clId="{FD36EA1A-CE48-42B0-952B-39138FBE004A}" dt="2023-03-15T15:12:16.821" v="2440"/>
          <ac:spMkLst>
            <pc:docMk/>
            <pc:sldMk cId="839277371" sldId="281"/>
            <ac:spMk id="15" creationId="{81FBA83D-446B-6016-F02A-B05DC5E859FF}"/>
          </ac:spMkLst>
        </pc:spChg>
        <pc:spChg chg="add mod">
          <ac:chgData name="Claydon, Jennifer" userId="ce0eb07d-25b6-48a6-8fb4-8758c2501a97" providerId="ADAL" clId="{FD36EA1A-CE48-42B0-952B-39138FBE004A}" dt="2023-03-15T15:12:16.821" v="2440"/>
          <ac:spMkLst>
            <pc:docMk/>
            <pc:sldMk cId="839277371" sldId="281"/>
            <ac:spMk id="16" creationId="{43BE3B4E-5634-025B-3F65-F0D44EF3BA39}"/>
          </ac:spMkLst>
        </pc:spChg>
        <pc:spChg chg="add mod">
          <ac:chgData name="Claydon, Jennifer" userId="ce0eb07d-25b6-48a6-8fb4-8758c2501a97" providerId="ADAL" clId="{FD36EA1A-CE48-42B0-952B-39138FBE004A}" dt="2023-03-15T15:12:16.821" v="2440"/>
          <ac:spMkLst>
            <pc:docMk/>
            <pc:sldMk cId="839277371" sldId="281"/>
            <ac:spMk id="17" creationId="{3739FD8B-7B54-6C2E-B1BD-EDE213F77712}"/>
          </ac:spMkLst>
        </pc:spChg>
        <pc:spChg chg="add mod">
          <ac:chgData name="Claydon, Jennifer" userId="ce0eb07d-25b6-48a6-8fb4-8758c2501a97" providerId="ADAL" clId="{FD36EA1A-CE48-42B0-952B-39138FBE004A}" dt="2023-03-15T15:12:16.821" v="2440"/>
          <ac:spMkLst>
            <pc:docMk/>
            <pc:sldMk cId="839277371" sldId="281"/>
            <ac:spMk id="18" creationId="{C1AAE3CF-834D-33F7-D6BC-1E08636966BD}"/>
          </ac:spMkLst>
        </pc:spChg>
        <pc:inkChg chg="add mod">
          <ac:chgData name="Claydon, Jennifer" userId="ce0eb07d-25b6-48a6-8fb4-8758c2501a97" providerId="ADAL" clId="{FD36EA1A-CE48-42B0-952B-39138FBE004A}" dt="2023-03-15T15:12:16.821" v="2440"/>
          <ac:inkMkLst>
            <pc:docMk/>
            <pc:sldMk cId="839277371" sldId="281"/>
            <ac:inkMk id="11" creationId="{C84EEFB3-9502-FB9A-A5D6-B7043C835564}"/>
          </ac:inkMkLst>
        </pc:inkChg>
      </pc:sldChg>
      <pc:sldChg chg="delSp modSp add mod modTransition">
        <pc:chgData name="Claydon, Jennifer" userId="ce0eb07d-25b6-48a6-8fb4-8758c2501a97" providerId="ADAL" clId="{FD36EA1A-CE48-42B0-952B-39138FBE004A}" dt="2023-03-15T15:41:07.604" v="3449"/>
        <pc:sldMkLst>
          <pc:docMk/>
          <pc:sldMk cId="491951364" sldId="282"/>
        </pc:sldMkLst>
        <pc:spChg chg="mod">
          <ac:chgData name="Claydon, Jennifer" userId="ce0eb07d-25b6-48a6-8fb4-8758c2501a97" providerId="ADAL" clId="{FD36EA1A-CE48-42B0-952B-39138FBE004A}" dt="2023-03-15T15:15:14.892" v="2770" actId="20577"/>
          <ac:spMkLst>
            <pc:docMk/>
            <pc:sldMk cId="491951364" sldId="282"/>
            <ac:spMk id="2" creationId="{49102A6D-276D-286B-A1D5-3F2C7DE20A9F}"/>
          </ac:spMkLst>
        </pc:spChg>
        <pc:spChg chg="del">
          <ac:chgData name="Claydon, Jennifer" userId="ce0eb07d-25b6-48a6-8fb4-8758c2501a97" providerId="ADAL" clId="{FD36EA1A-CE48-42B0-952B-39138FBE004A}" dt="2023-03-15T15:15:57.426" v="2775" actId="478"/>
          <ac:spMkLst>
            <pc:docMk/>
            <pc:sldMk cId="491951364" sldId="282"/>
            <ac:spMk id="4" creationId="{255C6A8F-1A68-CD73-5AA2-CC256AF4A780}"/>
          </ac:spMkLst>
        </pc:spChg>
        <pc:spChg chg="del">
          <ac:chgData name="Claydon, Jennifer" userId="ce0eb07d-25b6-48a6-8fb4-8758c2501a97" providerId="ADAL" clId="{FD36EA1A-CE48-42B0-952B-39138FBE004A}" dt="2023-03-15T15:15:55.135" v="2774" actId="478"/>
          <ac:spMkLst>
            <pc:docMk/>
            <pc:sldMk cId="491951364" sldId="282"/>
            <ac:spMk id="5" creationId="{68560DC3-E7C6-4478-09D5-23474AAC7B6E}"/>
          </ac:spMkLst>
        </pc:spChg>
        <pc:spChg chg="mod">
          <ac:chgData name="Claydon, Jennifer" userId="ce0eb07d-25b6-48a6-8fb4-8758c2501a97" providerId="ADAL" clId="{FD36EA1A-CE48-42B0-952B-39138FBE004A}" dt="2023-03-15T15:39:37.982" v="3422" actId="114"/>
          <ac:spMkLst>
            <pc:docMk/>
            <pc:sldMk cId="491951364" sldId="282"/>
            <ac:spMk id="14" creationId="{EC06F816-6D4A-8175-9337-3A2D3972EABC}"/>
          </ac:spMkLst>
        </pc:spChg>
      </pc:sldChg>
      <pc:sldChg chg="addSp modSp add mod modTransition">
        <pc:chgData name="Claydon, Jennifer" userId="ce0eb07d-25b6-48a6-8fb4-8758c2501a97" providerId="ADAL" clId="{FD36EA1A-CE48-42B0-952B-39138FBE004A}" dt="2023-03-15T15:41:07.604" v="3449"/>
        <pc:sldMkLst>
          <pc:docMk/>
          <pc:sldMk cId="3152942034" sldId="283"/>
        </pc:sldMkLst>
        <pc:spChg chg="mod">
          <ac:chgData name="Claydon, Jennifer" userId="ce0eb07d-25b6-48a6-8fb4-8758c2501a97" providerId="ADAL" clId="{FD36EA1A-CE48-42B0-952B-39138FBE004A}" dt="2023-03-15T15:16:25.774" v="2802" actId="20577"/>
          <ac:spMkLst>
            <pc:docMk/>
            <pc:sldMk cId="3152942034" sldId="283"/>
            <ac:spMk id="2" creationId="{49102A6D-276D-286B-A1D5-3F2C7DE20A9F}"/>
          </ac:spMkLst>
        </pc:spChg>
        <pc:spChg chg="ord">
          <ac:chgData name="Claydon, Jennifer" userId="ce0eb07d-25b6-48a6-8fb4-8758c2501a97" providerId="ADAL" clId="{FD36EA1A-CE48-42B0-952B-39138FBE004A}" dt="2023-03-15T15:25:48.296" v="2902" actId="167"/>
          <ac:spMkLst>
            <pc:docMk/>
            <pc:sldMk cId="3152942034" sldId="283"/>
            <ac:spMk id="3" creationId="{6EE1647C-3268-5850-A967-BB614E951806}"/>
          </ac:spMkLst>
        </pc:spChg>
        <pc:spChg chg="add mod">
          <ac:chgData name="Claydon, Jennifer" userId="ce0eb07d-25b6-48a6-8fb4-8758c2501a97" providerId="ADAL" clId="{FD36EA1A-CE48-42B0-952B-39138FBE004A}" dt="2023-03-15T15:25:31.346" v="2896" actId="1076"/>
          <ac:spMkLst>
            <pc:docMk/>
            <pc:sldMk cId="3152942034" sldId="283"/>
            <ac:spMk id="4" creationId="{B833DD5F-F18C-3B7B-5465-2B5BA0B785FB}"/>
          </ac:spMkLst>
        </pc:spChg>
        <pc:spChg chg="add mod ord">
          <ac:chgData name="Claydon, Jennifer" userId="ce0eb07d-25b6-48a6-8fb4-8758c2501a97" providerId="ADAL" clId="{FD36EA1A-CE48-42B0-952B-39138FBE004A}" dt="2023-03-15T15:26:08.983" v="2915" actId="14100"/>
          <ac:spMkLst>
            <pc:docMk/>
            <pc:sldMk cId="3152942034" sldId="283"/>
            <ac:spMk id="5" creationId="{E287774C-A67D-1494-4F57-BE820FA5E2FB}"/>
          </ac:spMkLst>
        </pc:spChg>
        <pc:spChg chg="mod">
          <ac:chgData name="Claydon, Jennifer" userId="ce0eb07d-25b6-48a6-8fb4-8758c2501a97" providerId="ADAL" clId="{FD36EA1A-CE48-42B0-952B-39138FBE004A}" dt="2023-03-15T15:16:43.118" v="2814" actId="20577"/>
          <ac:spMkLst>
            <pc:docMk/>
            <pc:sldMk cId="3152942034" sldId="283"/>
            <ac:spMk id="14" creationId="{EC06F816-6D4A-8175-9337-3A2D3972EABC}"/>
          </ac:spMkLst>
        </pc:spChg>
      </pc:sldChg>
      <pc:sldChg chg="addSp delSp modSp add mod modTransition">
        <pc:chgData name="Claydon, Jennifer" userId="ce0eb07d-25b6-48a6-8fb4-8758c2501a97" providerId="ADAL" clId="{FD36EA1A-CE48-42B0-952B-39138FBE004A}" dt="2023-03-15T15:41:07.604" v="3449"/>
        <pc:sldMkLst>
          <pc:docMk/>
          <pc:sldMk cId="3234020965" sldId="284"/>
        </pc:sldMkLst>
        <pc:spChg chg="mod">
          <ac:chgData name="Claydon, Jennifer" userId="ce0eb07d-25b6-48a6-8fb4-8758c2501a97" providerId="ADAL" clId="{FD36EA1A-CE48-42B0-952B-39138FBE004A}" dt="2023-03-15T15:26:22.762" v="2934" actId="20577"/>
          <ac:spMkLst>
            <pc:docMk/>
            <pc:sldMk cId="3234020965" sldId="284"/>
            <ac:spMk id="2" creationId="{49102A6D-276D-286B-A1D5-3F2C7DE20A9F}"/>
          </ac:spMkLst>
        </pc:spChg>
        <pc:spChg chg="del">
          <ac:chgData name="Claydon, Jennifer" userId="ce0eb07d-25b6-48a6-8fb4-8758c2501a97" providerId="ADAL" clId="{FD36EA1A-CE48-42B0-952B-39138FBE004A}" dt="2023-03-15T15:26:25.836" v="2935" actId="478"/>
          <ac:spMkLst>
            <pc:docMk/>
            <pc:sldMk cId="3234020965" sldId="284"/>
            <ac:spMk id="4" creationId="{B833DD5F-F18C-3B7B-5465-2B5BA0B785FB}"/>
          </ac:spMkLst>
        </pc:spChg>
        <pc:spChg chg="del">
          <ac:chgData name="Claydon, Jennifer" userId="ce0eb07d-25b6-48a6-8fb4-8758c2501a97" providerId="ADAL" clId="{FD36EA1A-CE48-42B0-952B-39138FBE004A}" dt="2023-03-15T15:26:25.836" v="2935" actId="478"/>
          <ac:spMkLst>
            <pc:docMk/>
            <pc:sldMk cId="3234020965" sldId="284"/>
            <ac:spMk id="5" creationId="{E287774C-A67D-1494-4F57-BE820FA5E2FB}"/>
          </ac:spMkLst>
        </pc:spChg>
        <pc:spChg chg="add del">
          <ac:chgData name="Claydon, Jennifer" userId="ce0eb07d-25b6-48a6-8fb4-8758c2501a97" providerId="ADAL" clId="{FD36EA1A-CE48-42B0-952B-39138FBE004A}" dt="2023-03-15T15:27:28.768" v="2957" actId="22"/>
          <ac:spMkLst>
            <pc:docMk/>
            <pc:sldMk cId="3234020965" sldId="284"/>
            <ac:spMk id="7" creationId="{F0A7F852-40D0-A329-6ACA-BF6BEC22B0FE}"/>
          </ac:spMkLst>
        </pc:spChg>
        <pc:spChg chg="mod">
          <ac:chgData name="Claydon, Jennifer" userId="ce0eb07d-25b6-48a6-8fb4-8758c2501a97" providerId="ADAL" clId="{FD36EA1A-CE48-42B0-952B-39138FBE004A}" dt="2023-03-15T15:27:15.580" v="2946" actId="20577"/>
          <ac:spMkLst>
            <pc:docMk/>
            <pc:sldMk cId="3234020965" sldId="284"/>
            <ac:spMk id="14" creationId="{EC06F816-6D4A-8175-9337-3A2D3972EABC}"/>
          </ac:spMkLst>
        </pc:spChg>
      </pc:sldChg>
      <pc:sldChg chg="addSp delSp modSp add mod modTransition modNotesTx">
        <pc:chgData name="Claydon, Jennifer" userId="ce0eb07d-25b6-48a6-8fb4-8758c2501a97" providerId="ADAL" clId="{FD36EA1A-CE48-42B0-952B-39138FBE004A}" dt="2023-03-15T15:41:07.604" v="3449"/>
        <pc:sldMkLst>
          <pc:docMk/>
          <pc:sldMk cId="4057669195" sldId="285"/>
        </pc:sldMkLst>
        <pc:spChg chg="del">
          <ac:chgData name="Claydon, Jennifer" userId="ce0eb07d-25b6-48a6-8fb4-8758c2501a97" providerId="ADAL" clId="{FD36EA1A-CE48-42B0-952B-39138FBE004A}" dt="2023-03-15T15:27:35.868" v="2960" actId="478"/>
          <ac:spMkLst>
            <pc:docMk/>
            <pc:sldMk cId="4057669195" sldId="285"/>
            <ac:spMk id="2" creationId="{49102A6D-276D-286B-A1D5-3F2C7DE20A9F}"/>
          </ac:spMkLst>
        </pc:spChg>
        <pc:spChg chg="del mod">
          <ac:chgData name="Claydon, Jennifer" userId="ce0eb07d-25b6-48a6-8fb4-8758c2501a97" providerId="ADAL" clId="{FD36EA1A-CE48-42B0-952B-39138FBE004A}" dt="2023-03-15T15:27:41.310" v="2966" actId="478"/>
          <ac:spMkLst>
            <pc:docMk/>
            <pc:sldMk cId="4057669195" sldId="285"/>
            <ac:spMk id="3" creationId="{6EE1647C-3268-5850-A967-BB614E951806}"/>
          </ac:spMkLst>
        </pc:spChg>
        <pc:spChg chg="add del mod">
          <ac:chgData name="Claydon, Jennifer" userId="ce0eb07d-25b6-48a6-8fb4-8758c2501a97" providerId="ADAL" clId="{FD36EA1A-CE48-42B0-952B-39138FBE004A}" dt="2023-03-15T15:27:37.970" v="2964" actId="478"/>
          <ac:spMkLst>
            <pc:docMk/>
            <pc:sldMk cId="4057669195" sldId="285"/>
            <ac:spMk id="5" creationId="{6116DEC9-B16B-3B2A-2A57-B4BFAE061D64}"/>
          </ac:spMkLst>
        </pc:spChg>
        <pc:spChg chg="del">
          <ac:chgData name="Claydon, Jennifer" userId="ce0eb07d-25b6-48a6-8fb4-8758c2501a97" providerId="ADAL" clId="{FD36EA1A-CE48-42B0-952B-39138FBE004A}" dt="2023-03-15T15:27:33.892" v="2959" actId="478"/>
          <ac:spMkLst>
            <pc:docMk/>
            <pc:sldMk cId="4057669195" sldId="285"/>
            <ac:spMk id="14" creationId="{EC06F816-6D4A-8175-9337-3A2D3972EABC}"/>
          </ac:spMkLst>
        </pc:spChg>
        <pc:picChg chg="add mod modCrop">
          <ac:chgData name="Claydon, Jennifer" userId="ce0eb07d-25b6-48a6-8fb4-8758c2501a97" providerId="ADAL" clId="{FD36EA1A-CE48-42B0-952B-39138FBE004A}" dt="2023-03-15T15:30:34.301" v="3127" actId="12789"/>
          <ac:picMkLst>
            <pc:docMk/>
            <pc:sldMk cId="4057669195" sldId="285"/>
            <ac:picMk id="7" creationId="{910721C2-E71F-B10C-F7C6-85C1F15D7719}"/>
          </ac:picMkLst>
        </pc:picChg>
      </pc:sldChg>
      <pc:sldMasterChg chg="modSp modSldLayout">
        <pc:chgData name="Claydon, Jennifer" userId="ce0eb07d-25b6-48a6-8fb4-8758c2501a97" providerId="ADAL" clId="{FD36EA1A-CE48-42B0-952B-39138FBE004A}" dt="2023-03-15T14:18:34.715" v="3"/>
        <pc:sldMasterMkLst>
          <pc:docMk/>
          <pc:sldMasterMk cId="2619639194" sldId="2147483672"/>
        </pc:sldMasterMkLst>
        <pc:spChg chg="mod">
          <ac:chgData name="Claydon, Jennifer" userId="ce0eb07d-25b6-48a6-8fb4-8758c2501a97" providerId="ADAL" clId="{FD36EA1A-CE48-42B0-952B-39138FBE004A}" dt="2023-03-15T14:18:34.715" v="3"/>
          <ac:spMkLst>
            <pc:docMk/>
            <pc:sldMasterMk cId="2619639194" sldId="2147483672"/>
            <ac:spMk id="2" creationId="{00000000-0000-0000-0000-000000000000}"/>
          </ac:spMkLst>
        </pc:spChg>
        <pc:spChg chg="mod">
          <ac:chgData name="Claydon, Jennifer" userId="ce0eb07d-25b6-48a6-8fb4-8758c2501a97" providerId="ADAL" clId="{FD36EA1A-CE48-42B0-952B-39138FBE004A}" dt="2023-03-15T14:18:34.715" v="3"/>
          <ac:spMkLst>
            <pc:docMk/>
            <pc:sldMasterMk cId="2619639194" sldId="2147483672"/>
            <ac:spMk id="3" creationId="{00000000-0000-0000-0000-000000000000}"/>
          </ac:spMkLst>
        </pc:spChg>
        <pc:spChg chg="mod">
          <ac:chgData name="Claydon, Jennifer" userId="ce0eb07d-25b6-48a6-8fb4-8758c2501a97" providerId="ADAL" clId="{FD36EA1A-CE48-42B0-952B-39138FBE004A}" dt="2023-03-15T14:18:34.715" v="3"/>
          <ac:spMkLst>
            <pc:docMk/>
            <pc:sldMasterMk cId="2619639194" sldId="2147483672"/>
            <ac:spMk id="4" creationId="{00000000-0000-0000-0000-000000000000}"/>
          </ac:spMkLst>
        </pc:spChg>
        <pc:spChg chg="mod">
          <ac:chgData name="Claydon, Jennifer" userId="ce0eb07d-25b6-48a6-8fb4-8758c2501a97" providerId="ADAL" clId="{FD36EA1A-CE48-42B0-952B-39138FBE004A}" dt="2023-03-15T14:18:34.715" v="3"/>
          <ac:spMkLst>
            <pc:docMk/>
            <pc:sldMasterMk cId="2619639194" sldId="2147483672"/>
            <ac:spMk id="5" creationId="{00000000-0000-0000-0000-000000000000}"/>
          </ac:spMkLst>
        </pc:spChg>
        <pc:spChg chg="mod">
          <ac:chgData name="Claydon, Jennifer" userId="ce0eb07d-25b6-48a6-8fb4-8758c2501a97" providerId="ADAL" clId="{FD36EA1A-CE48-42B0-952B-39138FBE004A}" dt="2023-03-15T14:18:34.715" v="3"/>
          <ac:spMkLst>
            <pc:docMk/>
            <pc:sldMasterMk cId="2619639194" sldId="2147483672"/>
            <ac:spMk id="6" creationId="{00000000-0000-0000-0000-000000000000}"/>
          </ac:spMkLst>
        </pc:spChg>
        <pc:sldLayoutChg chg="modSp">
          <pc:chgData name="Claydon, Jennifer" userId="ce0eb07d-25b6-48a6-8fb4-8758c2501a97" providerId="ADAL" clId="{FD36EA1A-CE48-42B0-952B-39138FBE004A}" dt="2023-03-15T14:18:34.715" v="3"/>
          <pc:sldLayoutMkLst>
            <pc:docMk/>
            <pc:sldMasterMk cId="2619639194" sldId="2147483672"/>
            <pc:sldLayoutMk cId="3891129004" sldId="2147483673"/>
          </pc:sldLayoutMkLst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3891129004" sldId="2147483673"/>
              <ac:spMk id="2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3891129004" sldId="2147483673"/>
              <ac:spMk id="3" creationId="{00000000-0000-0000-0000-000000000000}"/>
            </ac:spMkLst>
          </pc:spChg>
        </pc:sldLayoutChg>
        <pc:sldLayoutChg chg="modSp">
          <pc:chgData name="Claydon, Jennifer" userId="ce0eb07d-25b6-48a6-8fb4-8758c2501a97" providerId="ADAL" clId="{FD36EA1A-CE48-42B0-952B-39138FBE004A}" dt="2023-03-15T14:18:34.715" v="3"/>
          <pc:sldLayoutMkLst>
            <pc:docMk/>
            <pc:sldMasterMk cId="2619639194" sldId="2147483672"/>
            <pc:sldLayoutMk cId="2492966754" sldId="2147483675"/>
          </pc:sldLayoutMkLst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2492966754" sldId="2147483675"/>
              <ac:spMk id="2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2492966754" sldId="2147483675"/>
              <ac:spMk id="3" creationId="{00000000-0000-0000-0000-000000000000}"/>
            </ac:spMkLst>
          </pc:spChg>
        </pc:sldLayoutChg>
        <pc:sldLayoutChg chg="modSp">
          <pc:chgData name="Claydon, Jennifer" userId="ce0eb07d-25b6-48a6-8fb4-8758c2501a97" providerId="ADAL" clId="{FD36EA1A-CE48-42B0-952B-39138FBE004A}" dt="2023-03-15T14:18:34.715" v="3"/>
          <pc:sldLayoutMkLst>
            <pc:docMk/>
            <pc:sldMasterMk cId="2619639194" sldId="2147483672"/>
            <pc:sldLayoutMk cId="2231828003" sldId="2147483676"/>
          </pc:sldLayoutMkLst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2231828003" sldId="2147483676"/>
              <ac:spMk id="3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2231828003" sldId="2147483676"/>
              <ac:spMk id="4" creationId="{00000000-0000-0000-0000-000000000000}"/>
            </ac:spMkLst>
          </pc:spChg>
        </pc:sldLayoutChg>
        <pc:sldLayoutChg chg="modSp">
          <pc:chgData name="Claydon, Jennifer" userId="ce0eb07d-25b6-48a6-8fb4-8758c2501a97" providerId="ADAL" clId="{FD36EA1A-CE48-42B0-952B-39138FBE004A}" dt="2023-03-15T14:18:34.715" v="3"/>
          <pc:sldLayoutMkLst>
            <pc:docMk/>
            <pc:sldMasterMk cId="2619639194" sldId="2147483672"/>
            <pc:sldLayoutMk cId="1787464038" sldId="2147483677"/>
          </pc:sldLayoutMkLst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1787464038" sldId="2147483677"/>
              <ac:spMk id="2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1787464038" sldId="2147483677"/>
              <ac:spMk id="3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1787464038" sldId="2147483677"/>
              <ac:spMk id="4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1787464038" sldId="2147483677"/>
              <ac:spMk id="5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1787464038" sldId="2147483677"/>
              <ac:spMk id="6" creationId="{00000000-0000-0000-0000-000000000000}"/>
            </ac:spMkLst>
          </pc:spChg>
        </pc:sldLayoutChg>
        <pc:sldLayoutChg chg="modSp">
          <pc:chgData name="Claydon, Jennifer" userId="ce0eb07d-25b6-48a6-8fb4-8758c2501a97" providerId="ADAL" clId="{FD36EA1A-CE48-42B0-952B-39138FBE004A}" dt="2023-03-15T14:18:34.715" v="3"/>
          <pc:sldLayoutMkLst>
            <pc:docMk/>
            <pc:sldMasterMk cId="2619639194" sldId="2147483672"/>
            <pc:sldLayoutMk cId="3297563237" sldId="2147483680"/>
          </pc:sldLayoutMkLst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3297563237" sldId="2147483680"/>
              <ac:spMk id="2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3297563237" sldId="2147483680"/>
              <ac:spMk id="3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3297563237" sldId="2147483680"/>
              <ac:spMk id="4" creationId="{00000000-0000-0000-0000-000000000000}"/>
            </ac:spMkLst>
          </pc:spChg>
        </pc:sldLayoutChg>
        <pc:sldLayoutChg chg="modSp">
          <pc:chgData name="Claydon, Jennifer" userId="ce0eb07d-25b6-48a6-8fb4-8758c2501a97" providerId="ADAL" clId="{FD36EA1A-CE48-42B0-952B-39138FBE004A}" dt="2023-03-15T14:18:34.715" v="3"/>
          <pc:sldLayoutMkLst>
            <pc:docMk/>
            <pc:sldMasterMk cId="2619639194" sldId="2147483672"/>
            <pc:sldLayoutMk cId="2965783287" sldId="2147483681"/>
          </pc:sldLayoutMkLst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2965783287" sldId="2147483681"/>
              <ac:spMk id="2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2965783287" sldId="2147483681"/>
              <ac:spMk id="3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2965783287" sldId="2147483681"/>
              <ac:spMk id="4" creationId="{00000000-0000-0000-0000-000000000000}"/>
            </ac:spMkLst>
          </pc:spChg>
        </pc:sldLayoutChg>
        <pc:sldLayoutChg chg="modSp">
          <pc:chgData name="Claydon, Jennifer" userId="ce0eb07d-25b6-48a6-8fb4-8758c2501a97" providerId="ADAL" clId="{FD36EA1A-CE48-42B0-952B-39138FBE004A}" dt="2023-03-15T14:18:34.715" v="3"/>
          <pc:sldLayoutMkLst>
            <pc:docMk/>
            <pc:sldMasterMk cId="2619639194" sldId="2147483672"/>
            <pc:sldLayoutMk cId="2149059839" sldId="2147483683"/>
          </pc:sldLayoutMkLst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2149059839" sldId="2147483683"/>
              <ac:spMk id="2" creationId="{00000000-0000-0000-0000-000000000000}"/>
            </ac:spMkLst>
          </pc:spChg>
          <pc:spChg chg="mod">
            <ac:chgData name="Claydon, Jennifer" userId="ce0eb07d-25b6-48a6-8fb4-8758c2501a97" providerId="ADAL" clId="{FD36EA1A-CE48-42B0-952B-39138FBE004A}" dt="2023-03-15T14:18:34.715" v="3"/>
            <ac:spMkLst>
              <pc:docMk/>
              <pc:sldMasterMk cId="2619639194" sldId="2147483672"/>
              <pc:sldLayoutMk cId="2149059839" sldId="2147483683"/>
              <ac:spMk id="3" creationId="{00000000-0000-0000-0000-000000000000}"/>
            </ac:spMkLst>
          </pc:spChg>
        </pc:sldLayoutChg>
      </pc:sldMasterChg>
      <pc:sldMasterChg chg="addSp delSp modSp mod setBg modSldLayout">
        <pc:chgData name="Claydon, Jennifer" userId="ce0eb07d-25b6-48a6-8fb4-8758c2501a97" providerId="ADAL" clId="{FD36EA1A-CE48-42B0-952B-39138FBE004A}" dt="2023-03-15T14:28:36.099" v="349" actId="14100"/>
        <pc:sldMasterMkLst>
          <pc:docMk/>
          <pc:sldMasterMk cId="1070285896" sldId="2147483684"/>
        </pc:sldMasterMkLst>
        <pc:spChg chg="mod">
          <ac:chgData name="Claydon, Jennifer" userId="ce0eb07d-25b6-48a6-8fb4-8758c2501a97" providerId="ADAL" clId="{FD36EA1A-CE48-42B0-952B-39138FBE004A}" dt="2023-03-15T14:28:33.345" v="348" actId="14100"/>
          <ac:spMkLst>
            <pc:docMk/>
            <pc:sldMasterMk cId="1070285896" sldId="2147483684"/>
            <ac:spMk id="2" creationId="{00000000-0000-0000-0000-000000000000}"/>
          </ac:spMkLst>
        </pc:spChg>
        <pc:spChg chg="mod">
          <ac:chgData name="Claydon, Jennifer" userId="ce0eb07d-25b6-48a6-8fb4-8758c2501a97" providerId="ADAL" clId="{FD36EA1A-CE48-42B0-952B-39138FBE004A}" dt="2023-03-15T14:28:36.099" v="349" actId="14100"/>
          <ac:spMkLst>
            <pc:docMk/>
            <pc:sldMasterMk cId="1070285896" sldId="2147483684"/>
            <ac:spMk id="3" creationId="{00000000-0000-0000-0000-000000000000}"/>
          </ac:spMkLst>
        </pc:spChg>
        <pc:spChg chg="add del mod">
          <ac:chgData name="Claydon, Jennifer" userId="ce0eb07d-25b6-48a6-8fb4-8758c2501a97" providerId="ADAL" clId="{FD36EA1A-CE48-42B0-952B-39138FBE004A}" dt="2023-03-15T14:27:59.583" v="331" actId="478"/>
          <ac:spMkLst>
            <pc:docMk/>
            <pc:sldMasterMk cId="1070285896" sldId="2147483684"/>
            <ac:spMk id="9" creationId="{E25C2CE5-13CB-FC50-27DB-39A86B4867BE}"/>
          </ac:spMkLst>
        </pc:spChg>
        <pc:spChg chg="add del mod">
          <ac:chgData name="Claydon, Jennifer" userId="ce0eb07d-25b6-48a6-8fb4-8758c2501a97" providerId="ADAL" clId="{FD36EA1A-CE48-42B0-952B-39138FBE004A}" dt="2023-03-15T14:27:59.583" v="331" actId="478"/>
          <ac:spMkLst>
            <pc:docMk/>
            <pc:sldMasterMk cId="1070285896" sldId="2147483684"/>
            <ac:spMk id="10" creationId="{D4582DA0-B2A2-2898-B957-0C9F3CA789C1}"/>
          </ac:spMkLst>
        </pc:spChg>
        <pc:picChg chg="add del mod">
          <ac:chgData name="Claydon, Jennifer" userId="ce0eb07d-25b6-48a6-8fb4-8758c2501a97" providerId="ADAL" clId="{FD36EA1A-CE48-42B0-952B-39138FBE004A}" dt="2023-03-15T14:27:59.583" v="331" actId="478"/>
          <ac:picMkLst>
            <pc:docMk/>
            <pc:sldMasterMk cId="1070285896" sldId="2147483684"/>
            <ac:picMk id="7" creationId="{C2312C8C-57BE-2D00-DDF9-B1E7729D3B97}"/>
          </ac:picMkLst>
        </pc:picChg>
        <pc:picChg chg="add del mod">
          <ac:chgData name="Claydon, Jennifer" userId="ce0eb07d-25b6-48a6-8fb4-8758c2501a97" providerId="ADAL" clId="{FD36EA1A-CE48-42B0-952B-39138FBE004A}" dt="2023-03-15T14:27:59.583" v="331" actId="478"/>
          <ac:picMkLst>
            <pc:docMk/>
            <pc:sldMasterMk cId="1070285896" sldId="2147483684"/>
            <ac:picMk id="8" creationId="{F044BA78-6B61-5ABE-470A-FE716B1081D7}"/>
          </ac:picMkLst>
        </pc:picChg>
        <pc:picChg chg="add mod ord modCrop">
          <ac:chgData name="Claydon, Jennifer" userId="ce0eb07d-25b6-48a6-8fb4-8758c2501a97" providerId="ADAL" clId="{FD36EA1A-CE48-42B0-952B-39138FBE004A}" dt="2023-03-15T14:26:30.669" v="295" actId="732"/>
          <ac:picMkLst>
            <pc:docMk/>
            <pc:sldMasterMk cId="1070285896" sldId="2147483684"/>
            <ac:picMk id="11" creationId="{89E68A40-692D-8C46-865C-540DB1D1B3A4}"/>
          </ac:picMkLst>
        </pc:picChg>
        <pc:sldLayoutChg chg="setBg">
          <pc:chgData name="Claydon, Jennifer" userId="ce0eb07d-25b6-48a6-8fb4-8758c2501a97" providerId="ADAL" clId="{FD36EA1A-CE48-42B0-952B-39138FBE004A}" dt="2023-03-15T14:20:27.970" v="89"/>
          <pc:sldLayoutMkLst>
            <pc:docMk/>
            <pc:sldMasterMk cId="1070285896" sldId="2147483684"/>
            <pc:sldLayoutMk cId="1903588921" sldId="2147483685"/>
          </pc:sldLayoutMkLst>
        </pc:sldLayoutChg>
        <pc:sldLayoutChg chg="setBg">
          <pc:chgData name="Claydon, Jennifer" userId="ce0eb07d-25b6-48a6-8fb4-8758c2501a97" providerId="ADAL" clId="{FD36EA1A-CE48-42B0-952B-39138FBE004A}" dt="2023-03-15T14:20:27.970" v="89"/>
          <pc:sldLayoutMkLst>
            <pc:docMk/>
            <pc:sldMasterMk cId="1070285896" sldId="2147483684"/>
            <pc:sldLayoutMk cId="2354610906" sldId="2147483686"/>
          </pc:sldLayoutMkLst>
        </pc:sldLayoutChg>
        <pc:sldLayoutChg chg="setBg">
          <pc:chgData name="Claydon, Jennifer" userId="ce0eb07d-25b6-48a6-8fb4-8758c2501a97" providerId="ADAL" clId="{FD36EA1A-CE48-42B0-952B-39138FBE004A}" dt="2023-03-15T14:20:27.970" v="89"/>
          <pc:sldLayoutMkLst>
            <pc:docMk/>
            <pc:sldMasterMk cId="1070285896" sldId="2147483684"/>
            <pc:sldLayoutMk cId="289479249" sldId="2147483687"/>
          </pc:sldLayoutMkLst>
        </pc:sldLayoutChg>
        <pc:sldLayoutChg chg="setBg">
          <pc:chgData name="Claydon, Jennifer" userId="ce0eb07d-25b6-48a6-8fb4-8758c2501a97" providerId="ADAL" clId="{FD36EA1A-CE48-42B0-952B-39138FBE004A}" dt="2023-03-15T14:20:27.970" v="89"/>
          <pc:sldLayoutMkLst>
            <pc:docMk/>
            <pc:sldMasterMk cId="1070285896" sldId="2147483684"/>
            <pc:sldLayoutMk cId="3624588541" sldId="2147483688"/>
          </pc:sldLayoutMkLst>
        </pc:sldLayoutChg>
        <pc:sldLayoutChg chg="setBg">
          <pc:chgData name="Claydon, Jennifer" userId="ce0eb07d-25b6-48a6-8fb4-8758c2501a97" providerId="ADAL" clId="{FD36EA1A-CE48-42B0-952B-39138FBE004A}" dt="2023-03-15T14:20:27.970" v="89"/>
          <pc:sldLayoutMkLst>
            <pc:docMk/>
            <pc:sldMasterMk cId="1070285896" sldId="2147483684"/>
            <pc:sldLayoutMk cId="2043533390" sldId="2147483689"/>
          </pc:sldLayoutMkLst>
        </pc:sldLayoutChg>
        <pc:sldLayoutChg chg="addSp delSp modSp mod setBg">
          <pc:chgData name="Claydon, Jennifer" userId="ce0eb07d-25b6-48a6-8fb4-8758c2501a97" providerId="ADAL" clId="{FD36EA1A-CE48-42B0-952B-39138FBE004A}" dt="2023-03-15T14:22:54.053" v="148" actId="21"/>
          <pc:sldLayoutMkLst>
            <pc:docMk/>
            <pc:sldMasterMk cId="1070285896" sldId="2147483684"/>
            <pc:sldLayoutMk cId="2872404645" sldId="2147483690"/>
          </pc:sldLayoutMkLst>
          <pc:picChg chg="add del mod">
            <ac:chgData name="Claydon, Jennifer" userId="ce0eb07d-25b6-48a6-8fb4-8758c2501a97" providerId="ADAL" clId="{FD36EA1A-CE48-42B0-952B-39138FBE004A}" dt="2023-03-15T14:22:54.053" v="148" actId="21"/>
            <ac:picMkLst>
              <pc:docMk/>
              <pc:sldMasterMk cId="1070285896" sldId="2147483684"/>
              <pc:sldLayoutMk cId="2872404645" sldId="2147483690"/>
              <ac:picMk id="6" creationId="{6ACAC3A7-6E00-738A-E38C-DF015963A74A}"/>
            </ac:picMkLst>
          </pc:picChg>
        </pc:sldLayoutChg>
        <pc:sldLayoutChg chg="setBg">
          <pc:chgData name="Claydon, Jennifer" userId="ce0eb07d-25b6-48a6-8fb4-8758c2501a97" providerId="ADAL" clId="{FD36EA1A-CE48-42B0-952B-39138FBE004A}" dt="2023-03-15T14:20:27.970" v="89"/>
          <pc:sldLayoutMkLst>
            <pc:docMk/>
            <pc:sldMasterMk cId="1070285896" sldId="2147483684"/>
            <pc:sldLayoutMk cId="1814894701" sldId="2147483691"/>
          </pc:sldLayoutMkLst>
        </pc:sldLayoutChg>
        <pc:sldLayoutChg chg="setBg">
          <pc:chgData name="Claydon, Jennifer" userId="ce0eb07d-25b6-48a6-8fb4-8758c2501a97" providerId="ADAL" clId="{FD36EA1A-CE48-42B0-952B-39138FBE004A}" dt="2023-03-15T14:20:27.970" v="89"/>
          <pc:sldLayoutMkLst>
            <pc:docMk/>
            <pc:sldMasterMk cId="1070285896" sldId="2147483684"/>
            <pc:sldLayoutMk cId="802791938" sldId="2147483692"/>
          </pc:sldLayoutMkLst>
        </pc:sldLayoutChg>
        <pc:sldLayoutChg chg="setBg">
          <pc:chgData name="Claydon, Jennifer" userId="ce0eb07d-25b6-48a6-8fb4-8758c2501a97" providerId="ADAL" clId="{FD36EA1A-CE48-42B0-952B-39138FBE004A}" dt="2023-03-15T14:20:27.970" v="89"/>
          <pc:sldLayoutMkLst>
            <pc:docMk/>
            <pc:sldMasterMk cId="1070285896" sldId="2147483684"/>
            <pc:sldLayoutMk cId="1888439501" sldId="2147483693"/>
          </pc:sldLayoutMkLst>
        </pc:sldLayoutChg>
        <pc:sldLayoutChg chg="setBg">
          <pc:chgData name="Claydon, Jennifer" userId="ce0eb07d-25b6-48a6-8fb4-8758c2501a97" providerId="ADAL" clId="{FD36EA1A-CE48-42B0-952B-39138FBE004A}" dt="2023-03-15T14:20:27.970" v="89"/>
          <pc:sldLayoutMkLst>
            <pc:docMk/>
            <pc:sldMasterMk cId="1070285896" sldId="2147483684"/>
            <pc:sldLayoutMk cId="1250278512" sldId="2147483694"/>
          </pc:sldLayoutMkLst>
        </pc:sldLayoutChg>
        <pc:sldLayoutChg chg="setBg">
          <pc:chgData name="Claydon, Jennifer" userId="ce0eb07d-25b6-48a6-8fb4-8758c2501a97" providerId="ADAL" clId="{FD36EA1A-CE48-42B0-952B-39138FBE004A}" dt="2023-03-15T14:20:27.970" v="89"/>
          <pc:sldLayoutMkLst>
            <pc:docMk/>
            <pc:sldMasterMk cId="1070285896" sldId="2147483684"/>
            <pc:sldLayoutMk cId="987309033" sldId="2147483695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5:12:16.81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1364 238 24575,'0'0'0,"-4"0"0,-2-5 0,-5-1 0,-4 1 0,1-5 0,-3-3 0,-8-5 0,-2 1 0,-7-1 0,-1-3 0,-10-1 0,1 4 0,-2 4 0,-8 4 0,-2-1 0,-6 3 0,0-4 0,1 2 0,-3 2 0,7 3 0,2 1 0,2 2 0,2 1 0,-1 1 0,6 1 0,6-1 0,-1 0 0,4 1 0,3 4 0,-2 6 0,7 5 0,7 5 0,2 2 0,6 3 0,4 6 0,5 0 0,-8 6 0,1-1 0,2 4 0,2 8 0,2-2 0,3-3 0,2 0 0,-5-3 0,0 0 0,1-2 0,1-4 0,2-3 0,0-2 0,1 2 0,1 0 0,0 0 0,0-2 0,0-1 0,0-1 0,0-2 0,6-4 0,-1-2 0,6 1 0,4-5 0,5 7 0,2-4 0,3-4 0,6 1 0,1 2 0,6-4 0,-1 2 0,-2-2 0,-2-4 0,-2 1 0,-2 4 0,4-2 0,-1 2 0,4-2 0,0 2 0,3-3 0,-1-2 0,-3-4 0,-2-2 0,-2-2 0,-3-1 0,-1-2 0,0 1 0,-2-1 0,1 1 0,5-1 0,0 1 0,0-5 0,5-6 0,-2-10 0,5-4 0,-7-5 0,-2-5 0,-3 0 0,-6 0 0,-1 8 0,-5 2 0,-5 1 0,1 1 0,-2-1 0,3 5 0,-3-5 0,4 3 0,-2 0 0,-2-1 0,3 5 0,-3-2 0,-1-1 0,-3-1 0,3 4 0,-1-2 0,-1-1 0,-2-1 0,-1-3 0,-1 0 0,-2-1 0,0-2 0,6 1 0,-1 0 0,0-1 0,-1 1 0,-1-1 0,4 6 0,0 0 0,-1 0 0,-1 0 0,-2-2 0,-1-7 0,-2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C611F7D-D944-457A-93B1-8FDBD4992A55}" type="datetimeFigureOut">
              <a:rPr lang="en-GB" smtClean="0"/>
              <a:pPr/>
              <a:t>02/11/2023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546229B-0FB6-409D-B44E-86E287A7542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93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credit: LR/ARI/NSO/LJMU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619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revealed on the next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52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Top image credit: LT/ARI/NSO/LJMU</a:t>
            </a:r>
            <a:endParaRPr lang="en-GB" dirty="0"/>
          </a:p>
          <a:p>
            <a:endParaRPr lang="en-GB" dirty="0"/>
          </a:p>
          <a:p>
            <a:r>
              <a:rPr lang="en-GB" dirty="0"/>
              <a:t>Bottom image credit: Canva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45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credit: NSO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995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Students do not need to use rules of similar triangles or have knowledge of corresponding angles to complete the investigation. This is for information and demonstrating the applications of geometry.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9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Moonsaic files</a:t>
            </a:r>
          </a:p>
          <a:p>
            <a:r>
              <a:rPr lang="en-GB" dirty="0"/>
              <a:t>https://www.schoolsobservatory.org/things-to-do/moonsaic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229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credit: LT/ARI/NSO/LJMU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308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Reveal the next slide to show how to rearrange the formula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38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reveal each step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120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Canva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64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credit: LT/ARI/NSO/LJMU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88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You must enable content to play this video. It is also available on the NSO website and on the NSO YouTube channel: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https://www.schoolsobservatory.org/things-to-do/what-makes-shadows-moon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https://youtu.be/ErUH1z--RnA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27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revealed on the next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28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revealed on the next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30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 revealed on the next slide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680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 revealed on the next slide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65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credit: Canva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492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revealed on the next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229B-0FB6-409D-B44E-86E287A7542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07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6D44-0E87-4179-B9A1-08FAE16D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82822-6144-4E11-94E4-B12B0A5E0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3732E-D37D-42E3-9F41-88543236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FEC30-DDFC-4431-963A-E1C17417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B5699-B2C2-4C02-A528-BF3B146C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9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60BE-24B4-469F-ADC5-8A7F76B3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110"/>
            <a:ext cx="10515600" cy="69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152BD-FDCA-480C-8C12-FF85D3565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730BB-622E-4429-B8FC-E5C3590E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DDC3A-9058-4493-9A4B-5088AE84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EE6BA-2765-42A4-AB00-6D9F778F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0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E6969-A3B0-453E-A3D4-74160A56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63689"/>
            <a:ext cx="2628900" cy="51132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57B2D-5063-4C68-B6E0-EDE9F9C0A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63689"/>
            <a:ext cx="7734300" cy="51132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BEC51-D4C9-4A48-A126-14B7A034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1E1C3-A68C-4640-A13B-610BDA32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EB97-71DE-41FA-AF2E-5C0610FE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5345-13B8-464A-9B16-EA8AB6AD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435"/>
            <a:ext cx="10515600" cy="690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017A-2D66-46E0-A128-4E9938E59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8739A-6754-4E6F-93E7-5A8A4180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02420-76FD-4439-A1C7-5408063C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A9B72-B4B7-46F9-8A65-13BB2A65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9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59F3-0A87-47DC-83D5-5CF14238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6736-020C-40AC-8C57-16FB98F70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393CF-3E2E-4E61-90B4-A08397F1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409E-31F7-4072-BB38-1D8F4F60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D217-0772-450E-94FA-CCB63B5D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802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D3BA-295C-4F37-AA6B-E6C3F3B5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B573-5BAD-4FC6-A9ED-B07FB698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34A94-E7C7-4D43-8689-764EF2154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8E789-170A-42A6-9660-CFE29D9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E2FA4-5241-4223-BD02-9CA9310F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99AC9-437C-4AE1-80A6-6606240D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3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C2F-D25A-40B2-AAEA-FDC98FD7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110"/>
            <a:ext cx="10515600" cy="69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7FD71-D945-4651-8FCA-D58679E0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3873"/>
            <a:ext cx="5157787" cy="691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AE3DB-C170-49EA-AAC5-8937BBFF9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B1454-45ED-4696-9FA9-D5DB33FF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3873"/>
            <a:ext cx="5183188" cy="691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EE293-CBB6-4C7F-8FA2-E5DA67255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8CF9C-7C89-4960-92B7-A9FB7088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0DEDA-A658-4D44-B58A-C8C990AA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7F822-5D16-47A9-886F-EB6C85DA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89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10DD-F815-4620-80AE-C15D9F1B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110"/>
            <a:ext cx="10515600" cy="69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E5949-45F5-407E-94AB-277EEF88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7F8C4-44D5-4904-B6E3-CDB64D83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E7F51-AA09-4ED0-A94C-3B5C9AA0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4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A583B3-9343-419A-9866-D56D6234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B1B79-8680-465C-A96A-84B008B0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14A2E-F0C0-4778-B0E1-886BDC6C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34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071C-A2A3-40D5-B0D5-F44B7EE8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1012"/>
            <a:ext cx="3932237" cy="9563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7D961-2B0E-42EB-945D-7C07518E5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807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A4FCB-9FAB-4C55-84F3-0745C1774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969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5F964-E46D-43D9-8D01-903254A3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B6392-58F9-4724-9FB3-7D57219A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37271-3DC3-42FB-9D20-6115A617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4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CB52-61F0-422F-9FA8-3CF99344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0734"/>
            <a:ext cx="3932237" cy="97666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5204A-1B6D-43C9-A8BD-223CF930E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807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DA1E-2F04-42AF-8246-8A3232E3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969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CBED0-9F59-49AB-AFB3-45F8EDF2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4AABA-A6B6-42D8-877C-A19F43DA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F9D64-314A-4F2F-85A1-215BFD16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3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71849C-2A81-4A18-BE30-6D99097E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114" y="351739"/>
            <a:ext cx="8566168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AA456-88B3-400D-B637-D5665175E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886BD-CDF2-4367-94A0-39EA48E7E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F976-3F7F-4F3F-B970-92684AD0A00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1A13E-A499-4474-B33D-FEC143650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A72DE-F2BE-4E47-985E-8EFB14CB5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7C15-77B3-4FC2-972A-912001DC306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4AA78-3332-49ED-A1B4-94D690D752CB}"/>
              </a:ext>
            </a:extLst>
          </p:cNvPr>
          <p:cNvSpPr txBox="1"/>
          <p:nvPr userDrawn="1"/>
        </p:nvSpPr>
        <p:spPr>
          <a:xfrm>
            <a:off x="0" y="783831"/>
            <a:ext cx="204841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50" dirty="0">
                <a:solidFill>
                  <a:srgbClr val="00205B"/>
                </a:solidFill>
                <a:latin typeface="+mn-lt"/>
                <a:cs typeface="Calibri" panose="020F0502020204030204" pitchFamily="34" charset="0"/>
              </a:rPr>
              <a:t>www.schoolsobservatory.org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3469BD-0B0E-4B09-80EA-719C97E6B9C4}"/>
              </a:ext>
            </a:extLst>
          </p:cNvPr>
          <p:cNvCxnSpPr>
            <a:cxnSpLocks/>
          </p:cNvCxnSpPr>
          <p:nvPr userDrawn="1"/>
        </p:nvCxnSpPr>
        <p:spPr>
          <a:xfrm>
            <a:off x="0" y="1094110"/>
            <a:ext cx="12193200" cy="0"/>
          </a:xfrm>
          <a:prstGeom prst="straightConnector1">
            <a:avLst/>
          </a:prstGeom>
          <a:ln w="28575">
            <a:solidFill>
              <a:srgbClr val="002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B887C2B9-B191-EF15-8DD9-5338801ACA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61"/>
            <a:ext cx="2048413" cy="866955"/>
          </a:xfrm>
          <a:prstGeom prst="rect">
            <a:avLst/>
          </a:prstGeom>
        </p:spPr>
      </p:pic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5F5B9FB-3727-838F-51D4-CD571E2737B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84" y="351739"/>
            <a:ext cx="1351174" cy="6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5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205B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00205B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00205B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00205B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00205B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sobservatory.org/things-to-do/moonsai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rUH1z--RnA?feature=oembed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ection of the Moon. It is covered in craters.">
            <a:extLst>
              <a:ext uri="{FF2B5EF4-FFF2-40B4-BE49-F238E27FC236}">
                <a16:creationId xmlns:a16="http://schemas.microsoft.com/office/drawing/2014/main" id="{6F4AED0B-C966-6068-CE4E-E1C83134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1" y="1234628"/>
            <a:ext cx="12198171" cy="44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482D65-51B1-4D6D-8F90-1CF2C854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577" y="2766219"/>
            <a:ext cx="7340847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Condensed Medium" pitchFamily="2" charset="0"/>
                <a:cs typeface="Open Sans Condensed Medium" pitchFamily="2" charset="0"/>
              </a:rPr>
              <a:t>HOW TALL ARE MOUNTAINS ON THE MOON?</a:t>
            </a:r>
            <a:endParaRPr lang="en-GB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2765A-2C87-4E77-98F2-5F5A3FA98C2D}"/>
              </a:ext>
            </a:extLst>
          </p:cNvPr>
          <p:cNvSpPr/>
          <p:nvPr/>
        </p:nvSpPr>
        <p:spPr>
          <a:xfrm>
            <a:off x="140045" y="1135836"/>
            <a:ext cx="1854722" cy="197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/>
          </a:p>
        </p:txBody>
      </p:sp>
    </p:spTree>
    <p:extLst>
      <p:ext uri="{BB962C8B-B14F-4D97-AF65-F5344CB8AC3E}">
        <p14:creationId xmlns:p14="http://schemas.microsoft.com/office/powerpoint/2010/main" val="103834138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Quick quiz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103509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Fill in the blanks using the words below.</a:t>
            </a:r>
          </a:p>
          <a:p>
            <a:endParaRPr lang="en-US" sz="2400" dirty="0">
              <a:solidFill>
                <a:srgbClr val="00205B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“The gravity on the 				is lower than the gravity on the 				.</a:t>
            </a:r>
          </a:p>
          <a:p>
            <a:endParaRPr lang="en-US" sz="2400" dirty="0">
              <a:solidFill>
                <a:srgbClr val="00205B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Mountains on the Earth are					by wind and rain. </a:t>
            </a:r>
          </a:p>
          <a:p>
            <a:endParaRPr lang="en-US" sz="2400" dirty="0">
              <a:solidFill>
                <a:srgbClr val="00205B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These erosion processes can only take place when there is an				.”	</a:t>
            </a:r>
          </a:p>
          <a:p>
            <a:endParaRPr lang="en-US" sz="2400" dirty="0">
              <a:solidFill>
                <a:srgbClr val="00205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C20B9-F291-50DF-DB4E-F8CD00DCD543}"/>
              </a:ext>
            </a:extLst>
          </p:cNvPr>
          <p:cNvSpPr txBox="1"/>
          <p:nvPr/>
        </p:nvSpPr>
        <p:spPr>
          <a:xfrm>
            <a:off x="8100692" y="4307541"/>
            <a:ext cx="1837844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atmosphere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9552C-1470-65FB-88B0-EBE92E595A50}"/>
              </a:ext>
            </a:extLst>
          </p:cNvPr>
          <p:cNvSpPr txBox="1"/>
          <p:nvPr/>
        </p:nvSpPr>
        <p:spPr>
          <a:xfrm>
            <a:off x="2959511" y="2820127"/>
            <a:ext cx="1412090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390F9-2CEA-E78E-8781-DDF046EDEE9C}"/>
              </a:ext>
            </a:extLst>
          </p:cNvPr>
          <p:cNvSpPr txBox="1"/>
          <p:nvPr/>
        </p:nvSpPr>
        <p:spPr>
          <a:xfrm>
            <a:off x="8526446" y="2881615"/>
            <a:ext cx="1412090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Earth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4EABA-E954-FF44-F3DD-B7F7F6866A27}"/>
              </a:ext>
            </a:extLst>
          </p:cNvPr>
          <p:cNvSpPr txBox="1"/>
          <p:nvPr/>
        </p:nvSpPr>
        <p:spPr>
          <a:xfrm>
            <a:off x="4204544" y="3589770"/>
            <a:ext cx="1412090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eroded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5EFCBB-41FF-EF61-E7F8-A441A5917D1D}"/>
              </a:ext>
            </a:extLst>
          </p:cNvPr>
          <p:cNvSpPr/>
          <p:nvPr/>
        </p:nvSpPr>
        <p:spPr>
          <a:xfrm>
            <a:off x="2959510" y="2881615"/>
            <a:ext cx="1412090" cy="41295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0CBDF-61B4-E87A-5A6A-897EBB9F4187}"/>
              </a:ext>
            </a:extLst>
          </p:cNvPr>
          <p:cNvSpPr/>
          <p:nvPr/>
        </p:nvSpPr>
        <p:spPr>
          <a:xfrm>
            <a:off x="8526445" y="2933364"/>
            <a:ext cx="1412090" cy="41295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738EFF-98FF-ED5D-B5A5-D8E853BC4037}"/>
              </a:ext>
            </a:extLst>
          </p:cNvPr>
          <p:cNvSpPr/>
          <p:nvPr/>
        </p:nvSpPr>
        <p:spPr>
          <a:xfrm>
            <a:off x="4204543" y="3627237"/>
            <a:ext cx="1412090" cy="41295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C7D876-2EA3-5A0A-67D7-1782D908C05A}"/>
              </a:ext>
            </a:extLst>
          </p:cNvPr>
          <p:cNvSpPr/>
          <p:nvPr/>
        </p:nvSpPr>
        <p:spPr>
          <a:xfrm>
            <a:off x="8100691" y="4356453"/>
            <a:ext cx="1412090" cy="41295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9178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Make a prediction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53584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Which are taller?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Mountains on the Moon?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Mountains on Earth?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Make a note of your prediction.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1C418A-D7BD-D930-480A-911A01DFE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15656" r="12820" b="22762"/>
          <a:stretch/>
        </p:blipFill>
        <p:spPr>
          <a:xfrm>
            <a:off x="5094358" y="3618270"/>
            <a:ext cx="6672243" cy="2762865"/>
          </a:xfrm>
          <a:prstGeom prst="rect">
            <a:avLst/>
          </a:prstGeom>
        </p:spPr>
      </p:pic>
      <p:pic>
        <p:nvPicPr>
          <p:cNvPr id="1026" name="Picture 2" descr="A section of the Moon. It is covered in craters.">
            <a:extLst>
              <a:ext uri="{FF2B5EF4-FFF2-40B4-BE49-F238E27FC236}">
                <a16:creationId xmlns:a16="http://schemas.microsoft.com/office/drawing/2014/main" id="{6BB0EEED-0C96-3719-FD46-857635AFD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58" y="1010469"/>
            <a:ext cx="6672243" cy="2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6746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Method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5999" y="2160000"/>
            <a:ext cx="670289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If we know the height of an object and the length of its shadow, we can use the information to estimate the height of a second object just by measuring the length of the second object's shadow.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 method relies on: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 Sun remaining at the same angle during both measurements.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 application of a bit of geometry, known as ‘similar triangles’.</a:t>
            </a: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E22AE49-2CA5-6B60-055A-B8F2617EA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-619" r="-433" b="619"/>
          <a:stretch/>
        </p:blipFill>
        <p:spPr>
          <a:xfrm>
            <a:off x="7098891" y="2160000"/>
            <a:ext cx="4013304" cy="31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3974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Method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557448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You will measure 2 triangles: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One created by the height and shadow of the mountain.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One created by the distance of the mountain to the terminator and to the </a:t>
            </a:r>
            <a:r>
              <a:rPr lang="en-US" sz="2400" dirty="0" err="1">
                <a:solidFill>
                  <a:srgbClr val="00205B"/>
                </a:solidFill>
                <a:latin typeface="Calibri" panose="020F0502020204030204" pitchFamily="34" charset="0"/>
              </a:rPr>
              <a:t>centre</a:t>
            </a: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 of the Moon.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68C0D-C909-7A8A-E940-6245B3A3C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" t="-601" r="14447" b="-1913"/>
          <a:stretch/>
        </p:blipFill>
        <p:spPr>
          <a:xfrm>
            <a:off x="6660000" y="2160000"/>
            <a:ext cx="5194233" cy="29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6861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Method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1" y="2160000"/>
            <a:ext cx="5700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Two triangles are similar if: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 angles are the same size.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Or the corresponding sides are in the same ratio.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You can tell your two triangles are similar because: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 top lines of each are parallel.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They both contain a right-angle.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2AE49-2CA5-6B60-055A-B8F2617EA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9" b="1364"/>
          <a:stretch/>
        </p:blipFill>
        <p:spPr>
          <a:xfrm>
            <a:off x="6660000" y="2160000"/>
            <a:ext cx="5072680" cy="28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1027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Method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5562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If the 2 triangles are similar, the following formula is true: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A963E-CF04-8ED1-93A9-9846FCB10FF1}"/>
              </a:ext>
            </a:extLst>
          </p:cNvPr>
          <p:cNvSpPr txBox="1"/>
          <p:nvPr/>
        </p:nvSpPr>
        <p:spPr>
          <a:xfrm>
            <a:off x="396000" y="3819137"/>
            <a:ext cx="58376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 formula can also be expressed as: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E352E3-A893-54AB-56DF-7BCB197A23BA}"/>
                  </a:ext>
                </a:extLst>
              </p:cNvPr>
              <p:cNvSpPr txBox="1"/>
              <p:nvPr/>
            </p:nvSpPr>
            <p:spPr>
              <a:xfrm>
                <a:off x="2684468" y="2591976"/>
                <a:ext cx="2094008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GB" sz="3200" dirty="0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 dirty="0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00205B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E352E3-A893-54AB-56DF-7BCB197A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468" y="2591976"/>
                <a:ext cx="2094008" cy="9351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5637A-7AE2-617D-7456-3D62F9BADD6B}"/>
                  </a:ext>
                </a:extLst>
              </p:cNvPr>
              <p:cNvSpPr txBox="1"/>
              <p:nvPr/>
            </p:nvSpPr>
            <p:spPr>
              <a:xfrm>
                <a:off x="2684468" y="4403075"/>
                <a:ext cx="2094008" cy="934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dirty="0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 dirty="0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dirty="0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dirty="0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00205B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5637A-7AE2-617D-7456-3D62F9BAD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468" y="4403075"/>
                <a:ext cx="2094008" cy="934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A158F5-52C5-9971-6F21-BD2B1477D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" t="-601" r="14447" b="-1913"/>
          <a:stretch/>
        </p:blipFill>
        <p:spPr>
          <a:xfrm>
            <a:off x="6660000" y="2160000"/>
            <a:ext cx="5194233" cy="29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5429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107933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From the video on slide 3, we know that it is easier to see shadows at the Moon when the Moon is close to first or last quarter phase.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Download and print all the files of the Last Quarter – Moonsaic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Once printed, match and stick the pieces together like a jigsaw puzzle. Each image overlaps slightly so that you can glue the edges together securely.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Assemble the Moonsaic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pic>
        <p:nvPicPr>
          <p:cNvPr id="9" name="Picture 8">
            <a:hlinkClick r:id="rId3" tooltip="Link to Moonsaic"/>
            <a:extLst>
              <a:ext uri="{FF2B5EF4-FFF2-40B4-BE49-F238E27FC236}">
                <a16:creationId xmlns:a16="http://schemas.microsoft.com/office/drawing/2014/main" id="{C2B2A146-7B5F-6CC1-BE0D-80B2FDFBE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63" y="2934339"/>
            <a:ext cx="698090" cy="6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6764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955429"/>
            <a:ext cx="5257800" cy="920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ea typeface="Open Sans Condensed Medium" pitchFamily="2" charset="0"/>
                <a:cs typeface="Open Sans Condensed Medium" pitchFamily="2" charset="0"/>
              </a:rPr>
              <a:t>Your finished Moonsaic should look like this!</a:t>
            </a:r>
          </a:p>
        </p:txBody>
      </p:sp>
      <p:pic>
        <p:nvPicPr>
          <p:cNvPr id="5" name="Picture 4" descr="A close-up of the moon&#10;&#10;Description automatically generated">
            <a:extLst>
              <a:ext uri="{FF2B5EF4-FFF2-40B4-BE49-F238E27FC236}">
                <a16:creationId xmlns:a16="http://schemas.microsoft.com/office/drawing/2014/main" id="{33357AAA-DE93-C201-37A4-BF5C98E6A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65" y="1445342"/>
            <a:ext cx="3611637" cy="50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1028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Collect your data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5999" y="2160000"/>
            <a:ext cx="59851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Pick 2 or 3 mountains on the Moonsaic that are: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near the </a:t>
            </a:r>
            <a:r>
              <a:rPr lang="en-US" sz="2000" dirty="0" err="1">
                <a:solidFill>
                  <a:srgbClr val="00205B"/>
                </a:solidFill>
                <a:latin typeface="Calibri" panose="020F0502020204030204" pitchFamily="34" charset="0"/>
              </a:rPr>
              <a:t>centre</a:t>
            </a: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 of the Moon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fairly close to the terminator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Use a ruler to measure the following distances: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length of shadow (</a:t>
            </a:r>
            <a:r>
              <a:rPr lang="en-US" sz="2000" i="1" dirty="0">
                <a:solidFill>
                  <a:srgbClr val="00205B"/>
                </a:solidFill>
                <a:latin typeface="Calibri" panose="020F0502020204030204" pitchFamily="34" charset="0"/>
              </a:rPr>
              <a:t>s</a:t>
            </a: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distance of the mountain to the terminator (</a:t>
            </a:r>
            <a:r>
              <a:rPr lang="en-US" sz="2000" i="1" dirty="0">
                <a:solidFill>
                  <a:srgbClr val="00205B"/>
                </a:solidFill>
                <a:latin typeface="Calibri" panose="020F0502020204030204" pitchFamily="34" charset="0"/>
              </a:rPr>
              <a:t>t</a:t>
            </a: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Also, measure the radius of the Moon (</a:t>
            </a:r>
            <a:r>
              <a:rPr lang="en-US" sz="2000" i="1" dirty="0">
                <a:solidFill>
                  <a:srgbClr val="00205B"/>
                </a:solidFill>
                <a:latin typeface="Calibri" panose="020F0502020204030204" pitchFamily="34" charset="0"/>
              </a:rPr>
              <a:t>r</a:t>
            </a:r>
            <a:r>
              <a:rPr lang="en-US" sz="2000" dirty="0">
                <a:solidFill>
                  <a:srgbClr val="00205B"/>
                </a:solidFill>
                <a:latin typeface="Calibri" panose="020F0502020204030204" pitchFamily="34" charset="0"/>
              </a:rPr>
              <a:t>) on your printed Moonsaic - you only need to do this once.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516F4A1-882B-357F-157B-D27588592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82" y="2076858"/>
            <a:ext cx="5147855" cy="2704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C66C4-6E48-14EA-C0EC-AA9C7E198137}"/>
              </a:ext>
            </a:extLst>
          </p:cNvPr>
          <p:cNvSpPr txBox="1"/>
          <p:nvPr/>
        </p:nvSpPr>
        <p:spPr>
          <a:xfrm>
            <a:off x="6604820" y="4875147"/>
            <a:ext cx="474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rgbClr val="00205B"/>
                </a:solidFill>
                <a:effectLst/>
                <a:latin typeface="Arial Narrow" panose="020B0606020202030204" pitchFamily="34" charset="0"/>
                <a:ea typeface="Open Sans Condensed Medium" pitchFamily="2" charset="0"/>
                <a:cs typeface="Open Sans Condensed Medium" pitchFamily="2" charset="0"/>
              </a:rPr>
              <a:t>Tip! Record your measurements in a table like this.</a:t>
            </a:r>
            <a:endParaRPr lang="en-US" i="0" dirty="0">
              <a:solidFill>
                <a:srgbClr val="323232"/>
              </a:solidFill>
              <a:effectLst/>
              <a:latin typeface="Arial Narrow" panose="020B0606020202030204" pitchFamily="34" charset="0"/>
              <a:ea typeface="Open Sans Condensed Medium" pitchFamily="2" charset="0"/>
              <a:cs typeface="Open Sans Condensed Medium" pitchFamily="2" charset="0"/>
            </a:endParaRPr>
          </a:p>
          <a:p>
            <a:endParaRPr lang="en-GB" dirty="0">
              <a:latin typeface="Arial Narrow" panose="020B0606020202030204" pitchFamily="34" charset="0"/>
              <a:ea typeface="Open Sans Condensed Medium" pitchFamily="2" charset="0"/>
              <a:cs typeface="Open Sans Condense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9973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Calculate the height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599496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Use the formula to work out the height (</a:t>
            </a:r>
            <a:r>
              <a:rPr lang="en-US" sz="2400" i="1" dirty="0">
                <a:solidFill>
                  <a:srgbClr val="00205B"/>
                </a:solidFill>
                <a:latin typeface="Calibri" panose="020F0502020204030204" pitchFamily="34" charset="0"/>
              </a:rPr>
              <a:t>h</a:t>
            </a: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) of each mountain.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h = measured height of the mountain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s = length of the shadow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 = distance to the Moon's terminator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r = measured radius of the Moon on your print-out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Record the heights in your table.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917DEB-055F-19BB-271E-91D014862FA3}"/>
                  </a:ext>
                </a:extLst>
              </p:cNvPr>
              <p:cNvSpPr txBox="1"/>
              <p:nvPr/>
            </p:nvSpPr>
            <p:spPr>
              <a:xfrm>
                <a:off x="6096000" y="2417775"/>
                <a:ext cx="5366677" cy="1927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66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66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66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66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66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66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900" dirty="0">
                  <a:solidFill>
                    <a:srgbClr val="00205B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917DEB-055F-19BB-271E-91D014862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17775"/>
                <a:ext cx="5366677" cy="1927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0D2271D-04E3-EE30-F187-158F651A8061}"/>
              </a:ext>
            </a:extLst>
          </p:cNvPr>
          <p:cNvSpPr txBox="1"/>
          <p:nvPr/>
        </p:nvSpPr>
        <p:spPr>
          <a:xfrm>
            <a:off x="6182169" y="4640875"/>
            <a:ext cx="576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rgbClr val="00205B"/>
                </a:solidFill>
                <a:effectLst/>
                <a:latin typeface="Arial Narrow" panose="020B0606020202030204" pitchFamily="34" charset="0"/>
                <a:ea typeface="Open Sans Condensed Medium" pitchFamily="2" charset="0"/>
                <a:cs typeface="Open Sans Condensed Medium" pitchFamily="2" charset="0"/>
              </a:rPr>
              <a:t>Tip! Make sure you have used the same units for all measurements!</a:t>
            </a:r>
            <a:endParaRPr lang="en-GB" dirty="0">
              <a:latin typeface="Arial Narrow" panose="020B0606020202030204" pitchFamily="34" charset="0"/>
              <a:ea typeface="Open Sans Condensed Medium" pitchFamily="2" charset="0"/>
              <a:cs typeface="Open Sans Condense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5362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Investigate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624114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</a:rPr>
              <a:t>The Moon is our nearest </a:t>
            </a:r>
            <a:r>
              <a:rPr lang="en-US" sz="2400" dirty="0" err="1">
                <a:solidFill>
                  <a:srgbClr val="00205B"/>
                </a:solidFill>
              </a:rPr>
              <a:t>neighbour</a:t>
            </a:r>
            <a:r>
              <a:rPr lang="en-US" sz="2400" dirty="0">
                <a:solidFill>
                  <a:srgbClr val="00205B"/>
                </a:solidFill>
              </a:rPr>
              <a:t> in space.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</a:rPr>
              <a:t>From Earth, it may look smooth and featureless. But if you look more closely, you will soon see that the lunar surface is not smooth.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</a:rPr>
              <a:t>It is made up of a variety of dark and bright regions, mountain ranges and thousands upon thousands of craters.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</a:rPr>
              <a:t>But how tall are the mountains on the Moon? Complete this investigation to find out.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5B"/>
              </a:solidFill>
            </a:endParaRPr>
          </a:p>
        </p:txBody>
      </p:sp>
      <p:pic>
        <p:nvPicPr>
          <p:cNvPr id="16" name="Picture 15" descr="A picture containing text, different, colorful, posing&#10;&#10;Description automatically generated">
            <a:extLst>
              <a:ext uri="{FF2B5EF4-FFF2-40B4-BE49-F238E27FC236}">
                <a16:creationId xmlns:a16="http://schemas.microsoft.com/office/drawing/2014/main" id="{851C418A-D7BD-D930-480A-911A01DFE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4"/>
          <a:stretch/>
        </p:blipFill>
        <p:spPr>
          <a:xfrm>
            <a:off x="6637140" y="1659687"/>
            <a:ext cx="4872317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43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Calibrate your results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108130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You have worked out the heights of your lunar mountains, but they are probably only a few </a:t>
            </a:r>
            <a:r>
              <a:rPr lang="en-US" sz="2400" dirty="0" err="1">
                <a:solidFill>
                  <a:srgbClr val="00205B"/>
                </a:solidFill>
                <a:latin typeface="Calibri" panose="020F0502020204030204" pitchFamily="34" charset="0"/>
              </a:rPr>
              <a:t>centimetres</a:t>
            </a: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 tall. Is that realistic?</a:t>
            </a:r>
          </a:p>
          <a:p>
            <a:endParaRPr lang="en-US" sz="2400" dirty="0">
              <a:solidFill>
                <a:srgbClr val="00205B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Your results are scaled down because you have measured small images of shadows, rather than the shadows themselves.</a:t>
            </a:r>
          </a:p>
          <a:p>
            <a:endParaRPr lang="en-US" sz="2400" dirty="0">
              <a:solidFill>
                <a:srgbClr val="00205B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You need to calibrate (scale up) your results so that you can present your answer in terms of the true height of the mountains on the Moon.</a:t>
            </a:r>
          </a:p>
        </p:txBody>
      </p:sp>
    </p:spTree>
    <p:extLst>
      <p:ext uri="{BB962C8B-B14F-4D97-AF65-F5344CB8AC3E}">
        <p14:creationId xmlns:p14="http://schemas.microsoft.com/office/powerpoint/2010/main" val="359717297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25C970-62D5-3F97-1E32-33710B1C597A}"/>
                  </a:ext>
                </a:extLst>
              </p:cNvPr>
              <p:cNvSpPr txBox="1"/>
              <p:nvPr/>
            </p:nvSpPr>
            <p:spPr>
              <a:xfrm>
                <a:off x="396000" y="1420879"/>
                <a:ext cx="11500701" cy="766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h𝑒𝑖𝑔h𝑡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𝑚𝑜𝑢𝑛𝑡𝑎𝑖𝑛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𝑅𝑎𝑑𝑖𝑢𝑠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𝑀𝑜𝑜𝑛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𝑀𝑒𝑎𝑠𝑢𝑟𝑒𝑑</m:t>
                          </m:r>
                          <m:r>
                            <a:rPr lang="en-US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h𝑒𝑖𝑔h𝑡</m:t>
                          </m:r>
                          <m:r>
                            <a:rPr lang="en-US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𝑚𝑜𝑢𝑛𝑡𝑎𝑖𝑛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𝑅𝑎𝑑𝑖𝑢𝑠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𝑀𝑜𝑜𝑛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𝑝𝑜𝑠𝑡𝑒𝑟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00205B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25C970-62D5-3F97-1E32-33710B1C5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" y="1420879"/>
                <a:ext cx="11500701" cy="766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C66071-AC94-58CF-5C43-705FE48306F9}"/>
                  </a:ext>
                </a:extLst>
              </p:cNvPr>
              <p:cNvSpPr txBox="1"/>
              <p:nvPr/>
            </p:nvSpPr>
            <p:spPr>
              <a:xfrm>
                <a:off x="7441871" y="2593987"/>
                <a:ext cx="2086466" cy="698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205B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C66071-AC94-58CF-5C43-705FE4830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871" y="2593987"/>
                <a:ext cx="2086466" cy="698846"/>
              </a:xfrm>
              <a:prstGeom prst="rect">
                <a:avLst/>
              </a:prstGeom>
              <a:blipFill>
                <a:blip r:embed="rId4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3A9E35-DFA1-AD3B-978F-2752D094495B}"/>
                  </a:ext>
                </a:extLst>
              </p:cNvPr>
              <p:cNvSpPr txBox="1"/>
              <p:nvPr/>
            </p:nvSpPr>
            <p:spPr>
              <a:xfrm>
                <a:off x="7441871" y="3610753"/>
                <a:ext cx="2086466" cy="698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205B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3A9E35-DFA1-AD3B-978F-2752D0944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871" y="3610753"/>
                <a:ext cx="2086466" cy="698846"/>
              </a:xfrm>
              <a:prstGeom prst="rect">
                <a:avLst/>
              </a:prstGeom>
              <a:blipFill>
                <a:blip r:embed="rId5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4EEFB3-9502-FB9A-A5D6-B7043C835564}"/>
                  </a:ext>
                </a:extLst>
              </p14:cNvPr>
              <p14:cNvContentPartPr/>
              <p14:nvPr/>
            </p14:nvContentPartPr>
            <p14:xfrm>
              <a:off x="7321020" y="3565167"/>
              <a:ext cx="491760" cy="444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4EEFB3-9502-FB9A-A5D6-B7043C8355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3007" y="3547182"/>
                <a:ext cx="527426" cy="480571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A4665FA-B531-4A8B-E17C-EFF844613413}"/>
              </a:ext>
            </a:extLst>
          </p:cNvPr>
          <p:cNvSpPr txBox="1"/>
          <p:nvPr/>
        </p:nvSpPr>
        <p:spPr>
          <a:xfrm>
            <a:off x="396000" y="3649128"/>
            <a:ext cx="6395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2. You want to find out </a:t>
            </a:r>
            <a:r>
              <a:rPr lang="en-US" i="1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H, </a:t>
            </a:r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you need to make </a:t>
            </a:r>
            <a:r>
              <a:rPr lang="en-US" i="1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the </a:t>
            </a:r>
            <a:r>
              <a:rPr lang="en-US" b="1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of the formula and isolate it from the other variables</a:t>
            </a:r>
            <a:endParaRPr lang="en-GB" dirty="0">
              <a:solidFill>
                <a:srgbClr val="00205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B46E43-2DAF-33C6-6F12-B94AE3393EE7}"/>
                  </a:ext>
                </a:extLst>
              </p:cNvPr>
              <p:cNvSpPr txBox="1"/>
              <p:nvPr/>
            </p:nvSpPr>
            <p:spPr>
              <a:xfrm>
                <a:off x="7441871" y="4627519"/>
                <a:ext cx="3340231" cy="698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400" dirty="0">
                  <a:solidFill>
                    <a:srgbClr val="00205B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B46E43-2DAF-33C6-6F12-B94AE339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871" y="4627519"/>
                <a:ext cx="3340231" cy="698846"/>
              </a:xfrm>
              <a:prstGeom prst="rect">
                <a:avLst/>
              </a:prstGeom>
              <a:blipFill>
                <a:blip r:embed="rId8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FBA83D-446B-6016-F02A-B05DC5E859FF}"/>
                  </a:ext>
                </a:extLst>
              </p:cNvPr>
              <p:cNvSpPr txBox="1"/>
              <p:nvPr/>
            </p:nvSpPr>
            <p:spPr>
              <a:xfrm>
                <a:off x="7441871" y="5644284"/>
                <a:ext cx="2086466" cy="698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5B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0020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400" dirty="0">
                  <a:solidFill>
                    <a:srgbClr val="00205B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FBA83D-446B-6016-F02A-B05DC5E85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871" y="5644284"/>
                <a:ext cx="2086466" cy="6988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3BE3B4E-5634-025B-3F65-F0D44EF3BA39}"/>
              </a:ext>
            </a:extLst>
          </p:cNvPr>
          <p:cNvSpPr txBox="1"/>
          <p:nvPr/>
        </p:nvSpPr>
        <p:spPr>
          <a:xfrm>
            <a:off x="396000" y="4893788"/>
            <a:ext cx="639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3. </a:t>
            </a:r>
            <a:r>
              <a:rPr lang="en-US" i="1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 </a:t>
            </a:r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being divided by </a:t>
            </a:r>
            <a:r>
              <a:rPr lang="en-US" i="1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R. </a:t>
            </a:r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isolate </a:t>
            </a:r>
            <a:r>
              <a:rPr lang="en-US" i="1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H, </a:t>
            </a:r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multiply both sides of the formula by </a:t>
            </a:r>
            <a:r>
              <a:rPr lang="en-US" i="1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endParaRPr lang="en-GB" dirty="0">
              <a:solidFill>
                <a:srgbClr val="00205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39FD8B-7B54-6C2E-B1BD-EDE213F77712}"/>
              </a:ext>
            </a:extLst>
          </p:cNvPr>
          <p:cNvSpPr txBox="1"/>
          <p:nvPr/>
        </p:nvSpPr>
        <p:spPr>
          <a:xfrm>
            <a:off x="396000" y="2681467"/>
            <a:ext cx="639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1. This is the same formula, but it is written out using only the symbols</a:t>
            </a:r>
            <a:endParaRPr lang="en-GB" dirty="0">
              <a:solidFill>
                <a:srgbClr val="00205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AAE3CF-834D-33F7-D6BC-1E08636966BD}"/>
              </a:ext>
            </a:extLst>
          </p:cNvPr>
          <p:cNvSpPr txBox="1"/>
          <p:nvPr/>
        </p:nvSpPr>
        <p:spPr>
          <a:xfrm>
            <a:off x="396000" y="5861450"/>
            <a:ext cx="639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4. </a:t>
            </a:r>
            <a:r>
              <a:rPr lang="en-US" i="1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is now isolated, so </a:t>
            </a:r>
            <a:r>
              <a:rPr lang="en-US" i="1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n-US" dirty="0">
                <a:solidFill>
                  <a:srgbClr val="00205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is the subject of the formula</a:t>
            </a:r>
            <a:endParaRPr lang="en-GB" dirty="0">
              <a:solidFill>
                <a:srgbClr val="00205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77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Open Sans Condensed Medium" pitchFamily="2" charset="0"/>
                <a:cs typeface="Open Sans Condensed Medium" pitchFamily="2" charset="0"/>
              </a:rPr>
              <a:t>Assess </a:t>
            </a:r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your</a:t>
            </a:r>
            <a:r>
              <a:rPr lang="en-US" dirty="0">
                <a:ea typeface="Open Sans Condensed Medium" pitchFamily="2" charset="0"/>
                <a:cs typeface="Open Sans Condensed Medium" pitchFamily="2" charset="0"/>
              </a:rPr>
              <a:t> results</a:t>
            </a:r>
            <a:endParaRPr lang="en-GB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1148136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Check whether the true heights (</a:t>
            </a:r>
            <a:r>
              <a:rPr lang="en-US" sz="2400" i="1" dirty="0">
                <a:solidFill>
                  <a:srgbClr val="00205B"/>
                </a:solidFill>
                <a:latin typeface="Calibri" panose="020F0502020204030204" pitchFamily="34" charset="0"/>
              </a:rPr>
              <a:t>H</a:t>
            </a: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) you have calculated seem reasonable.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Consider the following and decide if your results make sense: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 radius of the Moon is less than 2000 km. So, any answers greater than that cannot be right.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It is impossible to measure a height of 0.002 km (20 m) with the method you just used.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 highest mountain on the visible side of the Moon is around 4.7 km (4700 </a:t>
            </a:r>
            <a:r>
              <a:rPr lang="en-US" sz="2400" dirty="0" err="1">
                <a:solidFill>
                  <a:srgbClr val="00205B"/>
                </a:solidFill>
                <a:latin typeface="Calibri" panose="020F0502020204030204" pitchFamily="34" charset="0"/>
              </a:rPr>
              <a:t>metres</a:t>
            </a: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) tall.</a:t>
            </a:r>
          </a:p>
        </p:txBody>
      </p:sp>
    </p:spTree>
    <p:extLst>
      <p:ext uri="{BB962C8B-B14F-4D97-AF65-F5344CB8AC3E}">
        <p14:creationId xmlns:p14="http://schemas.microsoft.com/office/powerpoint/2010/main" val="49195136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1081302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Try to answer the following questions: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Do your results help you answer the question "How tall are mountains on the Moon?“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How do your results compare to the height of mountains on Earth?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Was your prediction correct?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What can you conclude from your investigation?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Conclusions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156012-7EA3-355B-08F2-EE770AE4F22A}"/>
              </a:ext>
            </a:extLst>
          </p:cNvPr>
          <p:cNvGrpSpPr/>
          <p:nvPr/>
        </p:nvGrpSpPr>
        <p:grpSpPr>
          <a:xfrm>
            <a:off x="7804356" y="4641425"/>
            <a:ext cx="3107244" cy="884903"/>
            <a:chOff x="8030896" y="3706761"/>
            <a:chExt cx="3107244" cy="8849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87774C-A67D-1494-4F57-BE820FA5E2FB}"/>
                </a:ext>
              </a:extLst>
            </p:cNvPr>
            <p:cNvSpPr/>
            <p:nvPr/>
          </p:nvSpPr>
          <p:spPr>
            <a:xfrm>
              <a:off x="8030896" y="3706761"/>
              <a:ext cx="3107244" cy="884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33DD5F-F18C-3B7B-5465-2B5BA0B785FB}"/>
                </a:ext>
              </a:extLst>
            </p:cNvPr>
            <p:cNvSpPr txBox="1"/>
            <p:nvPr/>
          </p:nvSpPr>
          <p:spPr>
            <a:xfrm>
              <a:off x="8066338" y="3826046"/>
              <a:ext cx="303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00205B"/>
                  </a:solidFill>
                  <a:effectLst/>
                  <a:latin typeface="Arial Narrow" panose="020B0606020202030204" pitchFamily="34" charset="0"/>
                  <a:ea typeface="Open Sans Condensed Medium" pitchFamily="2" charset="0"/>
                  <a:cs typeface="Open Sans Condensed Medium" pitchFamily="2" charset="0"/>
                  <a:hlinkClick r:id="rId2" action="ppaction://hlinksldjump"/>
                </a:rPr>
                <a:t>Go back to slide 8 to check the heights of mountains on Earth</a:t>
              </a:r>
              <a:endParaRPr lang="en-GB" dirty="0">
                <a:latin typeface="Arial Narrow" panose="020B0606020202030204" pitchFamily="34" charset="0"/>
                <a:ea typeface="Open Sans Condensed Medium" pitchFamily="2" charset="0"/>
                <a:cs typeface="Open Sans Condensed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94203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Recommendations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1081302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Finally, think about the following: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Can you think of any parts of the investigation where you made an assumption?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Can you think of any parts of the investigation where errors may have been included in your results?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If you did the investigation again, would you change anything to make it more accurate or reliable?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If you had unlimited resources, how would you measure the height of mountains on the Moon?</a:t>
            </a:r>
          </a:p>
        </p:txBody>
      </p:sp>
    </p:spTree>
    <p:extLst>
      <p:ext uri="{BB962C8B-B14F-4D97-AF65-F5344CB8AC3E}">
        <p14:creationId xmlns:p14="http://schemas.microsoft.com/office/powerpoint/2010/main" val="323402096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10721C2-E71F-B10C-F7C6-85C1F15D7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25911"/>
          <a:stretch/>
        </p:blipFill>
        <p:spPr>
          <a:xfrm>
            <a:off x="1862341" y="1283904"/>
            <a:ext cx="8467318" cy="51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6919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069" y="1301419"/>
            <a:ext cx="6997859" cy="691200"/>
          </a:xfrm>
        </p:spPr>
        <p:txBody>
          <a:bodyPr>
            <a:noAutofit/>
          </a:bodyPr>
          <a:lstStyle/>
          <a:p>
            <a:pPr algn="ctr"/>
            <a:r>
              <a:rPr lang="en-US" sz="2400" i="0" dirty="0">
                <a:solidFill>
                  <a:srgbClr val="00205B"/>
                </a:solidFill>
                <a:effectLst/>
                <a:latin typeface="+mn-lt"/>
              </a:rPr>
              <a:t>Watch this video before you start the investigation. </a:t>
            </a:r>
            <a:br>
              <a:rPr lang="en-US" sz="2400" i="0" dirty="0">
                <a:solidFill>
                  <a:srgbClr val="00205B"/>
                </a:solidFill>
                <a:effectLst/>
                <a:latin typeface="+mn-lt"/>
              </a:rPr>
            </a:br>
            <a:r>
              <a:rPr lang="en-US" sz="2400" i="0" dirty="0">
                <a:solidFill>
                  <a:srgbClr val="00205B"/>
                </a:solidFill>
                <a:effectLst/>
                <a:latin typeface="+mn-lt"/>
              </a:rPr>
              <a:t>If you have already watched it, you can skip this slide.</a:t>
            </a:r>
            <a:endParaRPr lang="en-US" sz="2400" i="0" dirty="0">
              <a:solidFill>
                <a:srgbClr val="323232"/>
              </a:solidFill>
              <a:effectLst/>
              <a:latin typeface="+mn-lt"/>
            </a:endParaRPr>
          </a:p>
        </p:txBody>
      </p:sp>
      <p:pic>
        <p:nvPicPr>
          <p:cNvPr id="4" name="Online Media 3" title="What Makes Shadows on the Moon?">
            <a:hlinkClick r:id="" action="ppaction://media"/>
            <a:extLst>
              <a:ext uri="{FF2B5EF4-FFF2-40B4-BE49-F238E27FC236}">
                <a16:creationId xmlns:a16="http://schemas.microsoft.com/office/drawing/2014/main" id="{4327A487-1FE5-E1CF-CF20-4C6397B4F8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35888" y="2146356"/>
            <a:ext cx="6720223" cy="37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46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Quick quiz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5358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Q1. The terminator is…?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09A39-5E7F-08DE-A2A0-A3C5D67CE012}"/>
              </a:ext>
            </a:extLst>
          </p:cNvPr>
          <p:cNvSpPr txBox="1"/>
          <p:nvPr/>
        </p:nvSpPr>
        <p:spPr>
          <a:xfrm>
            <a:off x="396000" y="2650147"/>
            <a:ext cx="8816826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 most northerly point of the Moon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9E807-BEB4-6880-B668-9761CAF29248}"/>
              </a:ext>
            </a:extLst>
          </p:cNvPr>
          <p:cNvSpPr txBox="1"/>
          <p:nvPr/>
        </p:nvSpPr>
        <p:spPr>
          <a:xfrm>
            <a:off x="396000" y="3298209"/>
            <a:ext cx="8816826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 line around the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centre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of the Moon (equator)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C20B9-F291-50DF-DB4E-F8CD00DCD543}"/>
              </a:ext>
            </a:extLst>
          </p:cNvPr>
          <p:cNvSpPr txBox="1"/>
          <p:nvPr/>
        </p:nvSpPr>
        <p:spPr>
          <a:xfrm>
            <a:off x="396000" y="3946272"/>
            <a:ext cx="8816827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 line that separates the light and dark sides of the Moon</a:t>
            </a:r>
          </a:p>
        </p:txBody>
      </p:sp>
    </p:spTree>
    <p:extLst>
      <p:ext uri="{BB962C8B-B14F-4D97-AF65-F5344CB8AC3E}">
        <p14:creationId xmlns:p14="http://schemas.microsoft.com/office/powerpoint/2010/main" val="3639467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Quick quiz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5358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Q1. The terminator is…?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09A39-5E7F-08DE-A2A0-A3C5D67CE012}"/>
              </a:ext>
            </a:extLst>
          </p:cNvPr>
          <p:cNvSpPr txBox="1"/>
          <p:nvPr/>
        </p:nvSpPr>
        <p:spPr>
          <a:xfrm>
            <a:off x="396000" y="2650147"/>
            <a:ext cx="8816826" cy="510778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 most northerly point of the Moon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9E807-BEB4-6880-B668-9761CAF29248}"/>
              </a:ext>
            </a:extLst>
          </p:cNvPr>
          <p:cNvSpPr txBox="1"/>
          <p:nvPr/>
        </p:nvSpPr>
        <p:spPr>
          <a:xfrm>
            <a:off x="396000" y="3298209"/>
            <a:ext cx="8816826" cy="510778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 line around the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centre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of the Moon (equator)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C20B9-F291-50DF-DB4E-F8CD00DCD543}"/>
              </a:ext>
            </a:extLst>
          </p:cNvPr>
          <p:cNvSpPr txBox="1"/>
          <p:nvPr/>
        </p:nvSpPr>
        <p:spPr>
          <a:xfrm>
            <a:off x="396000" y="3946272"/>
            <a:ext cx="8816827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 line that separates the light and dark sides of the Moon</a:t>
            </a:r>
          </a:p>
        </p:txBody>
      </p:sp>
    </p:spTree>
    <p:extLst>
      <p:ext uri="{BB962C8B-B14F-4D97-AF65-F5344CB8AC3E}">
        <p14:creationId xmlns:p14="http://schemas.microsoft.com/office/powerpoint/2010/main" val="426870144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Quick quiz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7427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5B"/>
                </a:solidFill>
                <a:latin typeface="Calibri" panose="020F0502020204030204" pitchFamily="34" charset="0"/>
              </a:rPr>
              <a:t>Q2. The best time to look for shadows on the Moon is at…?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C0B83-FA9E-D1C6-5E7C-5765227D2880}"/>
              </a:ext>
            </a:extLst>
          </p:cNvPr>
          <p:cNvSpPr txBox="1"/>
          <p:nvPr/>
        </p:nvSpPr>
        <p:spPr>
          <a:xfrm>
            <a:off x="396000" y="2650147"/>
            <a:ext cx="8816826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Full Moon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3FAF7-9286-3E84-D280-7AB4C35B04BE}"/>
              </a:ext>
            </a:extLst>
          </p:cNvPr>
          <p:cNvSpPr txBox="1"/>
          <p:nvPr/>
        </p:nvSpPr>
        <p:spPr>
          <a:xfrm>
            <a:off x="396000" y="3298209"/>
            <a:ext cx="8816826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First Quarter or Last Quarter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E8E84-E727-7054-0866-824EADFDD74E}"/>
              </a:ext>
            </a:extLst>
          </p:cNvPr>
          <p:cNvSpPr txBox="1"/>
          <p:nvPr/>
        </p:nvSpPr>
        <p:spPr>
          <a:xfrm>
            <a:off x="396000" y="3946272"/>
            <a:ext cx="8816827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New Moon</a:t>
            </a:r>
          </a:p>
        </p:txBody>
      </p:sp>
    </p:spTree>
    <p:extLst>
      <p:ext uri="{BB962C8B-B14F-4D97-AF65-F5344CB8AC3E}">
        <p14:creationId xmlns:p14="http://schemas.microsoft.com/office/powerpoint/2010/main" val="411828498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Quick quiz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7427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5B"/>
                </a:solidFill>
                <a:latin typeface="Calibri" panose="020F0502020204030204" pitchFamily="34" charset="0"/>
              </a:rPr>
              <a:t>Q2. The best time to look for shadows on the Moon is at…?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C0B83-FA9E-D1C6-5E7C-5765227D2880}"/>
              </a:ext>
            </a:extLst>
          </p:cNvPr>
          <p:cNvSpPr txBox="1"/>
          <p:nvPr/>
        </p:nvSpPr>
        <p:spPr>
          <a:xfrm>
            <a:off x="396000" y="2650147"/>
            <a:ext cx="8816826" cy="510778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Full Moon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3FAF7-9286-3E84-D280-7AB4C35B04BE}"/>
              </a:ext>
            </a:extLst>
          </p:cNvPr>
          <p:cNvSpPr txBox="1"/>
          <p:nvPr/>
        </p:nvSpPr>
        <p:spPr>
          <a:xfrm>
            <a:off x="396000" y="3298209"/>
            <a:ext cx="8816826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First Quarter or Last Quarter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E8E84-E727-7054-0866-824EADFDD74E}"/>
              </a:ext>
            </a:extLst>
          </p:cNvPr>
          <p:cNvSpPr txBox="1"/>
          <p:nvPr/>
        </p:nvSpPr>
        <p:spPr>
          <a:xfrm>
            <a:off x="396000" y="3946272"/>
            <a:ext cx="8816827" cy="510778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New Moon</a:t>
            </a:r>
          </a:p>
        </p:txBody>
      </p:sp>
    </p:spTree>
    <p:extLst>
      <p:ext uri="{BB962C8B-B14F-4D97-AF65-F5344CB8AC3E}">
        <p14:creationId xmlns:p14="http://schemas.microsoft.com/office/powerpoint/2010/main" val="184550242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Background information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714534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There are mountains on the Earth and on the Moon.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Mountains on the Earth range in height from 1 km to 8 km high.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They formed through active volcanism and tectonic plate activity. Neither of these processes have been present on the Moon for billions of years.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Mountains on the Moon formed through massive asteroid impacts. These left behind deep craters and high crater walls.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1C418A-D7BD-D930-480A-911A01DFE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12820"/>
          <a:stretch/>
        </p:blipFill>
        <p:spPr>
          <a:xfrm>
            <a:off x="7728154" y="2308616"/>
            <a:ext cx="4067845" cy="27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183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A6D-276D-286B-A1D5-3F2C7DE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173600"/>
            <a:ext cx="10515600" cy="69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 Condensed Medium" pitchFamily="2" charset="0"/>
                <a:cs typeface="Open Sans Condensed Medium" pitchFamily="2" charset="0"/>
              </a:rPr>
              <a:t>Quick quiz</a:t>
            </a:r>
            <a:endParaRPr lang="en-GB" b="1" dirty="0"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F816-6D4A-8175-9337-3A2D3972EABC}"/>
              </a:ext>
            </a:extLst>
          </p:cNvPr>
          <p:cNvSpPr txBox="1"/>
          <p:nvPr/>
        </p:nvSpPr>
        <p:spPr>
          <a:xfrm>
            <a:off x="396000" y="2160000"/>
            <a:ext cx="103509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Fill in the blanks using the words below.</a:t>
            </a:r>
          </a:p>
          <a:p>
            <a:endParaRPr lang="en-US" sz="2400" dirty="0">
              <a:solidFill>
                <a:srgbClr val="00205B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“The gravity on the 				is lower than the gravity on the 				.</a:t>
            </a:r>
          </a:p>
          <a:p>
            <a:endParaRPr lang="en-US" sz="2400" dirty="0">
              <a:solidFill>
                <a:srgbClr val="00205B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Mountains on the Earth are					by wind and rain. </a:t>
            </a:r>
          </a:p>
          <a:p>
            <a:endParaRPr lang="en-US" sz="2400" dirty="0">
              <a:solidFill>
                <a:srgbClr val="00205B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5B"/>
                </a:solidFill>
                <a:latin typeface="Calibri" panose="020F0502020204030204" pitchFamily="34" charset="0"/>
              </a:rPr>
              <a:t>These erosion processes can only take place when there is an				.”	</a:t>
            </a:r>
          </a:p>
          <a:p>
            <a:endParaRPr lang="en-US" sz="2400" dirty="0">
              <a:solidFill>
                <a:srgbClr val="00205B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5EFCBB-41FF-EF61-E7F8-A441A5917D1D}"/>
              </a:ext>
            </a:extLst>
          </p:cNvPr>
          <p:cNvSpPr/>
          <p:nvPr/>
        </p:nvSpPr>
        <p:spPr>
          <a:xfrm>
            <a:off x="2959510" y="2881615"/>
            <a:ext cx="1412090" cy="41295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0CBDF-61B4-E87A-5A6A-897EBB9F4187}"/>
              </a:ext>
            </a:extLst>
          </p:cNvPr>
          <p:cNvSpPr/>
          <p:nvPr/>
        </p:nvSpPr>
        <p:spPr>
          <a:xfrm>
            <a:off x="8526445" y="2933364"/>
            <a:ext cx="1412090" cy="41295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738EFF-98FF-ED5D-B5A5-D8E853BC4037}"/>
              </a:ext>
            </a:extLst>
          </p:cNvPr>
          <p:cNvSpPr/>
          <p:nvPr/>
        </p:nvSpPr>
        <p:spPr>
          <a:xfrm>
            <a:off x="4204543" y="3627237"/>
            <a:ext cx="1412090" cy="41295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C7D876-2EA3-5A0A-67D7-1782D908C05A}"/>
              </a:ext>
            </a:extLst>
          </p:cNvPr>
          <p:cNvSpPr/>
          <p:nvPr/>
        </p:nvSpPr>
        <p:spPr>
          <a:xfrm>
            <a:off x="8100691" y="4356453"/>
            <a:ext cx="1412090" cy="41295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CC9A-5E58-90F8-E9C9-533C3EE50C37}"/>
              </a:ext>
            </a:extLst>
          </p:cNvPr>
          <p:cNvSpPr txBox="1"/>
          <p:nvPr/>
        </p:nvSpPr>
        <p:spPr>
          <a:xfrm>
            <a:off x="3991666" y="5190566"/>
            <a:ext cx="1837844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atmosphere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52D8F-8B5B-394A-8B90-2162A9A433D4}"/>
              </a:ext>
            </a:extLst>
          </p:cNvPr>
          <p:cNvSpPr txBox="1"/>
          <p:nvPr/>
        </p:nvSpPr>
        <p:spPr>
          <a:xfrm>
            <a:off x="2153266" y="5184218"/>
            <a:ext cx="1412090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Moon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0B0E8-11B2-E136-277E-F8A3E5721DDD}"/>
              </a:ext>
            </a:extLst>
          </p:cNvPr>
          <p:cNvSpPr txBox="1"/>
          <p:nvPr/>
        </p:nvSpPr>
        <p:spPr>
          <a:xfrm>
            <a:off x="6362492" y="5184218"/>
            <a:ext cx="1412090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Earth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F0DBF-C350-BD68-D901-D0E530D0DD77}"/>
              </a:ext>
            </a:extLst>
          </p:cNvPr>
          <p:cNvSpPr txBox="1"/>
          <p:nvPr/>
        </p:nvSpPr>
        <p:spPr>
          <a:xfrm>
            <a:off x="396000" y="5173622"/>
            <a:ext cx="1412090" cy="510778"/>
          </a:xfrm>
          <a:prstGeom prst="round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eroded</a:t>
            </a:r>
          </a:p>
        </p:txBody>
      </p:sp>
    </p:spTree>
    <p:extLst>
      <p:ext uri="{BB962C8B-B14F-4D97-AF65-F5344CB8AC3E}">
        <p14:creationId xmlns:p14="http://schemas.microsoft.com/office/powerpoint/2010/main" val="2822892285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f8fbf98-1870-4d01-bef3-5d6d7f3049ba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Template Widescreen" id="{45950362-4682-4A74-91BE-198A5B193568}" vid="{56AE2B0E-F83D-4552-82EF-6252B5BFF6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3BEB9A10D8E459BD47AF5D8FA3DB7" ma:contentTypeVersion="17" ma:contentTypeDescription="Create a new document." ma:contentTypeScope="" ma:versionID="acce38cdcdd209e2068a4fe1991d3f22">
  <xsd:schema xmlns:xsd="http://www.w3.org/2001/XMLSchema" xmlns:xs="http://www.w3.org/2001/XMLSchema" xmlns:p="http://schemas.microsoft.com/office/2006/metadata/properties" xmlns:ns2="feffa93e-cba6-43bb-8a73-15ac29ca5438" xmlns:ns3="bc488e00-68d8-4541-a084-0abf67b939b2" targetNamespace="http://schemas.microsoft.com/office/2006/metadata/properties" ma:root="true" ma:fieldsID="d99088ead1af2392a1b2a498826aa3db" ns2:_="" ns3:_="">
    <xsd:import namespace="feffa93e-cba6-43bb-8a73-15ac29ca5438"/>
    <xsd:import namespace="bc488e00-68d8-4541-a084-0abf67b939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fa93e-cba6-43bb-8a73-15ac29ca5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3fea976-0fb7-4036-bc8a-08177e9f58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88e00-68d8-4541-a084-0abf67b93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84d4fb-5e41-4287-a99d-6d48a46c404c}" ma:internalName="TaxCatchAll" ma:showField="CatchAllData" ma:web="bc488e00-68d8-4541-a084-0abf67b939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effa93e-cba6-43bb-8a73-15ac29ca5438" xsi:nil="true"/>
    <lcf76f155ced4ddcb4097134ff3c332f xmlns="feffa93e-cba6-43bb-8a73-15ac29ca5438">
      <Terms xmlns="http://schemas.microsoft.com/office/infopath/2007/PartnerControls"/>
    </lcf76f155ced4ddcb4097134ff3c332f>
    <TaxCatchAll xmlns="bc488e00-68d8-4541-a084-0abf67b939b2" xsi:nil="true"/>
  </documentManagement>
</p:properties>
</file>

<file path=customXml/itemProps1.xml><?xml version="1.0" encoding="utf-8"?>
<ds:datastoreItem xmlns:ds="http://schemas.openxmlformats.org/officeDocument/2006/customXml" ds:itemID="{EA8E4522-C061-4B4D-AE06-3E254DDF2B94}"/>
</file>

<file path=customXml/itemProps2.xml><?xml version="1.0" encoding="utf-8"?>
<ds:datastoreItem xmlns:ds="http://schemas.openxmlformats.org/officeDocument/2006/customXml" ds:itemID="{B13B932A-B6E8-4B7E-8B70-BEA2E65D6B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A2AE1F-9AE7-4460-8C9F-313FA5EF63ED}">
  <ds:schemaRefs>
    <ds:schemaRef ds:uri="bc488e00-68d8-4541-a084-0abf67b939b2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feffa93e-cba6-43bb-8a73-15ac29ca543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1532</Words>
  <Application>Microsoft Office PowerPoint</Application>
  <PresentationFormat>Widescreen</PresentationFormat>
  <Paragraphs>180</Paragraphs>
  <Slides>25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Cambria Math</vt:lpstr>
      <vt:lpstr>MV Boli</vt:lpstr>
      <vt:lpstr>Wingdings</vt:lpstr>
      <vt:lpstr>1_Office Theme</vt:lpstr>
      <vt:lpstr>HOW TALL ARE MOUNTAINS ON THE MOON?</vt:lpstr>
      <vt:lpstr>Investigate</vt:lpstr>
      <vt:lpstr>Watch this video before you start the investigation.  If you have already watched it, you can skip this slide.</vt:lpstr>
      <vt:lpstr>Quick quiz</vt:lpstr>
      <vt:lpstr>Quick quiz</vt:lpstr>
      <vt:lpstr>Quick quiz</vt:lpstr>
      <vt:lpstr>Quick quiz</vt:lpstr>
      <vt:lpstr>Background information</vt:lpstr>
      <vt:lpstr>Quick quiz</vt:lpstr>
      <vt:lpstr>Quick quiz</vt:lpstr>
      <vt:lpstr>Make a prediction</vt:lpstr>
      <vt:lpstr>Method</vt:lpstr>
      <vt:lpstr>Method</vt:lpstr>
      <vt:lpstr>Method</vt:lpstr>
      <vt:lpstr>Method</vt:lpstr>
      <vt:lpstr>Assemble the Moonsaic</vt:lpstr>
      <vt:lpstr>Your finished Moonsaic should look like this!</vt:lpstr>
      <vt:lpstr>Collect your data</vt:lpstr>
      <vt:lpstr>Calculate the height</vt:lpstr>
      <vt:lpstr>Calibrate your results</vt:lpstr>
      <vt:lpstr>PowerPoint Presentation</vt:lpstr>
      <vt:lpstr>Assess your results</vt:lpstr>
      <vt:lpstr>Conclusions</vt:lpstr>
      <vt:lpstr>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mountains on the Moon</dc:title>
  <dc:creator>Jenny</dc:creator>
  <cp:lastModifiedBy>Jenny</cp:lastModifiedBy>
  <cp:revision>1</cp:revision>
  <dcterms:created xsi:type="dcterms:W3CDTF">2022-05-06T08:32:28Z</dcterms:created>
  <dcterms:modified xsi:type="dcterms:W3CDTF">2023-11-02T15:51:49Z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0x01010097B3BEB9A10D8E459BD47AF5D8FA3DB7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