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F35C224-5B13-EB43-A83C-24098D76276F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90" d="100"/>
          <a:sy n="90" d="100"/>
        </p:scale>
        <p:origin x="1224" y="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59988-CAED-4640-88EA-3F7CD491D579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5C18D-DBF4-FF47-96D3-A0956EF9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44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6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87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28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96915" y="6427515"/>
            <a:ext cx="5984576" cy="3651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" dirty="0"/>
              <a:t>www.schoolsobservatory.org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39" y="6215738"/>
            <a:ext cx="1054819" cy="5768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491" y="6293708"/>
            <a:ext cx="1733909" cy="49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55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52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5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15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52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8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96915" y="6427515"/>
            <a:ext cx="5984576" cy="3651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" dirty="0"/>
              <a:t>www.schoolsobservatory.org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39" y="6215738"/>
            <a:ext cx="1054819" cy="5768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491" y="6293708"/>
            <a:ext cx="1733909" cy="49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4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0449"/>
            <a:ext cx="7772400" cy="2135172"/>
          </a:xfrm>
        </p:spPr>
        <p:txBody>
          <a:bodyPr>
            <a:normAutofit/>
          </a:bodyPr>
          <a:lstStyle/>
          <a:p>
            <a:r>
              <a:rPr lang="en-GB" dirty="0" smtClean="0"/>
              <a:t>Space Art Examples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9667" y="6458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4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FDEA9-15FD-3149-B176-96B062B5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Triangulum Galaxy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0116177-29A4-4644-8DB3-1D6B668E50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181" y="1825625"/>
            <a:ext cx="4375638" cy="4351338"/>
          </a:xfrm>
        </p:spPr>
      </p:pic>
    </p:spTree>
    <p:extLst>
      <p:ext uri="{BB962C8B-B14F-4D97-AF65-F5344CB8AC3E}">
        <p14:creationId xmlns:p14="http://schemas.microsoft.com/office/powerpoint/2010/main" val="82029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FDEA9-15FD-3149-B176-96B062B5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Bubble Nebula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69C8A58-E494-EB42-AC51-181AFDB328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409" y="1825625"/>
            <a:ext cx="4371181" cy="4351338"/>
          </a:xfrm>
        </p:spPr>
      </p:pic>
    </p:spTree>
    <p:extLst>
      <p:ext uri="{BB962C8B-B14F-4D97-AF65-F5344CB8AC3E}">
        <p14:creationId xmlns:p14="http://schemas.microsoft.com/office/powerpoint/2010/main" val="868403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FDEA9-15FD-3149-B176-96B062B5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Crab Nebula</a:t>
            </a: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F98B8DF9-D10A-604D-92FC-54005DD79D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993" y="1825625"/>
            <a:ext cx="4366013" cy="4351338"/>
          </a:xfrm>
        </p:spPr>
      </p:pic>
    </p:spTree>
    <p:extLst>
      <p:ext uri="{BB962C8B-B14F-4D97-AF65-F5344CB8AC3E}">
        <p14:creationId xmlns:p14="http://schemas.microsoft.com/office/powerpoint/2010/main" val="314550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FDEA9-15FD-3149-B176-96B062B5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NGC 2392</a:t>
            </a:r>
            <a:r>
              <a:rPr lang="en-US" dirty="0" smtClean="0"/>
              <a:t> </a:t>
            </a:r>
            <a:r>
              <a:rPr lang="en-US" dirty="0"/>
              <a:t>Nebula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08871B3-E853-9C43-8D01-DF9783350A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51" y="1825625"/>
            <a:ext cx="5797698" cy="4351338"/>
          </a:xfrm>
        </p:spPr>
      </p:pic>
    </p:spTree>
    <p:extLst>
      <p:ext uri="{BB962C8B-B14F-4D97-AF65-F5344CB8AC3E}">
        <p14:creationId xmlns:p14="http://schemas.microsoft.com/office/powerpoint/2010/main" val="637258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FDEA9-15FD-3149-B176-96B062B5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Dumbbell Nebula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754DF48-DBF2-9F44-85A3-30C17A819C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214" y="1825625"/>
            <a:ext cx="4331572" cy="4351338"/>
          </a:xfrm>
        </p:spPr>
      </p:pic>
    </p:spTree>
    <p:extLst>
      <p:ext uri="{BB962C8B-B14F-4D97-AF65-F5344CB8AC3E}">
        <p14:creationId xmlns:p14="http://schemas.microsoft.com/office/powerpoint/2010/main" val="143851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FDEA9-15FD-3149-B176-96B062B50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Eagle </a:t>
            </a:r>
            <a:r>
              <a:rPr lang="en-US" dirty="0"/>
              <a:t>Nebula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EDD322B-69EF-D648-863D-384FCF78ED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842294"/>
            <a:ext cx="6553200" cy="4318000"/>
          </a:xfrm>
        </p:spPr>
      </p:pic>
    </p:spTree>
    <p:extLst>
      <p:ext uri="{BB962C8B-B14F-4D97-AF65-F5344CB8AC3E}">
        <p14:creationId xmlns:p14="http://schemas.microsoft.com/office/powerpoint/2010/main" val="120208128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so" id="{AE25CF24-7035-4394-8C30-EF1394BAA3C2}" vid="{FDC0CF3E-6015-4788-BDEA-6452A7E9D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Presentation2.potx</Template>
  <TotalTime>258</TotalTime>
  <Words>17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Presentation2</vt:lpstr>
      <vt:lpstr>Space Art Examples </vt:lpstr>
      <vt:lpstr>Triangulum Galaxy</vt:lpstr>
      <vt:lpstr>Bubble Nebula</vt:lpstr>
      <vt:lpstr>Crab Nebula</vt:lpstr>
      <vt:lpstr>NGC 2392 Nebula</vt:lpstr>
      <vt:lpstr>Dumbbell Nebula</vt:lpstr>
      <vt:lpstr>Eagle Nebula</vt:lpstr>
    </vt:vector>
  </TitlesOfParts>
  <Company>LJMU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Coulby</dc:creator>
  <cp:lastModifiedBy>Alison Keen</cp:lastModifiedBy>
  <cp:revision>20</cp:revision>
  <dcterms:created xsi:type="dcterms:W3CDTF">2017-12-19T08:25:51Z</dcterms:created>
  <dcterms:modified xsi:type="dcterms:W3CDTF">2021-04-12T10:11:25Z</dcterms:modified>
</cp:coreProperties>
</file>