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3D1786-BF1D-4CF1-A556-D8199DBA9A73}" v="332" dt="2022-11-04T17:05:43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7" autoAdjust="0"/>
    <p:restoredTop sz="76392" autoAdjust="0"/>
  </p:normalViewPr>
  <p:slideViewPr>
    <p:cSldViewPr snapToGrid="0">
      <p:cViewPr>
        <p:scale>
          <a:sx n="50" d="100"/>
          <a:sy n="50" d="100"/>
        </p:scale>
        <p:origin x="1896" y="7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ydon, Jennifer" userId="ce0eb07d-25b6-48a6-8fb4-8758c2501a97" providerId="ADAL" clId="{E43D1786-BF1D-4CF1-A556-D8199DBA9A73}"/>
    <pc:docChg chg="undo custSel addSld delSld modSld replTag delTag">
      <pc:chgData name="Claydon, Jennifer" userId="ce0eb07d-25b6-48a6-8fb4-8758c2501a97" providerId="ADAL" clId="{E43D1786-BF1D-4CF1-A556-D8199DBA9A73}" dt="2022-11-04T17:06:00.956" v="1171"/>
      <pc:docMkLst>
        <pc:docMk/>
      </pc:docMkLst>
      <pc:sldChg chg="del">
        <pc:chgData name="Claydon, Jennifer" userId="ce0eb07d-25b6-48a6-8fb4-8758c2501a97" providerId="ADAL" clId="{E43D1786-BF1D-4CF1-A556-D8199DBA9A73}" dt="2022-11-04T16:36:30.604" v="0" actId="47"/>
        <pc:sldMkLst>
          <pc:docMk/>
          <pc:sldMk cId="2074864788" sldId="257"/>
        </pc:sldMkLst>
      </pc:sldChg>
      <pc:sldChg chg="del">
        <pc:chgData name="Claydon, Jennifer" userId="ce0eb07d-25b6-48a6-8fb4-8758c2501a97" providerId="ADAL" clId="{E43D1786-BF1D-4CF1-A556-D8199DBA9A73}" dt="2022-11-04T16:36:32.407" v="5" actId="47"/>
        <pc:sldMkLst>
          <pc:docMk/>
          <pc:sldMk cId="2333177591" sldId="272"/>
        </pc:sldMkLst>
      </pc:sldChg>
      <pc:sldChg chg="del">
        <pc:chgData name="Claydon, Jennifer" userId="ce0eb07d-25b6-48a6-8fb4-8758c2501a97" providerId="ADAL" clId="{E43D1786-BF1D-4CF1-A556-D8199DBA9A73}" dt="2022-11-04T16:36:31.744" v="4" actId="47"/>
        <pc:sldMkLst>
          <pc:docMk/>
          <pc:sldMk cId="1545028490" sldId="273"/>
        </pc:sldMkLst>
      </pc:sldChg>
      <pc:sldChg chg="del">
        <pc:chgData name="Claydon, Jennifer" userId="ce0eb07d-25b6-48a6-8fb4-8758c2501a97" providerId="ADAL" clId="{E43D1786-BF1D-4CF1-A556-D8199DBA9A73}" dt="2022-11-04T16:36:30.604" v="0" actId="47"/>
        <pc:sldMkLst>
          <pc:docMk/>
          <pc:sldMk cId="1325160134" sldId="277"/>
        </pc:sldMkLst>
      </pc:sldChg>
      <pc:sldChg chg="del">
        <pc:chgData name="Claydon, Jennifer" userId="ce0eb07d-25b6-48a6-8fb4-8758c2501a97" providerId="ADAL" clId="{E43D1786-BF1D-4CF1-A556-D8199DBA9A73}" dt="2022-11-04T16:36:30.604" v="0" actId="47"/>
        <pc:sldMkLst>
          <pc:docMk/>
          <pc:sldMk cId="3048832101" sldId="278"/>
        </pc:sldMkLst>
      </pc:sldChg>
      <pc:sldChg chg="del">
        <pc:chgData name="Claydon, Jennifer" userId="ce0eb07d-25b6-48a6-8fb4-8758c2501a97" providerId="ADAL" clId="{E43D1786-BF1D-4CF1-A556-D8199DBA9A73}" dt="2022-11-04T16:36:30.604" v="0" actId="47"/>
        <pc:sldMkLst>
          <pc:docMk/>
          <pc:sldMk cId="2839158219" sldId="280"/>
        </pc:sldMkLst>
      </pc:sldChg>
      <pc:sldChg chg="del">
        <pc:chgData name="Claydon, Jennifer" userId="ce0eb07d-25b6-48a6-8fb4-8758c2501a97" providerId="ADAL" clId="{E43D1786-BF1D-4CF1-A556-D8199DBA9A73}" dt="2022-11-04T16:36:30.604" v="0" actId="47"/>
        <pc:sldMkLst>
          <pc:docMk/>
          <pc:sldMk cId="906841021" sldId="281"/>
        </pc:sldMkLst>
      </pc:sldChg>
      <pc:sldChg chg="del">
        <pc:chgData name="Claydon, Jennifer" userId="ce0eb07d-25b6-48a6-8fb4-8758c2501a97" providerId="ADAL" clId="{E43D1786-BF1D-4CF1-A556-D8199DBA9A73}" dt="2022-11-04T16:36:30.604" v="0" actId="47"/>
        <pc:sldMkLst>
          <pc:docMk/>
          <pc:sldMk cId="1208417640" sldId="282"/>
        </pc:sldMkLst>
      </pc:sldChg>
      <pc:sldChg chg="del">
        <pc:chgData name="Claydon, Jennifer" userId="ce0eb07d-25b6-48a6-8fb4-8758c2501a97" providerId="ADAL" clId="{E43D1786-BF1D-4CF1-A556-D8199DBA9A73}" dt="2022-11-04T16:36:30.604" v="0" actId="47"/>
        <pc:sldMkLst>
          <pc:docMk/>
          <pc:sldMk cId="1445128057" sldId="283"/>
        </pc:sldMkLst>
      </pc:sldChg>
      <pc:sldChg chg="del">
        <pc:chgData name="Claydon, Jennifer" userId="ce0eb07d-25b6-48a6-8fb4-8758c2501a97" providerId="ADAL" clId="{E43D1786-BF1D-4CF1-A556-D8199DBA9A73}" dt="2022-11-04T16:36:30.604" v="0" actId="47"/>
        <pc:sldMkLst>
          <pc:docMk/>
          <pc:sldMk cId="2575273756" sldId="284"/>
        </pc:sldMkLst>
      </pc:sldChg>
      <pc:sldChg chg="addSp delSp modSp mod setBg modClrScheme setClrOvrMap chgLayout modNotesTx">
        <pc:chgData name="Claydon, Jennifer" userId="ce0eb07d-25b6-48a6-8fb4-8758c2501a97" providerId="ADAL" clId="{E43D1786-BF1D-4CF1-A556-D8199DBA9A73}" dt="2022-11-04T17:05:52.150" v="1168" actId="1076"/>
        <pc:sldMkLst>
          <pc:docMk/>
          <pc:sldMk cId="4107954411" sldId="285"/>
        </pc:sldMkLst>
        <pc:spChg chg="add mod">
          <ac:chgData name="Claydon, Jennifer" userId="ce0eb07d-25b6-48a6-8fb4-8758c2501a97" providerId="ADAL" clId="{E43D1786-BF1D-4CF1-A556-D8199DBA9A73}" dt="2022-11-04T17:00:50.294" v="955" actId="1076"/>
          <ac:spMkLst>
            <pc:docMk/>
            <pc:sldMk cId="4107954411" sldId="285"/>
            <ac:spMk id="2" creationId="{D456E7F7-51F8-62E8-FD59-E57158E21F89}"/>
          </ac:spMkLst>
        </pc:spChg>
        <pc:spChg chg="add del mod">
          <ac:chgData name="Claydon, Jennifer" userId="ce0eb07d-25b6-48a6-8fb4-8758c2501a97" providerId="ADAL" clId="{E43D1786-BF1D-4CF1-A556-D8199DBA9A73}" dt="2022-11-04T16:37:08.530" v="42" actId="478"/>
          <ac:spMkLst>
            <pc:docMk/>
            <pc:sldMk cId="4107954411" sldId="285"/>
            <ac:spMk id="3" creationId="{952E339D-D83F-DF92-A4D6-24111F8E9715}"/>
          </ac:spMkLst>
        </pc:spChg>
        <pc:spChg chg="del">
          <ac:chgData name="Claydon, Jennifer" userId="ce0eb07d-25b6-48a6-8fb4-8758c2501a97" providerId="ADAL" clId="{E43D1786-BF1D-4CF1-A556-D8199DBA9A73}" dt="2022-11-04T16:36:44.119" v="19" actId="478"/>
          <ac:spMkLst>
            <pc:docMk/>
            <pc:sldMk cId="4107954411" sldId="285"/>
            <ac:spMk id="9" creationId="{D555E9DA-AA2C-03C5-D5DF-0071CEDA76AC}"/>
          </ac:spMkLst>
        </pc:spChg>
        <pc:spChg chg="del">
          <ac:chgData name="Claydon, Jennifer" userId="ce0eb07d-25b6-48a6-8fb4-8758c2501a97" providerId="ADAL" clId="{E43D1786-BF1D-4CF1-A556-D8199DBA9A73}" dt="2022-11-04T16:36:34.253" v="6" actId="478"/>
          <ac:spMkLst>
            <pc:docMk/>
            <pc:sldMk cId="4107954411" sldId="285"/>
            <ac:spMk id="10" creationId="{2D6821CA-07BF-88C3-7220-38E7F44D96A1}"/>
          </ac:spMkLst>
        </pc:spChg>
        <pc:spChg chg="del mod">
          <ac:chgData name="Claydon, Jennifer" userId="ce0eb07d-25b6-48a6-8fb4-8758c2501a97" providerId="ADAL" clId="{E43D1786-BF1D-4CF1-A556-D8199DBA9A73}" dt="2022-11-04T16:36:38.039" v="11" actId="478"/>
          <ac:spMkLst>
            <pc:docMk/>
            <pc:sldMk cId="4107954411" sldId="285"/>
            <ac:spMk id="11" creationId="{050F24D6-9533-BCFD-E985-319FC004ECC4}"/>
          </ac:spMkLst>
        </pc:spChg>
        <pc:spChg chg="del topLvl">
          <ac:chgData name="Claydon, Jennifer" userId="ce0eb07d-25b6-48a6-8fb4-8758c2501a97" providerId="ADAL" clId="{E43D1786-BF1D-4CF1-A556-D8199DBA9A73}" dt="2022-11-04T16:36:38.428" v="12" actId="478"/>
          <ac:spMkLst>
            <pc:docMk/>
            <pc:sldMk cId="4107954411" sldId="285"/>
            <ac:spMk id="15" creationId="{332129E6-2478-036D-9957-77F0E3B6E76F}"/>
          </ac:spMkLst>
        </pc:spChg>
        <pc:spChg chg="del mod topLvl">
          <ac:chgData name="Claydon, Jennifer" userId="ce0eb07d-25b6-48a6-8fb4-8758c2501a97" providerId="ADAL" clId="{E43D1786-BF1D-4CF1-A556-D8199DBA9A73}" dt="2022-11-04T16:36:36.608" v="9" actId="478"/>
          <ac:spMkLst>
            <pc:docMk/>
            <pc:sldMk cId="4107954411" sldId="285"/>
            <ac:spMk id="16" creationId="{10343764-CEBC-C32B-CFD1-CCBE7C144AF2}"/>
          </ac:spMkLst>
        </pc:spChg>
        <pc:spChg chg="del topLvl">
          <ac:chgData name="Claydon, Jennifer" userId="ce0eb07d-25b6-48a6-8fb4-8758c2501a97" providerId="ADAL" clId="{E43D1786-BF1D-4CF1-A556-D8199DBA9A73}" dt="2022-11-04T16:36:40.162" v="18" actId="478"/>
          <ac:spMkLst>
            <pc:docMk/>
            <pc:sldMk cId="4107954411" sldId="285"/>
            <ac:spMk id="18" creationId="{3ED1A816-593A-8D47-ADA7-D7C6428AEF14}"/>
          </ac:spMkLst>
        </pc:spChg>
        <pc:spChg chg="del mod topLvl">
          <ac:chgData name="Claydon, Jennifer" userId="ce0eb07d-25b6-48a6-8fb4-8758c2501a97" providerId="ADAL" clId="{E43D1786-BF1D-4CF1-A556-D8199DBA9A73}" dt="2022-11-04T16:36:39.773" v="14" actId="478"/>
          <ac:spMkLst>
            <pc:docMk/>
            <pc:sldMk cId="4107954411" sldId="285"/>
            <ac:spMk id="19" creationId="{C9FE9C19-4AF4-597A-B41E-98EF5F8DCCCA}"/>
          </ac:spMkLst>
        </pc:spChg>
        <pc:spChg chg="del">
          <ac:chgData name="Claydon, Jennifer" userId="ce0eb07d-25b6-48a6-8fb4-8758c2501a97" providerId="ADAL" clId="{E43D1786-BF1D-4CF1-A556-D8199DBA9A73}" dt="2022-11-04T16:36:34.965" v="7" actId="478"/>
          <ac:spMkLst>
            <pc:docMk/>
            <pc:sldMk cId="4107954411" sldId="285"/>
            <ac:spMk id="20" creationId="{6F9E588C-0BB1-2160-3BBE-E24032764309}"/>
          </ac:spMkLst>
        </pc:spChg>
        <pc:spChg chg="add del mod">
          <ac:chgData name="Claydon, Jennifer" userId="ce0eb07d-25b6-48a6-8fb4-8758c2501a97" providerId="ADAL" clId="{E43D1786-BF1D-4CF1-A556-D8199DBA9A73}" dt="2022-11-04T17:00:00.508" v="926" actId="478"/>
          <ac:spMkLst>
            <pc:docMk/>
            <pc:sldMk cId="4107954411" sldId="285"/>
            <ac:spMk id="21" creationId="{657F69E0-C4B0-4BEC-A689-4F8D877F05D4}"/>
          </ac:spMkLst>
        </pc:spChg>
        <pc:spChg chg="add mod modVis">
          <ac:chgData name="Claydon, Jennifer" userId="ce0eb07d-25b6-48a6-8fb4-8758c2501a97" providerId="ADAL" clId="{E43D1786-BF1D-4CF1-A556-D8199DBA9A73}" dt="2022-11-04T16:59:24.194" v="890" actId="1035"/>
          <ac:spMkLst>
            <pc:docMk/>
            <pc:sldMk cId="4107954411" sldId="285"/>
            <ac:spMk id="22" creationId="{9F6380B4-6A1C-481E-8408-B4E6C75B9B81}"/>
          </ac:spMkLst>
        </pc:spChg>
        <pc:grpChg chg="del">
          <ac:chgData name="Claydon, Jennifer" userId="ce0eb07d-25b6-48a6-8fb4-8758c2501a97" providerId="ADAL" clId="{E43D1786-BF1D-4CF1-A556-D8199DBA9A73}" dt="2022-11-04T16:36:36.608" v="9" actId="478"/>
          <ac:grpSpMkLst>
            <pc:docMk/>
            <pc:sldMk cId="4107954411" sldId="285"/>
            <ac:grpSpMk id="12" creationId="{A0B884F8-4244-4937-5E61-60313B64A8D3}"/>
          </ac:grpSpMkLst>
        </pc:grpChg>
        <pc:grpChg chg="del">
          <ac:chgData name="Claydon, Jennifer" userId="ce0eb07d-25b6-48a6-8fb4-8758c2501a97" providerId="ADAL" clId="{E43D1786-BF1D-4CF1-A556-D8199DBA9A73}" dt="2022-11-04T16:36:39.773" v="14" actId="478"/>
          <ac:grpSpMkLst>
            <pc:docMk/>
            <pc:sldMk cId="4107954411" sldId="285"/>
            <ac:grpSpMk id="17" creationId="{3C098661-0429-9D29-8CFA-6B8F948E3FFB}"/>
          </ac:grpSpMkLst>
        </pc:grpChg>
        <pc:picChg chg="add del mod">
          <ac:chgData name="Claydon, Jennifer" userId="ce0eb07d-25b6-48a6-8fb4-8758c2501a97" providerId="ADAL" clId="{E43D1786-BF1D-4CF1-A556-D8199DBA9A73}" dt="2022-11-04T16:59:36.885" v="921" actId="478"/>
          <ac:picMkLst>
            <pc:docMk/>
            <pc:sldMk cId="4107954411" sldId="285"/>
            <ac:picMk id="5" creationId="{E82032F6-4844-45FA-9007-22EC09A51310}"/>
          </ac:picMkLst>
        </pc:picChg>
        <pc:picChg chg="add del mod ord">
          <ac:chgData name="Claydon, Jennifer" userId="ce0eb07d-25b6-48a6-8fb4-8758c2501a97" providerId="ADAL" clId="{E43D1786-BF1D-4CF1-A556-D8199DBA9A73}" dt="2022-11-04T17:00:18.047" v="932" actId="478"/>
          <ac:picMkLst>
            <pc:docMk/>
            <pc:sldMk cId="4107954411" sldId="285"/>
            <ac:picMk id="6" creationId="{7245CBB9-AF90-E4CD-C458-3102DC8AF43B}"/>
          </ac:picMkLst>
        </pc:picChg>
        <pc:picChg chg="add mod">
          <ac:chgData name="Claydon, Jennifer" userId="ce0eb07d-25b6-48a6-8fb4-8758c2501a97" providerId="ADAL" clId="{E43D1786-BF1D-4CF1-A556-D8199DBA9A73}" dt="2022-11-04T17:05:52.150" v="1168" actId="1076"/>
          <ac:picMkLst>
            <pc:docMk/>
            <pc:sldMk cId="4107954411" sldId="285"/>
            <ac:picMk id="8" creationId="{A032F3D4-0FF5-CE9D-8953-EC88AE7C6CD6}"/>
          </ac:picMkLst>
        </pc:picChg>
        <pc:picChg chg="add mod">
          <ac:chgData name="Claydon, Jennifer" userId="ce0eb07d-25b6-48a6-8fb4-8758c2501a97" providerId="ADAL" clId="{E43D1786-BF1D-4CF1-A556-D8199DBA9A73}" dt="2022-11-04T17:05:50.863" v="1164" actId="1076"/>
          <ac:picMkLst>
            <pc:docMk/>
            <pc:sldMk cId="4107954411" sldId="285"/>
            <ac:picMk id="14" creationId="{7FC418A9-4B61-F6DD-0A1C-8272C24A2E95}"/>
          </ac:picMkLst>
        </pc:picChg>
        <pc:picChg chg="add mod">
          <ac:chgData name="Claydon, Jennifer" userId="ce0eb07d-25b6-48a6-8fb4-8758c2501a97" providerId="ADAL" clId="{E43D1786-BF1D-4CF1-A556-D8199DBA9A73}" dt="2022-11-04T17:02:28.426" v="1108" actId="732"/>
          <ac:picMkLst>
            <pc:docMk/>
            <pc:sldMk cId="4107954411" sldId="285"/>
            <ac:picMk id="2050" creationId="{7A0FCD24-78E9-7C12-2735-6CAD97F77916}"/>
          </ac:picMkLst>
        </pc:picChg>
      </pc:sldChg>
      <pc:sldChg chg="del">
        <pc:chgData name="Claydon, Jennifer" userId="ce0eb07d-25b6-48a6-8fb4-8758c2501a97" providerId="ADAL" clId="{E43D1786-BF1D-4CF1-A556-D8199DBA9A73}" dt="2022-11-04T16:36:30.604" v="0" actId="47"/>
        <pc:sldMkLst>
          <pc:docMk/>
          <pc:sldMk cId="1310067726" sldId="286"/>
        </pc:sldMkLst>
      </pc:sldChg>
      <pc:sldChg chg="addSp delSp modSp new mod modAnim modNotesTx">
        <pc:chgData name="Claydon, Jennifer" userId="ce0eb07d-25b6-48a6-8fb4-8758c2501a97" providerId="ADAL" clId="{E43D1786-BF1D-4CF1-A556-D8199DBA9A73}" dt="2022-11-04T17:04:43.523" v="1130"/>
        <pc:sldMkLst>
          <pc:docMk/>
          <pc:sldMk cId="2968754639" sldId="286"/>
        </pc:sldMkLst>
        <pc:spChg chg="mod">
          <ac:chgData name="Claydon, Jennifer" userId="ce0eb07d-25b6-48a6-8fb4-8758c2501a97" providerId="ADAL" clId="{E43D1786-BF1D-4CF1-A556-D8199DBA9A73}" dt="2022-11-04T16:38:25.052" v="115" actId="120"/>
          <ac:spMkLst>
            <pc:docMk/>
            <pc:sldMk cId="2968754639" sldId="286"/>
            <ac:spMk id="2" creationId="{D31667F9-CBE3-E59B-FB7E-4BCF37A85C60}"/>
          </ac:spMkLst>
        </pc:spChg>
        <pc:spChg chg="mod">
          <ac:chgData name="Claydon, Jennifer" userId="ce0eb07d-25b6-48a6-8fb4-8758c2501a97" providerId="ADAL" clId="{E43D1786-BF1D-4CF1-A556-D8199DBA9A73}" dt="2022-11-04T16:39:26.303" v="170" actId="207"/>
          <ac:spMkLst>
            <pc:docMk/>
            <pc:sldMk cId="2968754639" sldId="286"/>
            <ac:spMk id="3" creationId="{DF0CF17A-CE11-10D8-22FF-16A65AF02CB3}"/>
          </ac:spMkLst>
        </pc:spChg>
        <pc:spChg chg="add mod">
          <ac:chgData name="Claydon, Jennifer" userId="ce0eb07d-25b6-48a6-8fb4-8758c2501a97" providerId="ADAL" clId="{E43D1786-BF1D-4CF1-A556-D8199DBA9A73}" dt="2022-11-04T16:39:26.303" v="170" actId="207"/>
          <ac:spMkLst>
            <pc:docMk/>
            <pc:sldMk cId="2968754639" sldId="286"/>
            <ac:spMk id="4" creationId="{CA362404-5036-06D6-D2C9-C789633EC821}"/>
          </ac:spMkLst>
        </pc:spChg>
        <pc:spChg chg="add mod">
          <ac:chgData name="Claydon, Jennifer" userId="ce0eb07d-25b6-48a6-8fb4-8758c2501a97" providerId="ADAL" clId="{E43D1786-BF1D-4CF1-A556-D8199DBA9A73}" dt="2022-11-04T16:39:26.303" v="170" actId="207"/>
          <ac:spMkLst>
            <pc:docMk/>
            <pc:sldMk cId="2968754639" sldId="286"/>
            <ac:spMk id="5" creationId="{303531F4-D8D4-7801-C330-4233B4F05ECB}"/>
          </ac:spMkLst>
        </pc:spChg>
        <pc:picChg chg="add mod">
          <ac:chgData name="Claydon, Jennifer" userId="ce0eb07d-25b6-48a6-8fb4-8758c2501a97" providerId="ADAL" clId="{E43D1786-BF1D-4CF1-A556-D8199DBA9A73}" dt="2022-11-04T16:54:53.388" v="740"/>
          <ac:picMkLst>
            <pc:docMk/>
            <pc:sldMk cId="2968754639" sldId="286"/>
            <ac:picMk id="6" creationId="{BA32C6C9-3F82-73B8-4A3A-E65FC6CF3614}"/>
          </ac:picMkLst>
        </pc:picChg>
        <pc:picChg chg="add del mod">
          <ac:chgData name="Claydon, Jennifer" userId="ce0eb07d-25b6-48a6-8fb4-8758c2501a97" providerId="ADAL" clId="{E43D1786-BF1D-4CF1-A556-D8199DBA9A73}" dt="2022-11-04T16:56:57.724" v="764" actId="21"/>
          <ac:picMkLst>
            <pc:docMk/>
            <pc:sldMk cId="2968754639" sldId="286"/>
            <ac:picMk id="1026" creationId="{F927235D-0D3A-C1B5-1572-D9CD5F30083D}"/>
          </ac:picMkLst>
        </pc:picChg>
      </pc:sldChg>
      <pc:sldChg chg="addSp modSp add mod modAnim">
        <pc:chgData name="Claydon, Jennifer" userId="ce0eb07d-25b6-48a6-8fb4-8758c2501a97" providerId="ADAL" clId="{E43D1786-BF1D-4CF1-A556-D8199DBA9A73}" dt="2022-11-04T17:04:53.631" v="1134"/>
        <pc:sldMkLst>
          <pc:docMk/>
          <pc:sldMk cId="275734819" sldId="287"/>
        </pc:sldMkLst>
        <pc:spChg chg="mod">
          <ac:chgData name="Claydon, Jennifer" userId="ce0eb07d-25b6-48a6-8fb4-8758c2501a97" providerId="ADAL" clId="{E43D1786-BF1D-4CF1-A556-D8199DBA9A73}" dt="2022-11-04T16:43:29.704" v="218" actId="27636"/>
          <ac:spMkLst>
            <pc:docMk/>
            <pc:sldMk cId="275734819" sldId="287"/>
            <ac:spMk id="2" creationId="{D31667F9-CBE3-E59B-FB7E-4BCF37A85C60}"/>
          </ac:spMkLst>
        </pc:spChg>
        <pc:spChg chg="mod">
          <ac:chgData name="Claydon, Jennifer" userId="ce0eb07d-25b6-48a6-8fb4-8758c2501a97" providerId="ADAL" clId="{E43D1786-BF1D-4CF1-A556-D8199DBA9A73}" dt="2022-11-04T16:43:35.432" v="230" actId="20577"/>
          <ac:spMkLst>
            <pc:docMk/>
            <pc:sldMk cId="275734819" sldId="287"/>
            <ac:spMk id="3" creationId="{DF0CF17A-CE11-10D8-22FF-16A65AF02CB3}"/>
          </ac:spMkLst>
        </pc:spChg>
        <pc:spChg chg="mod">
          <ac:chgData name="Claydon, Jennifer" userId="ce0eb07d-25b6-48a6-8fb4-8758c2501a97" providerId="ADAL" clId="{E43D1786-BF1D-4CF1-A556-D8199DBA9A73}" dt="2022-11-04T16:43:40.962" v="244" actId="20577"/>
          <ac:spMkLst>
            <pc:docMk/>
            <pc:sldMk cId="275734819" sldId="287"/>
            <ac:spMk id="4" creationId="{CA362404-5036-06D6-D2C9-C789633EC821}"/>
          </ac:spMkLst>
        </pc:spChg>
        <pc:spChg chg="mod">
          <ac:chgData name="Claydon, Jennifer" userId="ce0eb07d-25b6-48a6-8fb4-8758c2501a97" providerId="ADAL" clId="{E43D1786-BF1D-4CF1-A556-D8199DBA9A73}" dt="2022-11-04T16:43:47.870" v="258" actId="313"/>
          <ac:spMkLst>
            <pc:docMk/>
            <pc:sldMk cId="275734819" sldId="287"/>
            <ac:spMk id="5" creationId="{303531F4-D8D4-7801-C330-4233B4F05ECB}"/>
          </ac:spMkLst>
        </pc:spChg>
        <pc:picChg chg="add mod">
          <ac:chgData name="Claydon, Jennifer" userId="ce0eb07d-25b6-48a6-8fb4-8758c2501a97" providerId="ADAL" clId="{E43D1786-BF1D-4CF1-A556-D8199DBA9A73}" dt="2022-11-04T16:54:54.420" v="741"/>
          <ac:picMkLst>
            <pc:docMk/>
            <pc:sldMk cId="275734819" sldId="287"/>
            <ac:picMk id="6" creationId="{8765A49F-0424-A297-0981-7370B5A21570}"/>
          </ac:picMkLst>
        </pc:picChg>
      </pc:sldChg>
      <pc:sldChg chg="add del">
        <pc:chgData name="Claydon, Jennifer" userId="ce0eb07d-25b6-48a6-8fb4-8758c2501a97" providerId="ADAL" clId="{E43D1786-BF1D-4CF1-A556-D8199DBA9A73}" dt="2022-11-04T16:38:49.472" v="154" actId="47"/>
        <pc:sldMkLst>
          <pc:docMk/>
          <pc:sldMk cId="696544105" sldId="287"/>
        </pc:sldMkLst>
      </pc:sldChg>
      <pc:sldChg chg="del">
        <pc:chgData name="Claydon, Jennifer" userId="ce0eb07d-25b6-48a6-8fb4-8758c2501a97" providerId="ADAL" clId="{E43D1786-BF1D-4CF1-A556-D8199DBA9A73}" dt="2022-11-04T16:36:30.604" v="0" actId="47"/>
        <pc:sldMkLst>
          <pc:docMk/>
          <pc:sldMk cId="2586006250" sldId="287"/>
        </pc:sldMkLst>
      </pc:sldChg>
      <pc:sldChg chg="addSp modSp add mod modAnim">
        <pc:chgData name="Claydon, Jennifer" userId="ce0eb07d-25b6-48a6-8fb4-8758c2501a97" providerId="ADAL" clId="{E43D1786-BF1D-4CF1-A556-D8199DBA9A73}" dt="2022-11-04T17:05:01.148" v="1138"/>
        <pc:sldMkLst>
          <pc:docMk/>
          <pc:sldMk cId="2583064486" sldId="288"/>
        </pc:sldMkLst>
        <pc:spChg chg="mod">
          <ac:chgData name="Claydon, Jennifer" userId="ce0eb07d-25b6-48a6-8fb4-8758c2501a97" providerId="ADAL" clId="{E43D1786-BF1D-4CF1-A556-D8199DBA9A73}" dt="2022-11-04T16:48:02.941" v="276"/>
          <ac:spMkLst>
            <pc:docMk/>
            <pc:sldMk cId="2583064486" sldId="288"/>
            <ac:spMk id="2" creationId="{D31667F9-CBE3-E59B-FB7E-4BCF37A85C60}"/>
          </ac:spMkLst>
        </pc:spChg>
        <pc:spChg chg="mod">
          <ac:chgData name="Claydon, Jennifer" userId="ce0eb07d-25b6-48a6-8fb4-8758c2501a97" providerId="ADAL" clId="{E43D1786-BF1D-4CF1-A556-D8199DBA9A73}" dt="2022-11-04T16:48:12.602" v="306" actId="20577"/>
          <ac:spMkLst>
            <pc:docMk/>
            <pc:sldMk cId="2583064486" sldId="288"/>
            <ac:spMk id="3" creationId="{DF0CF17A-CE11-10D8-22FF-16A65AF02CB3}"/>
          </ac:spMkLst>
        </pc:spChg>
        <pc:spChg chg="mod">
          <ac:chgData name="Claydon, Jennifer" userId="ce0eb07d-25b6-48a6-8fb4-8758c2501a97" providerId="ADAL" clId="{E43D1786-BF1D-4CF1-A556-D8199DBA9A73}" dt="2022-11-04T16:48:18.185" v="324" actId="20577"/>
          <ac:spMkLst>
            <pc:docMk/>
            <pc:sldMk cId="2583064486" sldId="288"/>
            <ac:spMk id="4" creationId="{CA362404-5036-06D6-D2C9-C789633EC821}"/>
          </ac:spMkLst>
        </pc:spChg>
        <pc:spChg chg="mod">
          <ac:chgData name="Claydon, Jennifer" userId="ce0eb07d-25b6-48a6-8fb4-8758c2501a97" providerId="ADAL" clId="{E43D1786-BF1D-4CF1-A556-D8199DBA9A73}" dt="2022-11-04T16:48:22.237" v="338" actId="20577"/>
          <ac:spMkLst>
            <pc:docMk/>
            <pc:sldMk cId="2583064486" sldId="288"/>
            <ac:spMk id="5" creationId="{303531F4-D8D4-7801-C330-4233B4F05ECB}"/>
          </ac:spMkLst>
        </pc:spChg>
        <pc:picChg chg="add mod">
          <ac:chgData name="Claydon, Jennifer" userId="ce0eb07d-25b6-48a6-8fb4-8758c2501a97" providerId="ADAL" clId="{E43D1786-BF1D-4CF1-A556-D8199DBA9A73}" dt="2022-11-04T16:54:55.211" v="742"/>
          <ac:picMkLst>
            <pc:docMk/>
            <pc:sldMk cId="2583064486" sldId="288"/>
            <ac:picMk id="6" creationId="{95B2982C-0AF2-7044-5C29-46AB4104BF07}"/>
          </ac:picMkLst>
        </pc:picChg>
      </pc:sldChg>
      <pc:sldChg chg="addSp modSp add mod modAnim">
        <pc:chgData name="Claydon, Jennifer" userId="ce0eb07d-25b6-48a6-8fb4-8758c2501a97" providerId="ADAL" clId="{E43D1786-BF1D-4CF1-A556-D8199DBA9A73}" dt="2022-11-04T17:05:06.135" v="1142"/>
        <pc:sldMkLst>
          <pc:docMk/>
          <pc:sldMk cId="4096618029" sldId="289"/>
        </pc:sldMkLst>
        <pc:spChg chg="mod">
          <ac:chgData name="Claydon, Jennifer" userId="ce0eb07d-25b6-48a6-8fb4-8758c2501a97" providerId="ADAL" clId="{E43D1786-BF1D-4CF1-A556-D8199DBA9A73}" dt="2022-11-04T16:48:29.977" v="343"/>
          <ac:spMkLst>
            <pc:docMk/>
            <pc:sldMk cId="4096618029" sldId="289"/>
            <ac:spMk id="2" creationId="{D31667F9-CBE3-E59B-FB7E-4BCF37A85C60}"/>
          </ac:spMkLst>
        </pc:spChg>
        <pc:spChg chg="mod">
          <ac:chgData name="Claydon, Jennifer" userId="ce0eb07d-25b6-48a6-8fb4-8758c2501a97" providerId="ADAL" clId="{E43D1786-BF1D-4CF1-A556-D8199DBA9A73}" dt="2022-11-04T16:50:32.700" v="486" actId="12"/>
          <ac:spMkLst>
            <pc:docMk/>
            <pc:sldMk cId="4096618029" sldId="289"/>
            <ac:spMk id="3" creationId="{DF0CF17A-CE11-10D8-22FF-16A65AF02CB3}"/>
          </ac:spMkLst>
        </pc:spChg>
        <pc:spChg chg="mod">
          <ac:chgData name="Claydon, Jennifer" userId="ce0eb07d-25b6-48a6-8fb4-8758c2501a97" providerId="ADAL" clId="{E43D1786-BF1D-4CF1-A556-D8199DBA9A73}" dt="2022-11-04T16:48:36.703" v="364" actId="20577"/>
          <ac:spMkLst>
            <pc:docMk/>
            <pc:sldMk cId="4096618029" sldId="289"/>
            <ac:spMk id="4" creationId="{CA362404-5036-06D6-D2C9-C789633EC821}"/>
          </ac:spMkLst>
        </pc:spChg>
        <pc:spChg chg="mod">
          <ac:chgData name="Claydon, Jennifer" userId="ce0eb07d-25b6-48a6-8fb4-8758c2501a97" providerId="ADAL" clId="{E43D1786-BF1D-4CF1-A556-D8199DBA9A73}" dt="2022-11-04T16:48:53.094" v="386" actId="6549"/>
          <ac:spMkLst>
            <pc:docMk/>
            <pc:sldMk cId="4096618029" sldId="289"/>
            <ac:spMk id="5" creationId="{303531F4-D8D4-7801-C330-4233B4F05ECB}"/>
          </ac:spMkLst>
        </pc:spChg>
        <pc:picChg chg="add mod">
          <ac:chgData name="Claydon, Jennifer" userId="ce0eb07d-25b6-48a6-8fb4-8758c2501a97" providerId="ADAL" clId="{E43D1786-BF1D-4CF1-A556-D8199DBA9A73}" dt="2022-11-04T16:54:56.039" v="743"/>
          <ac:picMkLst>
            <pc:docMk/>
            <pc:sldMk cId="4096618029" sldId="289"/>
            <ac:picMk id="6" creationId="{C81EC3E8-E1AF-5D65-847E-934A5095554E}"/>
          </ac:picMkLst>
        </pc:picChg>
      </pc:sldChg>
      <pc:sldChg chg="addSp modSp add mod modAnim">
        <pc:chgData name="Claydon, Jennifer" userId="ce0eb07d-25b6-48a6-8fb4-8758c2501a97" providerId="ADAL" clId="{E43D1786-BF1D-4CF1-A556-D8199DBA9A73}" dt="2022-11-04T17:05:15.228" v="1146"/>
        <pc:sldMkLst>
          <pc:docMk/>
          <pc:sldMk cId="3280297789" sldId="290"/>
        </pc:sldMkLst>
        <pc:spChg chg="mod">
          <ac:chgData name="Claydon, Jennifer" userId="ce0eb07d-25b6-48a6-8fb4-8758c2501a97" providerId="ADAL" clId="{E43D1786-BF1D-4CF1-A556-D8199DBA9A73}" dt="2022-11-04T16:49:15.722" v="396"/>
          <ac:spMkLst>
            <pc:docMk/>
            <pc:sldMk cId="3280297789" sldId="290"/>
            <ac:spMk id="2" creationId="{D31667F9-CBE3-E59B-FB7E-4BCF37A85C60}"/>
          </ac:spMkLst>
        </pc:spChg>
        <pc:spChg chg="mod">
          <ac:chgData name="Claydon, Jennifer" userId="ce0eb07d-25b6-48a6-8fb4-8758c2501a97" providerId="ADAL" clId="{E43D1786-BF1D-4CF1-A556-D8199DBA9A73}" dt="2022-11-04T16:50:35.962" v="487" actId="12"/>
          <ac:spMkLst>
            <pc:docMk/>
            <pc:sldMk cId="3280297789" sldId="290"/>
            <ac:spMk id="3" creationId="{DF0CF17A-CE11-10D8-22FF-16A65AF02CB3}"/>
          </ac:spMkLst>
        </pc:spChg>
        <pc:spChg chg="mod">
          <ac:chgData name="Claydon, Jennifer" userId="ce0eb07d-25b6-48a6-8fb4-8758c2501a97" providerId="ADAL" clId="{E43D1786-BF1D-4CF1-A556-D8199DBA9A73}" dt="2022-11-04T16:49:27.268" v="410" actId="20577"/>
          <ac:spMkLst>
            <pc:docMk/>
            <pc:sldMk cId="3280297789" sldId="290"/>
            <ac:spMk id="4" creationId="{CA362404-5036-06D6-D2C9-C789633EC821}"/>
          </ac:spMkLst>
        </pc:spChg>
        <pc:spChg chg="mod">
          <ac:chgData name="Claydon, Jennifer" userId="ce0eb07d-25b6-48a6-8fb4-8758c2501a97" providerId="ADAL" clId="{E43D1786-BF1D-4CF1-A556-D8199DBA9A73}" dt="2022-11-04T16:49:33.288" v="419" actId="20577"/>
          <ac:spMkLst>
            <pc:docMk/>
            <pc:sldMk cId="3280297789" sldId="290"/>
            <ac:spMk id="5" creationId="{303531F4-D8D4-7801-C330-4233B4F05ECB}"/>
          </ac:spMkLst>
        </pc:spChg>
        <pc:picChg chg="add mod">
          <ac:chgData name="Claydon, Jennifer" userId="ce0eb07d-25b6-48a6-8fb4-8758c2501a97" providerId="ADAL" clId="{E43D1786-BF1D-4CF1-A556-D8199DBA9A73}" dt="2022-11-04T16:54:56.856" v="744"/>
          <ac:picMkLst>
            <pc:docMk/>
            <pc:sldMk cId="3280297789" sldId="290"/>
            <ac:picMk id="6" creationId="{E0FE3FD0-4298-4926-DA33-ED974A8E4723}"/>
          </ac:picMkLst>
        </pc:picChg>
      </pc:sldChg>
      <pc:sldChg chg="addSp modSp add mod modAnim">
        <pc:chgData name="Claydon, Jennifer" userId="ce0eb07d-25b6-48a6-8fb4-8758c2501a97" providerId="ADAL" clId="{E43D1786-BF1D-4CF1-A556-D8199DBA9A73}" dt="2022-11-04T17:05:19.259" v="1147"/>
        <pc:sldMkLst>
          <pc:docMk/>
          <pc:sldMk cId="589500231" sldId="291"/>
        </pc:sldMkLst>
        <pc:spChg chg="mod">
          <ac:chgData name="Claydon, Jennifer" userId="ce0eb07d-25b6-48a6-8fb4-8758c2501a97" providerId="ADAL" clId="{E43D1786-BF1D-4CF1-A556-D8199DBA9A73}" dt="2022-11-04T16:49:48.582" v="430"/>
          <ac:spMkLst>
            <pc:docMk/>
            <pc:sldMk cId="589500231" sldId="291"/>
            <ac:spMk id="2" creationId="{D31667F9-CBE3-E59B-FB7E-4BCF37A85C60}"/>
          </ac:spMkLst>
        </pc:spChg>
        <pc:spChg chg="mod">
          <ac:chgData name="Claydon, Jennifer" userId="ce0eb07d-25b6-48a6-8fb4-8758c2501a97" providerId="ADAL" clId="{E43D1786-BF1D-4CF1-A556-D8199DBA9A73}" dt="2022-11-04T16:50:40.774" v="491" actId="12"/>
          <ac:spMkLst>
            <pc:docMk/>
            <pc:sldMk cId="589500231" sldId="291"/>
            <ac:spMk id="3" creationId="{DF0CF17A-CE11-10D8-22FF-16A65AF02CB3}"/>
          </ac:spMkLst>
        </pc:spChg>
        <pc:spChg chg="mod">
          <ac:chgData name="Claydon, Jennifer" userId="ce0eb07d-25b6-48a6-8fb4-8758c2501a97" providerId="ADAL" clId="{E43D1786-BF1D-4CF1-A556-D8199DBA9A73}" dt="2022-11-04T16:50:40.774" v="491" actId="12"/>
          <ac:spMkLst>
            <pc:docMk/>
            <pc:sldMk cId="589500231" sldId="291"/>
            <ac:spMk id="4" creationId="{CA362404-5036-06D6-D2C9-C789633EC821}"/>
          </ac:spMkLst>
        </pc:spChg>
        <pc:spChg chg="mod">
          <ac:chgData name="Claydon, Jennifer" userId="ce0eb07d-25b6-48a6-8fb4-8758c2501a97" providerId="ADAL" clId="{E43D1786-BF1D-4CF1-A556-D8199DBA9A73}" dt="2022-11-04T16:50:40.774" v="491" actId="12"/>
          <ac:spMkLst>
            <pc:docMk/>
            <pc:sldMk cId="589500231" sldId="291"/>
            <ac:spMk id="5" creationId="{303531F4-D8D4-7801-C330-4233B4F05ECB}"/>
          </ac:spMkLst>
        </pc:spChg>
        <pc:picChg chg="add mod">
          <ac:chgData name="Claydon, Jennifer" userId="ce0eb07d-25b6-48a6-8fb4-8758c2501a97" providerId="ADAL" clId="{E43D1786-BF1D-4CF1-A556-D8199DBA9A73}" dt="2022-11-04T16:54:57.811" v="745"/>
          <ac:picMkLst>
            <pc:docMk/>
            <pc:sldMk cId="589500231" sldId="291"/>
            <ac:picMk id="6" creationId="{1939D29A-516D-1107-1DF2-3A81E797C226}"/>
          </ac:picMkLst>
        </pc:picChg>
      </pc:sldChg>
      <pc:sldChg chg="addSp modSp add mod modAnim">
        <pc:chgData name="Claydon, Jennifer" userId="ce0eb07d-25b6-48a6-8fb4-8758c2501a97" providerId="ADAL" clId="{E43D1786-BF1D-4CF1-A556-D8199DBA9A73}" dt="2022-11-04T17:05:23.846" v="1151"/>
        <pc:sldMkLst>
          <pc:docMk/>
          <pc:sldMk cId="2256424633" sldId="292"/>
        </pc:sldMkLst>
        <pc:spChg chg="mod">
          <ac:chgData name="Claydon, Jennifer" userId="ce0eb07d-25b6-48a6-8fb4-8758c2501a97" providerId="ADAL" clId="{E43D1786-BF1D-4CF1-A556-D8199DBA9A73}" dt="2022-11-04T16:51:03.815" v="502"/>
          <ac:spMkLst>
            <pc:docMk/>
            <pc:sldMk cId="2256424633" sldId="292"/>
            <ac:spMk id="2" creationId="{D31667F9-CBE3-E59B-FB7E-4BCF37A85C60}"/>
          </ac:spMkLst>
        </pc:spChg>
        <pc:spChg chg="mod">
          <ac:chgData name="Claydon, Jennifer" userId="ce0eb07d-25b6-48a6-8fb4-8758c2501a97" providerId="ADAL" clId="{E43D1786-BF1D-4CF1-A556-D8199DBA9A73}" dt="2022-11-04T16:51:11.100" v="520" actId="20577"/>
          <ac:spMkLst>
            <pc:docMk/>
            <pc:sldMk cId="2256424633" sldId="292"/>
            <ac:spMk id="3" creationId="{DF0CF17A-CE11-10D8-22FF-16A65AF02CB3}"/>
          </ac:spMkLst>
        </pc:spChg>
        <pc:spChg chg="mod">
          <ac:chgData name="Claydon, Jennifer" userId="ce0eb07d-25b6-48a6-8fb4-8758c2501a97" providerId="ADAL" clId="{E43D1786-BF1D-4CF1-A556-D8199DBA9A73}" dt="2022-11-04T16:51:17.037" v="540" actId="20577"/>
          <ac:spMkLst>
            <pc:docMk/>
            <pc:sldMk cId="2256424633" sldId="292"/>
            <ac:spMk id="4" creationId="{CA362404-5036-06D6-D2C9-C789633EC821}"/>
          </ac:spMkLst>
        </pc:spChg>
        <pc:spChg chg="mod">
          <ac:chgData name="Claydon, Jennifer" userId="ce0eb07d-25b6-48a6-8fb4-8758c2501a97" providerId="ADAL" clId="{E43D1786-BF1D-4CF1-A556-D8199DBA9A73}" dt="2022-11-04T16:51:22.636" v="556" actId="20577"/>
          <ac:spMkLst>
            <pc:docMk/>
            <pc:sldMk cId="2256424633" sldId="292"/>
            <ac:spMk id="5" creationId="{303531F4-D8D4-7801-C330-4233B4F05ECB}"/>
          </ac:spMkLst>
        </pc:spChg>
        <pc:picChg chg="add mod">
          <ac:chgData name="Claydon, Jennifer" userId="ce0eb07d-25b6-48a6-8fb4-8758c2501a97" providerId="ADAL" clId="{E43D1786-BF1D-4CF1-A556-D8199DBA9A73}" dt="2022-11-04T16:54:58.712" v="746"/>
          <ac:picMkLst>
            <pc:docMk/>
            <pc:sldMk cId="2256424633" sldId="292"/>
            <ac:picMk id="6" creationId="{37C337F5-4C78-396B-0A23-4D30E624D502}"/>
          </ac:picMkLst>
        </pc:picChg>
      </pc:sldChg>
      <pc:sldChg chg="addSp modSp add mod modAnim">
        <pc:chgData name="Claydon, Jennifer" userId="ce0eb07d-25b6-48a6-8fb4-8758c2501a97" providerId="ADAL" clId="{E43D1786-BF1D-4CF1-A556-D8199DBA9A73}" dt="2022-11-04T17:05:32.868" v="1152"/>
        <pc:sldMkLst>
          <pc:docMk/>
          <pc:sldMk cId="1556700134" sldId="293"/>
        </pc:sldMkLst>
        <pc:spChg chg="mod">
          <ac:chgData name="Claydon, Jennifer" userId="ce0eb07d-25b6-48a6-8fb4-8758c2501a97" providerId="ADAL" clId="{E43D1786-BF1D-4CF1-A556-D8199DBA9A73}" dt="2022-11-04T16:51:57.664" v="564"/>
          <ac:spMkLst>
            <pc:docMk/>
            <pc:sldMk cId="1556700134" sldId="293"/>
            <ac:spMk id="2" creationId="{D31667F9-CBE3-E59B-FB7E-4BCF37A85C60}"/>
          </ac:spMkLst>
        </pc:spChg>
        <pc:spChg chg="mod">
          <ac:chgData name="Claydon, Jennifer" userId="ce0eb07d-25b6-48a6-8fb4-8758c2501a97" providerId="ADAL" clId="{E43D1786-BF1D-4CF1-A556-D8199DBA9A73}" dt="2022-11-04T16:52:02.428" v="567" actId="20577"/>
          <ac:spMkLst>
            <pc:docMk/>
            <pc:sldMk cId="1556700134" sldId="293"/>
            <ac:spMk id="3" creationId="{DF0CF17A-CE11-10D8-22FF-16A65AF02CB3}"/>
          </ac:spMkLst>
        </pc:spChg>
        <pc:spChg chg="mod">
          <ac:chgData name="Claydon, Jennifer" userId="ce0eb07d-25b6-48a6-8fb4-8758c2501a97" providerId="ADAL" clId="{E43D1786-BF1D-4CF1-A556-D8199DBA9A73}" dt="2022-11-04T16:52:05.779" v="576" actId="20577"/>
          <ac:spMkLst>
            <pc:docMk/>
            <pc:sldMk cId="1556700134" sldId="293"/>
            <ac:spMk id="4" creationId="{CA362404-5036-06D6-D2C9-C789633EC821}"/>
          </ac:spMkLst>
        </pc:spChg>
        <pc:spChg chg="mod">
          <ac:chgData name="Claydon, Jennifer" userId="ce0eb07d-25b6-48a6-8fb4-8758c2501a97" providerId="ADAL" clId="{E43D1786-BF1D-4CF1-A556-D8199DBA9A73}" dt="2022-11-04T16:52:08.362" v="581" actId="20577"/>
          <ac:spMkLst>
            <pc:docMk/>
            <pc:sldMk cId="1556700134" sldId="293"/>
            <ac:spMk id="5" creationId="{303531F4-D8D4-7801-C330-4233B4F05ECB}"/>
          </ac:spMkLst>
        </pc:spChg>
        <pc:picChg chg="add mod">
          <ac:chgData name="Claydon, Jennifer" userId="ce0eb07d-25b6-48a6-8fb4-8758c2501a97" providerId="ADAL" clId="{E43D1786-BF1D-4CF1-A556-D8199DBA9A73}" dt="2022-11-04T16:55:00.715" v="747"/>
          <ac:picMkLst>
            <pc:docMk/>
            <pc:sldMk cId="1556700134" sldId="293"/>
            <ac:picMk id="6" creationId="{58FC662C-7F48-E961-AA09-88E0FBB45D85}"/>
          </ac:picMkLst>
        </pc:picChg>
      </pc:sldChg>
      <pc:sldChg chg="addSp modSp add mod modAnim">
        <pc:chgData name="Claydon, Jennifer" userId="ce0eb07d-25b6-48a6-8fb4-8758c2501a97" providerId="ADAL" clId="{E43D1786-BF1D-4CF1-A556-D8199DBA9A73}" dt="2022-11-04T17:05:39.543" v="1156"/>
        <pc:sldMkLst>
          <pc:docMk/>
          <pc:sldMk cId="2685880106" sldId="294"/>
        </pc:sldMkLst>
        <pc:spChg chg="mod">
          <ac:chgData name="Claydon, Jennifer" userId="ce0eb07d-25b6-48a6-8fb4-8758c2501a97" providerId="ADAL" clId="{E43D1786-BF1D-4CF1-A556-D8199DBA9A73}" dt="2022-11-04T16:52:26.474" v="592"/>
          <ac:spMkLst>
            <pc:docMk/>
            <pc:sldMk cId="2685880106" sldId="294"/>
            <ac:spMk id="2" creationId="{D31667F9-CBE3-E59B-FB7E-4BCF37A85C60}"/>
          </ac:spMkLst>
        </pc:spChg>
        <pc:spChg chg="mod">
          <ac:chgData name="Claydon, Jennifer" userId="ce0eb07d-25b6-48a6-8fb4-8758c2501a97" providerId="ADAL" clId="{E43D1786-BF1D-4CF1-A556-D8199DBA9A73}" dt="2022-11-04T16:52:38.094" v="609" actId="20577"/>
          <ac:spMkLst>
            <pc:docMk/>
            <pc:sldMk cId="2685880106" sldId="294"/>
            <ac:spMk id="3" creationId="{DF0CF17A-CE11-10D8-22FF-16A65AF02CB3}"/>
          </ac:spMkLst>
        </pc:spChg>
        <pc:spChg chg="mod">
          <ac:chgData name="Claydon, Jennifer" userId="ce0eb07d-25b6-48a6-8fb4-8758c2501a97" providerId="ADAL" clId="{E43D1786-BF1D-4CF1-A556-D8199DBA9A73}" dt="2022-11-04T16:52:57.436" v="652" actId="6549"/>
          <ac:spMkLst>
            <pc:docMk/>
            <pc:sldMk cId="2685880106" sldId="294"/>
            <ac:spMk id="4" creationId="{CA362404-5036-06D6-D2C9-C789633EC821}"/>
          </ac:spMkLst>
        </pc:spChg>
        <pc:spChg chg="mod">
          <ac:chgData name="Claydon, Jennifer" userId="ce0eb07d-25b6-48a6-8fb4-8758c2501a97" providerId="ADAL" clId="{E43D1786-BF1D-4CF1-A556-D8199DBA9A73}" dt="2022-11-04T16:52:50.122" v="647" actId="20577"/>
          <ac:spMkLst>
            <pc:docMk/>
            <pc:sldMk cId="2685880106" sldId="294"/>
            <ac:spMk id="5" creationId="{303531F4-D8D4-7801-C330-4233B4F05ECB}"/>
          </ac:spMkLst>
        </pc:spChg>
        <pc:picChg chg="add mod">
          <ac:chgData name="Claydon, Jennifer" userId="ce0eb07d-25b6-48a6-8fb4-8758c2501a97" providerId="ADAL" clId="{E43D1786-BF1D-4CF1-A556-D8199DBA9A73}" dt="2022-11-04T16:55:01.968" v="751"/>
          <ac:picMkLst>
            <pc:docMk/>
            <pc:sldMk cId="2685880106" sldId="294"/>
            <ac:picMk id="6" creationId="{3DC54F37-0C27-9C7C-56B4-4245844A54F9}"/>
          </ac:picMkLst>
        </pc:picChg>
      </pc:sldChg>
      <pc:sldChg chg="addSp modSp add mod modAnim">
        <pc:chgData name="Claydon, Jennifer" userId="ce0eb07d-25b6-48a6-8fb4-8758c2501a97" providerId="ADAL" clId="{E43D1786-BF1D-4CF1-A556-D8199DBA9A73}" dt="2022-11-04T17:05:43.298" v="1160"/>
        <pc:sldMkLst>
          <pc:docMk/>
          <pc:sldMk cId="4053772889" sldId="295"/>
        </pc:sldMkLst>
        <pc:spChg chg="mod">
          <ac:chgData name="Claydon, Jennifer" userId="ce0eb07d-25b6-48a6-8fb4-8758c2501a97" providerId="ADAL" clId="{E43D1786-BF1D-4CF1-A556-D8199DBA9A73}" dt="2022-11-04T16:53:23.849" v="697" actId="1037"/>
          <ac:spMkLst>
            <pc:docMk/>
            <pc:sldMk cId="4053772889" sldId="295"/>
            <ac:spMk id="2" creationId="{D31667F9-CBE3-E59B-FB7E-4BCF37A85C60}"/>
          </ac:spMkLst>
        </pc:spChg>
        <pc:spChg chg="mod">
          <ac:chgData name="Claydon, Jennifer" userId="ce0eb07d-25b6-48a6-8fb4-8758c2501a97" providerId="ADAL" clId="{E43D1786-BF1D-4CF1-A556-D8199DBA9A73}" dt="2022-11-04T16:53:40.292" v="706" actId="20577"/>
          <ac:spMkLst>
            <pc:docMk/>
            <pc:sldMk cId="4053772889" sldId="295"/>
            <ac:spMk id="3" creationId="{DF0CF17A-CE11-10D8-22FF-16A65AF02CB3}"/>
          </ac:spMkLst>
        </pc:spChg>
        <pc:spChg chg="mod">
          <ac:chgData name="Claydon, Jennifer" userId="ce0eb07d-25b6-48a6-8fb4-8758c2501a97" providerId="ADAL" clId="{E43D1786-BF1D-4CF1-A556-D8199DBA9A73}" dt="2022-11-04T16:53:43.009" v="716" actId="20577"/>
          <ac:spMkLst>
            <pc:docMk/>
            <pc:sldMk cId="4053772889" sldId="295"/>
            <ac:spMk id="4" creationId="{CA362404-5036-06D6-D2C9-C789633EC821}"/>
          </ac:spMkLst>
        </pc:spChg>
        <pc:spChg chg="mod">
          <ac:chgData name="Claydon, Jennifer" userId="ce0eb07d-25b6-48a6-8fb4-8758c2501a97" providerId="ADAL" clId="{E43D1786-BF1D-4CF1-A556-D8199DBA9A73}" dt="2022-11-04T16:53:47.134" v="722" actId="20577"/>
          <ac:spMkLst>
            <pc:docMk/>
            <pc:sldMk cId="4053772889" sldId="295"/>
            <ac:spMk id="5" creationId="{303531F4-D8D4-7801-C330-4233B4F05ECB}"/>
          </ac:spMkLst>
        </pc:spChg>
        <pc:picChg chg="add mod">
          <ac:chgData name="Claydon, Jennifer" userId="ce0eb07d-25b6-48a6-8fb4-8758c2501a97" providerId="ADAL" clId="{E43D1786-BF1D-4CF1-A556-D8199DBA9A73}" dt="2022-11-04T16:55:02.780" v="752"/>
          <ac:picMkLst>
            <pc:docMk/>
            <pc:sldMk cId="4053772889" sldId="295"/>
            <ac:picMk id="6" creationId="{EB9E23CC-34B1-88EA-D742-5FCFDFE090A7}"/>
          </ac:picMkLst>
        </pc:picChg>
      </pc:sldChg>
    </pc:docChg>
  </pc:docChgLst>
  <pc:docChgLst>
    <pc:chgData name="Claydon, Jennifer" userId="ce0eb07d-25b6-48a6-8fb4-8758c2501a97" providerId="ADAL" clId="{D001A57E-4E86-4CE5-8FC1-E559F1303798}"/>
    <pc:docChg chg="undo custSel addSld delSld modSld sldOrd replTag delTag">
      <pc:chgData name="Claydon, Jennifer" userId="ce0eb07d-25b6-48a6-8fb4-8758c2501a97" providerId="ADAL" clId="{D001A57E-4E86-4CE5-8FC1-E559F1303798}" dt="2022-09-08T15:05:26.024" v="1456"/>
      <pc:docMkLst>
        <pc:docMk/>
      </pc:docMkLst>
      <pc:sldChg chg="delSp mod modTransition delAnim modAnim">
        <pc:chgData name="Claydon, Jennifer" userId="ce0eb07d-25b6-48a6-8fb4-8758c2501a97" providerId="ADAL" clId="{D001A57E-4E86-4CE5-8FC1-E559F1303798}" dt="2022-09-08T13:09:50.048" v="122"/>
        <pc:sldMkLst>
          <pc:docMk/>
          <pc:sldMk cId="2074864788" sldId="257"/>
        </pc:sldMkLst>
        <pc:picChg chg="del">
          <ac:chgData name="Claydon, Jennifer" userId="ce0eb07d-25b6-48a6-8fb4-8758c2501a97" providerId="ADAL" clId="{D001A57E-4E86-4CE5-8FC1-E559F1303798}" dt="2022-09-08T13:03:54.257" v="20" actId="478"/>
          <ac:picMkLst>
            <pc:docMk/>
            <pc:sldMk cId="2074864788" sldId="257"/>
            <ac:picMk id="8" creationId="{2AE89D7D-7F38-0B29-ED58-0D55D103B269}"/>
          </ac:picMkLst>
        </pc:picChg>
      </pc:sldChg>
      <pc:sldChg chg="delSp modSp del mod modTransition delAnim modAnim">
        <pc:chgData name="Claydon, Jennifer" userId="ce0eb07d-25b6-48a6-8fb4-8758c2501a97" providerId="ADAL" clId="{D001A57E-4E86-4CE5-8FC1-E559F1303798}" dt="2022-09-08T13:34:56.300" v="1439" actId="47"/>
        <pc:sldMkLst>
          <pc:docMk/>
          <pc:sldMk cId="3543649156" sldId="271"/>
        </pc:sldMkLst>
        <pc:picChg chg="del">
          <ac:chgData name="Claydon, Jennifer" userId="ce0eb07d-25b6-48a6-8fb4-8758c2501a97" providerId="ADAL" clId="{D001A57E-4E86-4CE5-8FC1-E559F1303798}" dt="2022-09-08T13:11:27.108" v="143" actId="478"/>
          <ac:picMkLst>
            <pc:docMk/>
            <pc:sldMk cId="3543649156" sldId="271"/>
            <ac:picMk id="3" creationId="{487422F5-02A4-7BB8-9C1B-986B4EA608D5}"/>
          </ac:picMkLst>
        </pc:picChg>
        <pc:picChg chg="del mod">
          <ac:chgData name="Claydon, Jennifer" userId="ce0eb07d-25b6-48a6-8fb4-8758c2501a97" providerId="ADAL" clId="{D001A57E-4E86-4CE5-8FC1-E559F1303798}" dt="2022-09-08T13:15:01.810" v="160" actId="478"/>
          <ac:picMkLst>
            <pc:docMk/>
            <pc:sldMk cId="3543649156" sldId="271"/>
            <ac:picMk id="4" creationId="{EEBF6810-6B5D-ABE0-0011-59469DAB1DCC}"/>
          </ac:picMkLst>
        </pc:picChg>
      </pc:sldChg>
      <pc:sldChg chg="delSp mod modTransition delAnim modAnim">
        <pc:chgData name="Claydon, Jennifer" userId="ce0eb07d-25b6-48a6-8fb4-8758c2501a97" providerId="ADAL" clId="{D001A57E-4E86-4CE5-8FC1-E559F1303798}" dt="2022-09-08T13:15:13.331" v="166"/>
        <pc:sldMkLst>
          <pc:docMk/>
          <pc:sldMk cId="2333177591" sldId="272"/>
        </pc:sldMkLst>
        <pc:picChg chg="del">
          <ac:chgData name="Claydon, Jennifer" userId="ce0eb07d-25b6-48a6-8fb4-8758c2501a97" providerId="ADAL" clId="{D001A57E-4E86-4CE5-8FC1-E559F1303798}" dt="2022-09-08T13:11:39.161" v="147" actId="478"/>
          <ac:picMkLst>
            <pc:docMk/>
            <pc:sldMk cId="2333177591" sldId="272"/>
            <ac:picMk id="2" creationId="{02C86CB1-7B6B-8FC2-648B-076DE6AA5858}"/>
          </ac:picMkLst>
        </pc:picChg>
      </pc:sldChg>
      <pc:sldChg chg="delSp mod modTransition delAnim">
        <pc:chgData name="Claydon, Jennifer" userId="ce0eb07d-25b6-48a6-8fb4-8758c2501a97" providerId="ADAL" clId="{D001A57E-4E86-4CE5-8FC1-E559F1303798}" dt="2022-09-08T13:11:42.489" v="151" actId="478"/>
        <pc:sldMkLst>
          <pc:docMk/>
          <pc:sldMk cId="1545028490" sldId="273"/>
        </pc:sldMkLst>
        <pc:picChg chg="del">
          <ac:chgData name="Claydon, Jennifer" userId="ce0eb07d-25b6-48a6-8fb4-8758c2501a97" providerId="ADAL" clId="{D001A57E-4E86-4CE5-8FC1-E559F1303798}" dt="2022-09-08T13:11:42.489" v="151" actId="478"/>
          <ac:picMkLst>
            <pc:docMk/>
            <pc:sldMk cId="1545028490" sldId="273"/>
            <ac:picMk id="3" creationId="{2B156F82-F00E-A12A-8068-27E5955437FC}"/>
          </ac:picMkLst>
        </pc:picChg>
      </pc:sldChg>
      <pc:sldChg chg="modSp mod modTransition">
        <pc:chgData name="Claydon, Jennifer" userId="ce0eb07d-25b6-48a6-8fb4-8758c2501a97" providerId="ADAL" clId="{D001A57E-4E86-4CE5-8FC1-E559F1303798}" dt="2022-09-08T13:25:52.907" v="190" actId="1076"/>
        <pc:sldMkLst>
          <pc:docMk/>
          <pc:sldMk cId="1325160134" sldId="277"/>
        </pc:sldMkLst>
        <pc:picChg chg="mod">
          <ac:chgData name="Claydon, Jennifer" userId="ce0eb07d-25b6-48a6-8fb4-8758c2501a97" providerId="ADAL" clId="{D001A57E-4E86-4CE5-8FC1-E559F1303798}" dt="2022-09-08T13:25:52.907" v="190" actId="1076"/>
          <ac:picMkLst>
            <pc:docMk/>
            <pc:sldMk cId="1325160134" sldId="277"/>
            <ac:picMk id="11" creationId="{BEA04531-F853-194A-BF8E-3C57DBDD5A94}"/>
          </ac:picMkLst>
        </pc:picChg>
      </pc:sldChg>
      <pc:sldChg chg="delSp mod modTransition delAnim modAnim modNotesTx">
        <pc:chgData name="Claydon, Jennifer" userId="ce0eb07d-25b6-48a6-8fb4-8758c2501a97" providerId="ADAL" clId="{D001A57E-4E86-4CE5-8FC1-E559F1303798}" dt="2022-09-08T13:09:50.048" v="122"/>
        <pc:sldMkLst>
          <pc:docMk/>
          <pc:sldMk cId="3048832101" sldId="278"/>
        </pc:sldMkLst>
        <pc:picChg chg="del">
          <ac:chgData name="Claydon, Jennifer" userId="ce0eb07d-25b6-48a6-8fb4-8758c2501a97" providerId="ADAL" clId="{D001A57E-4E86-4CE5-8FC1-E559F1303798}" dt="2022-09-08T13:03:51.896" v="16" actId="478"/>
          <ac:picMkLst>
            <pc:docMk/>
            <pc:sldMk cId="3048832101" sldId="278"/>
            <ac:picMk id="15" creationId="{EC4FA0A2-8610-7681-102E-E5A18450854D}"/>
          </ac:picMkLst>
        </pc:picChg>
      </pc:sldChg>
      <pc:sldChg chg="del modTransition modAnim">
        <pc:chgData name="Claydon, Jennifer" userId="ce0eb07d-25b6-48a6-8fb4-8758c2501a97" providerId="ADAL" clId="{D001A57E-4E86-4CE5-8FC1-E559F1303798}" dt="2022-09-08T13:03:37.682" v="11" actId="47"/>
        <pc:sldMkLst>
          <pc:docMk/>
          <pc:sldMk cId="318378408" sldId="279"/>
        </pc:sldMkLst>
      </pc:sldChg>
      <pc:sldChg chg="delSp modSp mod modTransition delAnim modAnim">
        <pc:chgData name="Claydon, Jennifer" userId="ce0eb07d-25b6-48a6-8fb4-8758c2501a97" providerId="ADAL" clId="{D001A57E-4E86-4CE5-8FC1-E559F1303798}" dt="2022-09-08T13:09:50.048" v="122"/>
        <pc:sldMkLst>
          <pc:docMk/>
          <pc:sldMk cId="2839158219" sldId="280"/>
        </pc:sldMkLst>
        <pc:spChg chg="mod">
          <ac:chgData name="Claydon, Jennifer" userId="ce0eb07d-25b6-48a6-8fb4-8758c2501a97" providerId="ADAL" clId="{D001A57E-4E86-4CE5-8FC1-E559F1303798}" dt="2022-09-08T13:05:16.316" v="46" actId="1076"/>
          <ac:spMkLst>
            <pc:docMk/>
            <pc:sldMk cId="2839158219" sldId="280"/>
            <ac:spMk id="3" creationId="{DA96CBDB-AC8D-B567-88D0-4455FA29F3A3}"/>
          </ac:spMkLst>
        </pc:spChg>
        <pc:spChg chg="mod">
          <ac:chgData name="Claydon, Jennifer" userId="ce0eb07d-25b6-48a6-8fb4-8758c2501a97" providerId="ADAL" clId="{D001A57E-4E86-4CE5-8FC1-E559F1303798}" dt="2022-09-08T13:05:13.193" v="41" actId="1076"/>
          <ac:spMkLst>
            <pc:docMk/>
            <pc:sldMk cId="2839158219" sldId="280"/>
            <ac:spMk id="4" creationId="{178DC92E-185A-B93E-2F87-ABC2F93B1CD8}"/>
          </ac:spMkLst>
        </pc:spChg>
        <pc:spChg chg="mod">
          <ac:chgData name="Claydon, Jennifer" userId="ce0eb07d-25b6-48a6-8fb4-8758c2501a97" providerId="ADAL" clId="{D001A57E-4E86-4CE5-8FC1-E559F1303798}" dt="2022-09-08T13:05:10.637" v="39" actId="1076"/>
          <ac:spMkLst>
            <pc:docMk/>
            <pc:sldMk cId="2839158219" sldId="280"/>
            <ac:spMk id="18" creationId="{0C9B0E5E-6A8C-7996-0EBA-E9466742C6A7}"/>
          </ac:spMkLst>
        </pc:spChg>
        <pc:spChg chg="mod">
          <ac:chgData name="Claydon, Jennifer" userId="ce0eb07d-25b6-48a6-8fb4-8758c2501a97" providerId="ADAL" clId="{D001A57E-4E86-4CE5-8FC1-E559F1303798}" dt="2022-09-08T13:05:15.020" v="42" actId="1076"/>
          <ac:spMkLst>
            <pc:docMk/>
            <pc:sldMk cId="2839158219" sldId="280"/>
            <ac:spMk id="19" creationId="{B9929C1C-4EA1-AE53-9821-B8FC91AA32E2}"/>
          </ac:spMkLst>
        </pc:spChg>
        <pc:picChg chg="del">
          <ac:chgData name="Claydon, Jennifer" userId="ce0eb07d-25b6-48a6-8fb4-8758c2501a97" providerId="ADAL" clId="{D001A57E-4E86-4CE5-8FC1-E559F1303798}" dt="2022-09-08T13:03:49.008" v="15" actId="478"/>
          <ac:picMkLst>
            <pc:docMk/>
            <pc:sldMk cId="2839158219" sldId="280"/>
            <ac:picMk id="5" creationId="{C92F4CA2-E90B-77C4-9DE4-1A133A94195F}"/>
          </ac:picMkLst>
        </pc:picChg>
      </pc:sldChg>
      <pc:sldChg chg="delSp mod modTransition delAnim">
        <pc:chgData name="Claydon, Jennifer" userId="ce0eb07d-25b6-48a6-8fb4-8758c2501a97" providerId="ADAL" clId="{D001A57E-4E86-4CE5-8FC1-E559F1303798}" dt="2022-09-08T13:09:50.048" v="122"/>
        <pc:sldMkLst>
          <pc:docMk/>
          <pc:sldMk cId="906841021" sldId="281"/>
        </pc:sldMkLst>
        <pc:picChg chg="del">
          <ac:chgData name="Claydon, Jennifer" userId="ce0eb07d-25b6-48a6-8fb4-8758c2501a97" providerId="ADAL" clId="{D001A57E-4E86-4CE5-8FC1-E559F1303798}" dt="2022-09-08T13:05:43.184" v="50" actId="478"/>
          <ac:picMkLst>
            <pc:docMk/>
            <pc:sldMk cId="906841021" sldId="281"/>
            <ac:picMk id="13" creationId="{9438388A-6E33-734C-42F0-B110F0C429EE}"/>
          </ac:picMkLst>
        </pc:picChg>
      </pc:sldChg>
      <pc:sldChg chg="delSp mod modTransition delAnim modAnim">
        <pc:chgData name="Claydon, Jennifer" userId="ce0eb07d-25b6-48a6-8fb4-8758c2501a97" providerId="ADAL" clId="{D001A57E-4E86-4CE5-8FC1-E559F1303798}" dt="2022-09-08T13:09:50.048" v="122"/>
        <pc:sldMkLst>
          <pc:docMk/>
          <pc:sldMk cId="1208417640" sldId="282"/>
        </pc:sldMkLst>
        <pc:picChg chg="del">
          <ac:chgData name="Claydon, Jennifer" userId="ce0eb07d-25b6-48a6-8fb4-8758c2501a97" providerId="ADAL" clId="{D001A57E-4E86-4CE5-8FC1-E559F1303798}" dt="2022-09-08T13:04:12.688" v="24" actId="478"/>
          <ac:picMkLst>
            <pc:docMk/>
            <pc:sldMk cId="1208417640" sldId="282"/>
            <ac:picMk id="6" creationId="{5E921157-351D-F502-5372-B2BC592D3124}"/>
          </ac:picMkLst>
        </pc:picChg>
      </pc:sldChg>
      <pc:sldChg chg="delSp mod modTransition delAnim modAnim modNotesTx">
        <pc:chgData name="Claydon, Jennifer" userId="ce0eb07d-25b6-48a6-8fb4-8758c2501a97" providerId="ADAL" clId="{D001A57E-4E86-4CE5-8FC1-E559F1303798}" dt="2022-09-08T15:05:11.919" v="1450"/>
        <pc:sldMkLst>
          <pc:docMk/>
          <pc:sldMk cId="1445128057" sldId="283"/>
        </pc:sldMkLst>
        <pc:picChg chg="del">
          <ac:chgData name="Claydon, Jennifer" userId="ce0eb07d-25b6-48a6-8fb4-8758c2501a97" providerId="ADAL" clId="{D001A57E-4E86-4CE5-8FC1-E559F1303798}" dt="2022-09-08T13:06:10.442" v="54" actId="478"/>
          <ac:picMkLst>
            <pc:docMk/>
            <pc:sldMk cId="1445128057" sldId="283"/>
            <ac:picMk id="8" creationId="{2AA81C71-79D1-7D74-F72F-EE3707C2AF01}"/>
          </ac:picMkLst>
        </pc:picChg>
      </pc:sldChg>
      <pc:sldChg chg="delSp mod modTransition delAnim modAnim modNotesTx">
        <pc:chgData name="Claydon, Jennifer" userId="ce0eb07d-25b6-48a6-8fb4-8758c2501a97" providerId="ADAL" clId="{D001A57E-4E86-4CE5-8FC1-E559F1303798}" dt="2022-09-08T15:05:17.476" v="1454"/>
        <pc:sldMkLst>
          <pc:docMk/>
          <pc:sldMk cId="2575273756" sldId="284"/>
        </pc:sldMkLst>
        <pc:picChg chg="del">
          <ac:chgData name="Claydon, Jennifer" userId="ce0eb07d-25b6-48a6-8fb4-8758c2501a97" providerId="ADAL" clId="{D001A57E-4E86-4CE5-8FC1-E559F1303798}" dt="2022-09-08T13:06:34.400" v="59" actId="478"/>
          <ac:picMkLst>
            <pc:docMk/>
            <pc:sldMk cId="2575273756" sldId="284"/>
            <ac:picMk id="3" creationId="{4EBDBB9F-1368-2611-8B5B-0552248468EA}"/>
          </ac:picMkLst>
        </pc:picChg>
      </pc:sldChg>
      <pc:sldChg chg="delSp mod modTransition delAnim modNotesTx">
        <pc:chgData name="Claydon, Jennifer" userId="ce0eb07d-25b6-48a6-8fb4-8758c2501a97" providerId="ADAL" clId="{D001A57E-4E86-4CE5-8FC1-E559F1303798}" dt="2022-09-08T13:33:44.463" v="1375" actId="20577"/>
        <pc:sldMkLst>
          <pc:docMk/>
          <pc:sldMk cId="4107954411" sldId="285"/>
        </pc:sldMkLst>
        <pc:picChg chg="del">
          <ac:chgData name="Claydon, Jennifer" userId="ce0eb07d-25b6-48a6-8fb4-8758c2501a97" providerId="ADAL" clId="{D001A57E-4E86-4CE5-8FC1-E559F1303798}" dt="2022-09-08T13:10:40.932" v="126" actId="478"/>
          <ac:picMkLst>
            <pc:docMk/>
            <pc:sldMk cId="4107954411" sldId="285"/>
            <ac:picMk id="3" creationId="{9F195C0C-FFA8-0A35-6DD6-632837D6B9B1}"/>
          </ac:picMkLst>
        </pc:picChg>
      </pc:sldChg>
      <pc:sldChg chg="add ord">
        <pc:chgData name="Claydon, Jennifer" userId="ce0eb07d-25b6-48a6-8fb4-8758c2501a97" providerId="ADAL" clId="{D001A57E-4E86-4CE5-8FC1-E559F1303798}" dt="2022-09-08T13:34:02.723" v="1380"/>
        <pc:sldMkLst>
          <pc:docMk/>
          <pc:sldMk cId="1310067726" sldId="286"/>
        </pc:sldMkLst>
      </pc:sldChg>
      <pc:sldChg chg="delSp del mod modTransition delAnim modAnim">
        <pc:chgData name="Claydon, Jennifer" userId="ce0eb07d-25b6-48a6-8fb4-8758c2501a97" providerId="ADAL" clId="{D001A57E-4E86-4CE5-8FC1-E559F1303798}" dt="2022-09-08T13:24:26.111" v="170" actId="47"/>
        <pc:sldMkLst>
          <pc:docMk/>
          <pc:sldMk cId="2732352907" sldId="286"/>
        </pc:sldMkLst>
        <pc:picChg chg="del">
          <ac:chgData name="Claydon, Jennifer" userId="ce0eb07d-25b6-48a6-8fb4-8758c2501a97" providerId="ADAL" clId="{D001A57E-4E86-4CE5-8FC1-E559F1303798}" dt="2022-09-08T13:10:45.524" v="127" actId="478"/>
          <ac:picMkLst>
            <pc:docMk/>
            <pc:sldMk cId="2732352907" sldId="286"/>
            <ac:picMk id="5" creationId="{19A40709-2460-0620-377F-7A06BD09344E}"/>
          </ac:picMkLst>
        </pc:picChg>
      </pc:sldChg>
      <pc:sldChg chg="addSp delSp modSp add mod modNotesTx">
        <pc:chgData name="Claydon, Jennifer" userId="ce0eb07d-25b6-48a6-8fb4-8758c2501a97" providerId="ADAL" clId="{D001A57E-4E86-4CE5-8FC1-E559F1303798}" dt="2022-09-08T13:34:34.879" v="1435" actId="1076"/>
        <pc:sldMkLst>
          <pc:docMk/>
          <pc:sldMk cId="2586006250" sldId="287"/>
        </pc:sldMkLst>
        <pc:spChg chg="del">
          <ac:chgData name="Claydon, Jennifer" userId="ce0eb07d-25b6-48a6-8fb4-8758c2501a97" providerId="ADAL" clId="{D001A57E-4E86-4CE5-8FC1-E559F1303798}" dt="2022-09-08T13:25:38.856" v="180" actId="478"/>
          <ac:spMkLst>
            <pc:docMk/>
            <pc:sldMk cId="2586006250" sldId="287"/>
            <ac:spMk id="2" creationId="{B87EDF17-E3A8-2A59-0BF3-3B8B8C403684}"/>
          </ac:spMkLst>
        </pc:spChg>
        <pc:spChg chg="add del mod">
          <ac:chgData name="Claydon, Jennifer" userId="ce0eb07d-25b6-48a6-8fb4-8758c2501a97" providerId="ADAL" clId="{D001A57E-4E86-4CE5-8FC1-E559F1303798}" dt="2022-09-08T13:26:02.003" v="196" actId="478"/>
          <ac:spMkLst>
            <pc:docMk/>
            <pc:sldMk cId="2586006250" sldId="287"/>
            <ac:spMk id="4" creationId="{E12A4724-2609-1872-5D69-546E72257E6F}"/>
          </ac:spMkLst>
        </pc:spChg>
        <pc:spChg chg="del">
          <ac:chgData name="Claydon, Jennifer" userId="ce0eb07d-25b6-48a6-8fb4-8758c2501a97" providerId="ADAL" clId="{D001A57E-4E86-4CE5-8FC1-E559F1303798}" dt="2022-09-08T13:25:42.468" v="185" actId="478"/>
          <ac:spMkLst>
            <pc:docMk/>
            <pc:sldMk cId="2586006250" sldId="287"/>
            <ac:spMk id="9" creationId="{E2DE6EBA-4D69-4BE2-BAFE-46176BA77C5B}"/>
          </ac:spMkLst>
        </pc:spChg>
        <pc:spChg chg="add mod">
          <ac:chgData name="Claydon, Jennifer" userId="ce0eb07d-25b6-48a6-8fb4-8758c2501a97" providerId="ADAL" clId="{D001A57E-4E86-4CE5-8FC1-E559F1303798}" dt="2022-09-08T13:34:27.127" v="1417" actId="20577"/>
          <ac:spMkLst>
            <pc:docMk/>
            <pc:sldMk cId="2586006250" sldId="287"/>
            <ac:spMk id="10" creationId="{C2AA1E46-1CA0-C949-B290-4555210C37D6}"/>
          </ac:spMkLst>
        </pc:spChg>
        <pc:grpChg chg="mod">
          <ac:chgData name="Claydon, Jennifer" userId="ce0eb07d-25b6-48a6-8fb4-8758c2501a97" providerId="ADAL" clId="{D001A57E-4E86-4CE5-8FC1-E559F1303798}" dt="2022-09-08T13:34:31.658" v="1433" actId="1036"/>
          <ac:grpSpMkLst>
            <pc:docMk/>
            <pc:sldMk cId="2586006250" sldId="287"/>
            <ac:grpSpMk id="19" creationId="{3895AA7B-8872-1591-831A-792AFA85909F}"/>
          </ac:grpSpMkLst>
        </pc:grpChg>
        <pc:picChg chg="add mod">
          <ac:chgData name="Claydon, Jennifer" userId="ce0eb07d-25b6-48a6-8fb4-8758c2501a97" providerId="ADAL" clId="{D001A57E-4E86-4CE5-8FC1-E559F1303798}" dt="2022-09-08T13:34:34.879" v="1435" actId="1076"/>
          <ac:picMkLst>
            <pc:docMk/>
            <pc:sldMk cId="2586006250" sldId="287"/>
            <ac:picMk id="6" creationId="{DE513009-455F-C024-13FB-D3378B740721}"/>
          </ac:picMkLst>
        </pc:picChg>
        <pc:picChg chg="add mod">
          <ac:chgData name="Claydon, Jennifer" userId="ce0eb07d-25b6-48a6-8fb4-8758c2501a97" providerId="ADAL" clId="{D001A57E-4E86-4CE5-8FC1-E559F1303798}" dt="2022-09-08T13:34:33.912" v="1434" actId="1076"/>
          <ac:picMkLst>
            <pc:docMk/>
            <pc:sldMk cId="2586006250" sldId="287"/>
            <ac:picMk id="8" creationId="{37621827-412A-1B88-CB97-41FE8E924319}"/>
          </ac:picMkLst>
        </pc:picChg>
        <pc:picChg chg="del">
          <ac:chgData name="Claydon, Jennifer" userId="ce0eb07d-25b6-48a6-8fb4-8758c2501a97" providerId="ADAL" clId="{D001A57E-4E86-4CE5-8FC1-E559F1303798}" dt="2022-09-08T13:25:37.287" v="179" actId="478"/>
          <ac:picMkLst>
            <pc:docMk/>
            <pc:sldMk cId="2586006250" sldId="287"/>
            <ac:picMk id="21" creationId="{DD05820C-23A3-F40F-C55D-1294C0CBDF9B}"/>
          </ac:picMkLst>
        </pc:picChg>
        <pc:inkChg chg="mod">
          <ac:chgData name="Claydon, Jennifer" userId="ce0eb07d-25b6-48a6-8fb4-8758c2501a97" providerId="ADAL" clId="{D001A57E-4E86-4CE5-8FC1-E559F1303798}" dt="2022-09-08T13:34:31.658" v="1433" actId="1036"/>
          <ac:inkMkLst>
            <pc:docMk/>
            <pc:sldMk cId="2586006250" sldId="287"/>
            <ac:inkMk id="24" creationId="{15CD4BC6-35FC-6B35-896A-E2948A9D70E3}"/>
          </ac:inkMkLst>
        </pc:inkChg>
      </pc:sldChg>
      <pc:sldChg chg="delSp del mod modTransition delAnim modAnim">
        <pc:chgData name="Claydon, Jennifer" userId="ce0eb07d-25b6-48a6-8fb4-8758c2501a97" providerId="ADAL" clId="{D001A57E-4E86-4CE5-8FC1-E559F1303798}" dt="2022-09-08T13:14:33.794" v="155" actId="47"/>
        <pc:sldMkLst>
          <pc:docMk/>
          <pc:sldMk cId="389544637" sldId="288"/>
        </pc:sldMkLst>
        <pc:picChg chg="del">
          <ac:chgData name="Claydon, Jennifer" userId="ce0eb07d-25b6-48a6-8fb4-8758c2501a97" providerId="ADAL" clId="{D001A57E-4E86-4CE5-8FC1-E559F1303798}" dt="2022-09-08T13:11:01.134" v="133" actId="478"/>
          <ac:picMkLst>
            <pc:docMk/>
            <pc:sldMk cId="389544637" sldId="288"/>
            <ac:picMk id="2" creationId="{8009E50C-9A62-4317-A63D-A2A378A5BBA6}"/>
          </ac:picMkLst>
        </pc:picChg>
      </pc:sldChg>
      <pc:sldChg chg="delSp del mod modTransition delAnim modAnim">
        <pc:chgData name="Claydon, Jennifer" userId="ce0eb07d-25b6-48a6-8fb4-8758c2501a97" providerId="ADAL" clId="{D001A57E-4E86-4CE5-8FC1-E559F1303798}" dt="2022-09-08T13:14:33.794" v="155" actId="47"/>
        <pc:sldMkLst>
          <pc:docMk/>
          <pc:sldMk cId="2884419699" sldId="289"/>
        </pc:sldMkLst>
        <pc:picChg chg="del">
          <ac:chgData name="Claydon, Jennifer" userId="ce0eb07d-25b6-48a6-8fb4-8758c2501a97" providerId="ADAL" clId="{D001A57E-4E86-4CE5-8FC1-E559F1303798}" dt="2022-09-08T13:11:09.271" v="138" actId="478"/>
          <ac:picMkLst>
            <pc:docMk/>
            <pc:sldMk cId="2884419699" sldId="289"/>
            <ac:picMk id="8" creationId="{0C744F3C-8866-BCD0-C9FA-4B593C369636}"/>
          </ac:picMkLst>
        </pc:picChg>
      </pc:sldChg>
      <pc:sldChg chg="delSp del mod modTransition delAnim">
        <pc:chgData name="Claydon, Jennifer" userId="ce0eb07d-25b6-48a6-8fb4-8758c2501a97" providerId="ADAL" clId="{D001A57E-4E86-4CE5-8FC1-E559F1303798}" dt="2022-09-08T13:14:33.794" v="155" actId="47"/>
        <pc:sldMkLst>
          <pc:docMk/>
          <pc:sldMk cId="3254016102" sldId="290"/>
        </pc:sldMkLst>
        <pc:picChg chg="del">
          <ac:chgData name="Claydon, Jennifer" userId="ce0eb07d-25b6-48a6-8fb4-8758c2501a97" providerId="ADAL" clId="{D001A57E-4E86-4CE5-8FC1-E559F1303798}" dt="2022-09-08T13:11:22.050" v="142" actId="478"/>
          <ac:picMkLst>
            <pc:docMk/>
            <pc:sldMk cId="3254016102" sldId="290"/>
            <ac:picMk id="6" creationId="{D298504E-205F-4568-3EE9-53AA2C38EE1D}"/>
          </ac:picMkLst>
        </pc:picChg>
      </pc:sldChg>
    </pc:docChg>
  </pc:docChgLst>
  <pc:docChgLst>
    <pc:chgData name="Claydon, Jennifer" userId="ce0eb07d-25b6-48a6-8fb4-8758c2501a97" providerId="ADAL" clId="{A66C5751-CCE8-4120-A970-83D53A6A87BC}"/>
    <pc:docChg chg="undo custSel addSld delSld modSld sldOrd replTag delTag">
      <pc:chgData name="Claydon, Jennifer" userId="ce0eb07d-25b6-48a6-8fb4-8758c2501a97" providerId="ADAL" clId="{A66C5751-CCE8-4120-A970-83D53A6A87BC}" dt="2022-04-14T14:48:14.156" v="4665"/>
      <pc:docMkLst>
        <pc:docMk/>
      </pc:docMkLst>
      <pc:sldChg chg="addSp delSp modSp del mod setBg modAnim setClrOvrMap">
        <pc:chgData name="Claydon, Jennifer" userId="ce0eb07d-25b6-48a6-8fb4-8758c2501a97" providerId="ADAL" clId="{A66C5751-CCE8-4120-A970-83D53A6A87BC}" dt="2022-04-14T10:19:55.658" v="855" actId="47"/>
        <pc:sldMkLst>
          <pc:docMk/>
          <pc:sldMk cId="2709674957" sldId="256"/>
        </pc:sldMkLst>
        <pc:spChg chg="del">
          <ac:chgData name="Claydon, Jennifer" userId="ce0eb07d-25b6-48a6-8fb4-8758c2501a97" providerId="ADAL" clId="{A66C5751-CCE8-4120-A970-83D53A6A87BC}" dt="2022-04-14T10:04:39.857" v="696" actId="478"/>
          <ac:spMkLst>
            <pc:docMk/>
            <pc:sldMk cId="2709674957" sldId="256"/>
            <ac:spMk id="2" creationId="{3B454DE1-896C-42B2-B4CE-0377BDC690FB}"/>
          </ac:spMkLst>
        </pc:spChg>
        <pc:spChg chg="del mod">
          <ac:chgData name="Claydon, Jennifer" userId="ce0eb07d-25b6-48a6-8fb4-8758c2501a97" providerId="ADAL" clId="{A66C5751-CCE8-4120-A970-83D53A6A87BC}" dt="2022-04-14T10:05:08.281" v="701" actId="478"/>
          <ac:spMkLst>
            <pc:docMk/>
            <pc:sldMk cId="2709674957" sldId="256"/>
            <ac:spMk id="3" creationId="{54A6BE56-BE38-4576-B4B3-3309A9FDD7B6}"/>
          </ac:spMkLst>
        </pc:spChg>
        <pc:spChg chg="ord">
          <ac:chgData name="Claydon, Jennifer" userId="ce0eb07d-25b6-48a6-8fb4-8758c2501a97" providerId="ADAL" clId="{A66C5751-CCE8-4120-A970-83D53A6A87BC}" dt="2022-04-14T10:05:03.404" v="700" actId="26606"/>
          <ac:spMkLst>
            <pc:docMk/>
            <pc:sldMk cId="2709674957" sldId="256"/>
            <ac:spMk id="4" creationId="{48493950-0F58-415F-A8BB-A7C651F5460E}"/>
          </ac:spMkLst>
        </pc:spChg>
        <pc:spChg chg="ord">
          <ac:chgData name="Claydon, Jennifer" userId="ce0eb07d-25b6-48a6-8fb4-8758c2501a97" providerId="ADAL" clId="{A66C5751-CCE8-4120-A970-83D53A6A87BC}" dt="2022-04-14T10:05:03.404" v="700" actId="26606"/>
          <ac:spMkLst>
            <pc:docMk/>
            <pc:sldMk cId="2709674957" sldId="256"/>
            <ac:spMk id="5" creationId="{26774B2E-B063-49DC-A20F-79D2865FD832}"/>
          </ac:spMkLst>
        </pc:spChg>
        <pc:spChg chg="add mod">
          <ac:chgData name="Claydon, Jennifer" userId="ce0eb07d-25b6-48a6-8fb4-8758c2501a97" providerId="ADAL" clId="{A66C5751-CCE8-4120-A970-83D53A6A87BC}" dt="2022-04-14T10:06:06.558" v="724" actId="2085"/>
          <ac:spMkLst>
            <pc:docMk/>
            <pc:sldMk cId="2709674957" sldId="256"/>
            <ac:spMk id="12" creationId="{7EE0770E-4346-41C2-AAA9-E6615D774253}"/>
          </ac:spMkLst>
        </pc:spChg>
        <pc:spChg chg="add">
          <ac:chgData name="Claydon, Jennifer" userId="ce0eb07d-25b6-48a6-8fb4-8758c2501a97" providerId="ADAL" clId="{A66C5751-CCE8-4120-A970-83D53A6A87BC}" dt="2022-04-14T10:05:03.404" v="700" actId="26606"/>
          <ac:spMkLst>
            <pc:docMk/>
            <pc:sldMk cId="2709674957" sldId="256"/>
            <ac:spMk id="16" creationId="{F6E384F5-137A-40B1-97F0-694CC6ECD59C}"/>
          </ac:spMkLst>
        </pc:spChg>
        <pc:spChg chg="add">
          <ac:chgData name="Claydon, Jennifer" userId="ce0eb07d-25b6-48a6-8fb4-8758c2501a97" providerId="ADAL" clId="{A66C5751-CCE8-4120-A970-83D53A6A87BC}" dt="2022-04-14T10:05:03.404" v="700" actId="26606"/>
          <ac:spMkLst>
            <pc:docMk/>
            <pc:sldMk cId="2709674957" sldId="256"/>
            <ac:spMk id="18" creationId="{9DBC4630-03DA-474F-BBCB-BA3AE6B317A4}"/>
          </ac:spMkLst>
        </pc:spChg>
        <pc:spChg chg="add">
          <ac:chgData name="Claydon, Jennifer" userId="ce0eb07d-25b6-48a6-8fb4-8758c2501a97" providerId="ADAL" clId="{A66C5751-CCE8-4120-A970-83D53A6A87BC}" dt="2022-04-14T10:05:03.404" v="700" actId="26606"/>
          <ac:spMkLst>
            <pc:docMk/>
            <pc:sldMk cId="2709674957" sldId="256"/>
            <ac:spMk id="20" creationId="{78418A25-6EAC-4140-BFE6-284E1925B5EE}"/>
          </ac:spMkLst>
        </pc:spChg>
        <pc:spChg chg="add">
          <ac:chgData name="Claydon, Jennifer" userId="ce0eb07d-25b6-48a6-8fb4-8758c2501a97" providerId="ADAL" clId="{A66C5751-CCE8-4120-A970-83D53A6A87BC}" dt="2022-04-14T10:05:03.404" v="700" actId="26606"/>
          <ac:spMkLst>
            <pc:docMk/>
            <pc:sldMk cId="2709674957" sldId="256"/>
            <ac:spMk id="22" creationId="{C20267F5-D4E6-477A-A590-81F2ABD1B862}"/>
          </ac:spMkLst>
        </pc:spChg>
        <pc:spChg chg="add">
          <ac:chgData name="Claydon, Jennifer" userId="ce0eb07d-25b6-48a6-8fb4-8758c2501a97" providerId="ADAL" clId="{A66C5751-CCE8-4120-A970-83D53A6A87BC}" dt="2022-04-14T10:05:03.404" v="700" actId="26606"/>
          <ac:spMkLst>
            <pc:docMk/>
            <pc:sldMk cId="2709674957" sldId="256"/>
            <ac:spMk id="24" creationId="{6B9D64DB-4D5C-4A91-B45F-F301E3174F9F}"/>
          </ac:spMkLst>
        </pc:spChg>
        <pc:spChg chg="add">
          <ac:chgData name="Claydon, Jennifer" userId="ce0eb07d-25b6-48a6-8fb4-8758c2501a97" providerId="ADAL" clId="{A66C5751-CCE8-4120-A970-83D53A6A87BC}" dt="2022-04-14T10:05:03.404" v="700" actId="26606"/>
          <ac:spMkLst>
            <pc:docMk/>
            <pc:sldMk cId="2709674957" sldId="256"/>
            <ac:spMk id="26" creationId="{CB14CE1B-4BC5-4EF2-BE3D-05E4F580B3DB}"/>
          </ac:spMkLst>
        </pc:spChg>
        <pc:picChg chg="add mod ord">
          <ac:chgData name="Claydon, Jennifer" userId="ce0eb07d-25b6-48a6-8fb4-8758c2501a97" providerId="ADAL" clId="{A66C5751-CCE8-4120-A970-83D53A6A87BC}" dt="2022-04-14T10:05:03.404" v="700" actId="26606"/>
          <ac:picMkLst>
            <pc:docMk/>
            <pc:sldMk cId="2709674957" sldId="256"/>
            <ac:picMk id="6" creationId="{D637C6D3-4609-4CF8-BDD0-164A76F86109}"/>
          </ac:picMkLst>
        </pc:picChg>
        <pc:picChg chg="add mod ord">
          <ac:chgData name="Claydon, Jennifer" userId="ce0eb07d-25b6-48a6-8fb4-8758c2501a97" providerId="ADAL" clId="{A66C5751-CCE8-4120-A970-83D53A6A87BC}" dt="2022-04-14T10:05:03.404" v="700" actId="26606"/>
          <ac:picMkLst>
            <pc:docMk/>
            <pc:sldMk cId="2709674957" sldId="256"/>
            <ac:picMk id="7" creationId="{1B3982D5-F598-4F93-BB5D-40A404133749}"/>
          </ac:picMkLst>
        </pc:picChg>
        <pc:picChg chg="add mod">
          <ac:chgData name="Claydon, Jennifer" userId="ce0eb07d-25b6-48a6-8fb4-8758c2501a97" providerId="ADAL" clId="{A66C5751-CCE8-4120-A970-83D53A6A87BC}" dt="2022-04-14T10:05:03.404" v="700" actId="26606"/>
          <ac:picMkLst>
            <pc:docMk/>
            <pc:sldMk cId="2709674957" sldId="256"/>
            <ac:picMk id="8" creationId="{83CCE79F-639E-47FC-849C-51F8394D0BC5}"/>
          </ac:picMkLst>
        </pc:picChg>
        <pc:picChg chg="add mod">
          <ac:chgData name="Claydon, Jennifer" userId="ce0eb07d-25b6-48a6-8fb4-8758c2501a97" providerId="ADAL" clId="{A66C5751-CCE8-4120-A970-83D53A6A87BC}" dt="2022-04-14T10:05:03.404" v="700" actId="26606"/>
          <ac:picMkLst>
            <pc:docMk/>
            <pc:sldMk cId="2709674957" sldId="256"/>
            <ac:picMk id="9" creationId="{3502F52A-FEB0-4A98-BECC-83989430F3DD}"/>
          </ac:picMkLst>
        </pc:picChg>
        <pc:picChg chg="add mod ord">
          <ac:chgData name="Claydon, Jennifer" userId="ce0eb07d-25b6-48a6-8fb4-8758c2501a97" providerId="ADAL" clId="{A66C5751-CCE8-4120-A970-83D53A6A87BC}" dt="2022-04-14T10:05:03.404" v="700" actId="26606"/>
          <ac:picMkLst>
            <pc:docMk/>
            <pc:sldMk cId="2709674957" sldId="256"/>
            <ac:picMk id="10" creationId="{6C0152FA-2CF6-4DFF-A7C6-4CA529642AF8}"/>
          </ac:picMkLst>
        </pc:picChg>
        <pc:picChg chg="add mod">
          <ac:chgData name="Claydon, Jennifer" userId="ce0eb07d-25b6-48a6-8fb4-8758c2501a97" providerId="ADAL" clId="{A66C5751-CCE8-4120-A970-83D53A6A87BC}" dt="2022-04-14T10:05:03.404" v="700" actId="26606"/>
          <ac:picMkLst>
            <pc:docMk/>
            <pc:sldMk cId="2709674957" sldId="256"/>
            <ac:picMk id="11" creationId="{829300F1-9893-4DBA-AE27-F8994B819CC4}"/>
          </ac:picMkLst>
        </pc:picChg>
        <pc:picChg chg="add mod">
          <ac:chgData name="Claydon, Jennifer" userId="ce0eb07d-25b6-48a6-8fb4-8758c2501a97" providerId="ADAL" clId="{A66C5751-CCE8-4120-A970-83D53A6A87BC}" dt="2022-04-14T10:05:18.199" v="706" actId="1076"/>
          <ac:picMkLst>
            <pc:docMk/>
            <pc:sldMk cId="2709674957" sldId="256"/>
            <ac:picMk id="19" creationId="{ECE2B7DC-B78A-4BA7-AB3A-E83B06C44D51}"/>
          </ac:picMkLst>
        </pc:picChg>
      </pc:sldChg>
      <pc:sldChg chg="addSp delSp modSp mod modTransition delAnim modAnim modNotesTx">
        <pc:chgData name="Claydon, Jennifer" userId="ce0eb07d-25b6-48a6-8fb4-8758c2501a97" providerId="ADAL" clId="{A66C5751-CCE8-4120-A970-83D53A6A87BC}" dt="2022-04-14T14:32:38.201" v="4467" actId="404"/>
        <pc:sldMkLst>
          <pc:docMk/>
          <pc:sldMk cId="2074864788" sldId="257"/>
        </pc:sldMkLst>
        <pc:spChg chg="mod">
          <ac:chgData name="Claydon, Jennifer" userId="ce0eb07d-25b6-48a6-8fb4-8758c2501a97" providerId="ADAL" clId="{A66C5751-CCE8-4120-A970-83D53A6A87BC}" dt="2022-04-14T14:32:38.201" v="4467" actId="404"/>
          <ac:spMkLst>
            <pc:docMk/>
            <pc:sldMk cId="2074864788" sldId="257"/>
            <ac:spMk id="2" creationId="{56146D18-A906-4DE7-B87A-BF907223392D}"/>
          </ac:spMkLst>
        </pc:spChg>
        <pc:picChg chg="del">
          <ac:chgData name="Claydon, Jennifer" userId="ce0eb07d-25b6-48a6-8fb4-8758c2501a97" providerId="ADAL" clId="{A66C5751-CCE8-4120-A970-83D53A6A87BC}" dt="2022-04-14T13:12:08.799" v="3659" actId="478"/>
          <ac:picMkLst>
            <pc:docMk/>
            <pc:sldMk cId="2074864788" sldId="257"/>
            <ac:picMk id="3" creationId="{0A76CAFD-146A-475D-8751-D5179DCE2332}"/>
          </ac:picMkLst>
        </pc:picChg>
        <pc:picChg chg="add del mod">
          <ac:chgData name="Claydon, Jennifer" userId="ce0eb07d-25b6-48a6-8fb4-8758c2501a97" providerId="ADAL" clId="{A66C5751-CCE8-4120-A970-83D53A6A87BC}" dt="2022-04-14T13:31:02.303" v="3743"/>
          <ac:picMkLst>
            <pc:docMk/>
            <pc:sldMk cId="2074864788" sldId="257"/>
            <ac:picMk id="3" creationId="{2191AACB-3F3B-4471-96B9-89FBFF54B129}"/>
          </ac:picMkLst>
        </pc:picChg>
        <pc:picChg chg="add del mod">
          <ac:chgData name="Claydon, Jennifer" userId="ce0eb07d-25b6-48a6-8fb4-8758c2501a97" providerId="ADAL" clId="{A66C5751-CCE8-4120-A970-83D53A6A87BC}" dt="2022-04-14T13:44:27.043" v="3932"/>
          <ac:picMkLst>
            <pc:docMk/>
            <pc:sldMk cId="2074864788" sldId="257"/>
            <ac:picMk id="4" creationId="{4E499C01-B913-4848-9A90-163C26CE8056}"/>
          </ac:picMkLst>
        </pc:picChg>
        <pc:picChg chg="add del mod">
          <ac:chgData name="Claydon, Jennifer" userId="ce0eb07d-25b6-48a6-8fb4-8758c2501a97" providerId="ADAL" clId="{A66C5751-CCE8-4120-A970-83D53A6A87BC}" dt="2022-04-14T13:46:01.975" v="3955"/>
          <ac:picMkLst>
            <pc:docMk/>
            <pc:sldMk cId="2074864788" sldId="257"/>
            <ac:picMk id="5" creationId="{C2FFF50D-21AD-4C18-9FF3-4AF92B81B211}"/>
          </ac:picMkLst>
        </pc:picChg>
        <pc:picChg chg="add mod">
          <ac:chgData name="Claydon, Jennifer" userId="ce0eb07d-25b6-48a6-8fb4-8758c2501a97" providerId="ADAL" clId="{A66C5751-CCE8-4120-A970-83D53A6A87BC}" dt="2022-04-14T13:47:54.306" v="3959"/>
          <ac:picMkLst>
            <pc:docMk/>
            <pc:sldMk cId="2074864788" sldId="257"/>
            <ac:picMk id="6" creationId="{5B44A94E-9C2C-463D-B487-76E49F980DC7}"/>
          </ac:picMkLst>
        </pc:picChg>
      </pc:sldChg>
      <pc:sldChg chg="addSp delSp modSp modTransition modAnim modNotesTx">
        <pc:chgData name="Claydon, Jennifer" userId="ce0eb07d-25b6-48a6-8fb4-8758c2501a97" providerId="ADAL" clId="{A66C5751-CCE8-4120-A970-83D53A6A87BC}" dt="2022-04-14T13:47:54.306" v="3959"/>
        <pc:sldMkLst>
          <pc:docMk/>
          <pc:sldMk cId="2419820746" sldId="258"/>
        </pc:sldMkLst>
        <pc:picChg chg="add del mod">
          <ac:chgData name="Claydon, Jennifer" userId="ce0eb07d-25b6-48a6-8fb4-8758c2501a97" providerId="ADAL" clId="{A66C5751-CCE8-4120-A970-83D53A6A87BC}" dt="2022-04-14T13:31:02.303" v="3743"/>
          <ac:picMkLst>
            <pc:docMk/>
            <pc:sldMk cId="2419820746" sldId="258"/>
            <ac:picMk id="2" creationId="{FBDDDE73-50E0-4854-B14A-12ED5DB0F03C}"/>
          </ac:picMkLst>
        </pc:picChg>
        <pc:picChg chg="add del mod">
          <ac:chgData name="Claydon, Jennifer" userId="ce0eb07d-25b6-48a6-8fb4-8758c2501a97" providerId="ADAL" clId="{A66C5751-CCE8-4120-A970-83D53A6A87BC}" dt="2022-04-14T13:44:27.043" v="3932"/>
          <ac:picMkLst>
            <pc:docMk/>
            <pc:sldMk cId="2419820746" sldId="258"/>
            <ac:picMk id="3" creationId="{3354BE5F-5FEC-4B60-999D-CA0501518487}"/>
          </ac:picMkLst>
        </pc:picChg>
        <pc:picChg chg="add del mod">
          <ac:chgData name="Claydon, Jennifer" userId="ce0eb07d-25b6-48a6-8fb4-8758c2501a97" providerId="ADAL" clId="{A66C5751-CCE8-4120-A970-83D53A6A87BC}" dt="2022-04-14T13:46:01.975" v="3955"/>
          <ac:picMkLst>
            <pc:docMk/>
            <pc:sldMk cId="2419820746" sldId="258"/>
            <ac:picMk id="4" creationId="{15594307-ACB7-4DFF-9A26-5ECEAA4C68DA}"/>
          </ac:picMkLst>
        </pc:picChg>
        <pc:picChg chg="add mod">
          <ac:chgData name="Claydon, Jennifer" userId="ce0eb07d-25b6-48a6-8fb4-8758c2501a97" providerId="ADAL" clId="{A66C5751-CCE8-4120-A970-83D53A6A87BC}" dt="2022-04-14T13:47:54.306" v="3959"/>
          <ac:picMkLst>
            <pc:docMk/>
            <pc:sldMk cId="2419820746" sldId="258"/>
            <ac:picMk id="5" creationId="{67B7E34E-3FFB-4F34-AD34-756DC3B2D9CF}"/>
          </ac:picMkLst>
        </pc:picChg>
      </pc:sldChg>
      <pc:sldChg chg="addSp delSp modSp mod modTransition modAnim modNotesTx">
        <pc:chgData name="Claydon, Jennifer" userId="ce0eb07d-25b6-48a6-8fb4-8758c2501a97" providerId="ADAL" clId="{A66C5751-CCE8-4120-A970-83D53A6A87BC}" dt="2022-04-14T13:47:54.306" v="3959"/>
        <pc:sldMkLst>
          <pc:docMk/>
          <pc:sldMk cId="3193812966" sldId="259"/>
        </pc:sldMkLst>
        <pc:spChg chg="mod">
          <ac:chgData name="Claydon, Jennifer" userId="ce0eb07d-25b6-48a6-8fb4-8758c2501a97" providerId="ADAL" clId="{A66C5751-CCE8-4120-A970-83D53A6A87BC}" dt="2022-04-14T10:32:48.560" v="1031" actId="20577"/>
          <ac:spMkLst>
            <pc:docMk/>
            <pc:sldMk cId="3193812966" sldId="259"/>
            <ac:spMk id="5" creationId="{F618CAF7-04FD-446B-A6A9-AC2DDBDA6F48}"/>
          </ac:spMkLst>
        </pc:spChg>
        <pc:spChg chg="add mod">
          <ac:chgData name="Claydon, Jennifer" userId="ce0eb07d-25b6-48a6-8fb4-8758c2501a97" providerId="ADAL" clId="{A66C5751-CCE8-4120-A970-83D53A6A87BC}" dt="2022-04-14T10:31:13.742" v="1000" actId="20577"/>
          <ac:spMkLst>
            <pc:docMk/>
            <pc:sldMk cId="3193812966" sldId="259"/>
            <ac:spMk id="11" creationId="{834557DD-20EA-453E-A114-084D169420BC}"/>
          </ac:spMkLst>
        </pc:spChg>
        <pc:picChg chg="add del mod">
          <ac:chgData name="Claydon, Jennifer" userId="ce0eb07d-25b6-48a6-8fb4-8758c2501a97" providerId="ADAL" clId="{A66C5751-CCE8-4120-A970-83D53A6A87BC}" dt="2022-04-14T13:31:02.303" v="3743"/>
          <ac:picMkLst>
            <pc:docMk/>
            <pc:sldMk cId="3193812966" sldId="259"/>
            <ac:picMk id="2" creationId="{9F617978-5021-4A6D-AC82-75CE9804E4A0}"/>
          </ac:picMkLst>
        </pc:picChg>
        <pc:picChg chg="add del mod">
          <ac:chgData name="Claydon, Jennifer" userId="ce0eb07d-25b6-48a6-8fb4-8758c2501a97" providerId="ADAL" clId="{A66C5751-CCE8-4120-A970-83D53A6A87BC}" dt="2022-04-14T13:44:27.043" v="3932"/>
          <ac:picMkLst>
            <pc:docMk/>
            <pc:sldMk cId="3193812966" sldId="259"/>
            <ac:picMk id="3" creationId="{333D7DCB-4789-4328-97DA-5FEECC6B1A43}"/>
          </ac:picMkLst>
        </pc:picChg>
        <pc:picChg chg="add del mod">
          <ac:chgData name="Claydon, Jennifer" userId="ce0eb07d-25b6-48a6-8fb4-8758c2501a97" providerId="ADAL" clId="{A66C5751-CCE8-4120-A970-83D53A6A87BC}" dt="2022-04-14T13:45:25.520" v="3947"/>
          <ac:picMkLst>
            <pc:docMk/>
            <pc:sldMk cId="3193812966" sldId="259"/>
            <ac:picMk id="6" creationId="{61F2CFAC-7E55-4477-84D6-C56EB4898BEC}"/>
          </ac:picMkLst>
        </pc:picChg>
        <pc:picChg chg="add del mod">
          <ac:chgData name="Claydon, Jennifer" userId="ce0eb07d-25b6-48a6-8fb4-8758c2501a97" providerId="ADAL" clId="{A66C5751-CCE8-4120-A970-83D53A6A87BC}" dt="2022-04-14T13:46:01.975" v="3955"/>
          <ac:picMkLst>
            <pc:docMk/>
            <pc:sldMk cId="3193812966" sldId="259"/>
            <ac:picMk id="7" creationId="{30E51C2E-0725-4D62-8465-53B741D5466A}"/>
          </ac:picMkLst>
        </pc:picChg>
        <pc:picChg chg="add mod">
          <ac:chgData name="Claydon, Jennifer" userId="ce0eb07d-25b6-48a6-8fb4-8758c2501a97" providerId="ADAL" clId="{A66C5751-CCE8-4120-A970-83D53A6A87BC}" dt="2022-04-14T13:47:54.306" v="3959"/>
          <ac:picMkLst>
            <pc:docMk/>
            <pc:sldMk cId="3193812966" sldId="259"/>
            <ac:picMk id="9" creationId="{625CD008-065F-430D-BAFB-6B57F97CBB09}"/>
          </ac:picMkLst>
        </pc:picChg>
      </pc:sldChg>
      <pc:sldChg chg="addSp delSp modSp mod modTransition modAnim modNotesTx">
        <pc:chgData name="Claydon, Jennifer" userId="ce0eb07d-25b6-48a6-8fb4-8758c2501a97" providerId="ADAL" clId="{A66C5751-CCE8-4120-A970-83D53A6A87BC}" dt="2022-04-14T13:59:03.366" v="4106"/>
        <pc:sldMkLst>
          <pc:docMk/>
          <pc:sldMk cId="4263714033" sldId="260"/>
        </pc:sldMkLst>
        <pc:spChg chg="add del mod">
          <ac:chgData name="Claydon, Jennifer" userId="ce0eb07d-25b6-48a6-8fb4-8758c2501a97" providerId="ADAL" clId="{A66C5751-CCE8-4120-A970-83D53A6A87BC}" dt="2022-04-14T12:33:13.438" v="3469" actId="478"/>
          <ac:spMkLst>
            <pc:docMk/>
            <pc:sldMk cId="4263714033" sldId="260"/>
            <ac:spMk id="14" creationId="{23EA1744-5FB2-4088-9906-73192A96A1E1}"/>
          </ac:spMkLst>
        </pc:spChg>
        <pc:spChg chg="add del">
          <ac:chgData name="Claydon, Jennifer" userId="ce0eb07d-25b6-48a6-8fb4-8758c2501a97" providerId="ADAL" clId="{A66C5751-CCE8-4120-A970-83D53A6A87BC}" dt="2022-04-14T10:00:30.370" v="568" actId="22"/>
          <ac:spMkLst>
            <pc:docMk/>
            <pc:sldMk cId="4263714033" sldId="260"/>
            <ac:spMk id="15" creationId="{9D76993D-3B46-4CC7-A811-EAEBB27D889C}"/>
          </ac:spMkLst>
        </pc:spChg>
        <pc:spChg chg="add mod">
          <ac:chgData name="Claydon, Jennifer" userId="ce0eb07d-25b6-48a6-8fb4-8758c2501a97" providerId="ADAL" clId="{A66C5751-CCE8-4120-A970-83D53A6A87BC}" dt="2022-04-14T12:33:10.185" v="3465" actId="207"/>
          <ac:spMkLst>
            <pc:docMk/>
            <pc:sldMk cId="4263714033" sldId="260"/>
            <ac:spMk id="16" creationId="{6140DE91-2A79-4FDD-911B-486D01E899ED}"/>
          </ac:spMkLst>
        </pc:spChg>
        <pc:picChg chg="add del mod">
          <ac:chgData name="Claydon, Jennifer" userId="ce0eb07d-25b6-48a6-8fb4-8758c2501a97" providerId="ADAL" clId="{A66C5751-CCE8-4120-A970-83D53A6A87BC}" dt="2022-04-14T13:44:27.043" v="3932"/>
          <ac:picMkLst>
            <pc:docMk/>
            <pc:sldMk cId="4263714033" sldId="260"/>
            <ac:picMk id="2" creationId="{F3BF4CE3-7D0F-46BF-B330-44A4A1C7CC57}"/>
          </ac:picMkLst>
        </pc:picChg>
        <pc:picChg chg="add del mod">
          <ac:chgData name="Claydon, Jennifer" userId="ce0eb07d-25b6-48a6-8fb4-8758c2501a97" providerId="ADAL" clId="{A66C5751-CCE8-4120-A970-83D53A6A87BC}" dt="2022-04-14T13:58:46.594" v="4102"/>
          <ac:picMkLst>
            <pc:docMk/>
            <pc:sldMk cId="4263714033" sldId="260"/>
            <ac:picMk id="3" creationId="{EC69A217-8048-4DD4-9D4A-FB902FDA0CD9}"/>
          </ac:picMkLst>
        </pc:picChg>
        <pc:picChg chg="add mod">
          <ac:chgData name="Claydon, Jennifer" userId="ce0eb07d-25b6-48a6-8fb4-8758c2501a97" providerId="ADAL" clId="{A66C5751-CCE8-4120-A970-83D53A6A87BC}" dt="2022-04-14T13:59:03.366" v="4106"/>
          <ac:picMkLst>
            <pc:docMk/>
            <pc:sldMk cId="4263714033" sldId="260"/>
            <ac:picMk id="14" creationId="{B0D463E6-6822-40A2-A6DD-012AC2E95FD2}"/>
          </ac:picMkLst>
        </pc:picChg>
      </pc:sldChg>
      <pc:sldChg chg="new del">
        <pc:chgData name="Claydon, Jennifer" userId="ce0eb07d-25b6-48a6-8fb4-8758c2501a97" providerId="ADAL" clId="{A66C5751-CCE8-4120-A970-83D53A6A87BC}" dt="2022-04-14T09:43:22.701" v="23" actId="47"/>
        <pc:sldMkLst>
          <pc:docMk/>
          <pc:sldMk cId="2933513610" sldId="261"/>
        </pc:sldMkLst>
      </pc:sldChg>
      <pc:sldChg chg="addSp delSp modSp add mod modTransition modAnim modNotesTx">
        <pc:chgData name="Claydon, Jennifer" userId="ce0eb07d-25b6-48a6-8fb4-8758c2501a97" providerId="ADAL" clId="{A66C5751-CCE8-4120-A970-83D53A6A87BC}" dt="2022-04-14T14:09:30.411" v="4199" actId="1076"/>
        <pc:sldMkLst>
          <pc:docMk/>
          <pc:sldMk cId="1480409730" sldId="262"/>
        </pc:sldMkLst>
        <pc:spChg chg="add mod ord">
          <ac:chgData name="Claydon, Jennifer" userId="ce0eb07d-25b6-48a6-8fb4-8758c2501a97" providerId="ADAL" clId="{A66C5751-CCE8-4120-A970-83D53A6A87BC}" dt="2022-04-14T09:50:51.131" v="308" actId="2085"/>
          <ac:spMkLst>
            <pc:docMk/>
            <pc:sldMk cId="1480409730" sldId="262"/>
            <ac:spMk id="2" creationId="{42F45997-E7FF-4F3B-AC18-0C6DF9C9507D}"/>
          </ac:spMkLst>
        </pc:spChg>
        <pc:spChg chg="mod ord">
          <ac:chgData name="Claydon, Jennifer" userId="ce0eb07d-25b6-48a6-8fb4-8758c2501a97" providerId="ADAL" clId="{A66C5751-CCE8-4120-A970-83D53A6A87BC}" dt="2022-04-14T09:50:00.130" v="282" actId="167"/>
          <ac:spMkLst>
            <pc:docMk/>
            <pc:sldMk cId="1480409730" sldId="262"/>
            <ac:spMk id="5" creationId="{3B94376C-E120-42EE-91E3-770320F3FE59}"/>
          </ac:spMkLst>
        </pc:spChg>
        <pc:spChg chg="mod">
          <ac:chgData name="Claydon, Jennifer" userId="ce0eb07d-25b6-48a6-8fb4-8758c2501a97" providerId="ADAL" clId="{A66C5751-CCE8-4120-A970-83D53A6A87BC}" dt="2022-04-14T09:56:29.703" v="463" actId="1076"/>
          <ac:spMkLst>
            <pc:docMk/>
            <pc:sldMk cId="1480409730" sldId="262"/>
            <ac:spMk id="14" creationId="{23EA1744-5FB2-4088-9906-73192A96A1E1}"/>
          </ac:spMkLst>
        </pc:spChg>
        <pc:spChg chg="add mod">
          <ac:chgData name="Claydon, Jennifer" userId="ce0eb07d-25b6-48a6-8fb4-8758c2501a97" providerId="ADAL" clId="{A66C5751-CCE8-4120-A970-83D53A6A87BC}" dt="2022-04-14T09:45:33.637" v="152" actId="1037"/>
          <ac:spMkLst>
            <pc:docMk/>
            <pc:sldMk cId="1480409730" sldId="262"/>
            <ac:spMk id="15" creationId="{783BCD12-C4BD-4B59-8E4E-3B2481E60ED3}"/>
          </ac:spMkLst>
        </pc:spChg>
        <pc:spChg chg="add del mod">
          <ac:chgData name="Claydon, Jennifer" userId="ce0eb07d-25b6-48a6-8fb4-8758c2501a97" providerId="ADAL" clId="{A66C5751-CCE8-4120-A970-83D53A6A87BC}" dt="2022-04-14T09:49:52.307" v="277"/>
          <ac:spMkLst>
            <pc:docMk/>
            <pc:sldMk cId="1480409730" sldId="262"/>
            <ac:spMk id="16" creationId="{A69DFF6A-F4F4-4429-B90C-092D37E67691}"/>
          </ac:spMkLst>
        </pc:spChg>
        <pc:spChg chg="add del mod">
          <ac:chgData name="Claydon, Jennifer" userId="ce0eb07d-25b6-48a6-8fb4-8758c2501a97" providerId="ADAL" clId="{A66C5751-CCE8-4120-A970-83D53A6A87BC}" dt="2022-04-14T09:49:52.307" v="277"/>
          <ac:spMkLst>
            <pc:docMk/>
            <pc:sldMk cId="1480409730" sldId="262"/>
            <ac:spMk id="17" creationId="{DEDB19D4-EBB3-419F-8682-547B8A1A8F1B}"/>
          </ac:spMkLst>
        </pc:spChg>
        <pc:spChg chg="mod ord">
          <ac:chgData name="Claydon, Jennifer" userId="ce0eb07d-25b6-48a6-8fb4-8758c2501a97" providerId="ADAL" clId="{A66C5751-CCE8-4120-A970-83D53A6A87BC}" dt="2022-04-14T09:57:27.503" v="481" actId="14100"/>
          <ac:spMkLst>
            <pc:docMk/>
            <pc:sldMk cId="1480409730" sldId="262"/>
            <ac:spMk id="18" creationId="{D492AA5E-B0F9-4D35-8AAE-0AB10604DD9B}"/>
          </ac:spMkLst>
        </pc:spChg>
        <pc:spChg chg="add mod ord">
          <ac:chgData name="Claydon, Jennifer" userId="ce0eb07d-25b6-48a6-8fb4-8758c2501a97" providerId="ADAL" clId="{A66C5751-CCE8-4120-A970-83D53A6A87BC}" dt="2022-04-14T09:58:17.420" v="496" actId="167"/>
          <ac:spMkLst>
            <pc:docMk/>
            <pc:sldMk cId="1480409730" sldId="262"/>
            <ac:spMk id="19" creationId="{412C8EE2-FE71-4E83-B1C5-A0E51AFB56E4}"/>
          </ac:spMkLst>
        </pc:spChg>
        <pc:picChg chg="add del mod">
          <ac:chgData name="Claydon, Jennifer" userId="ce0eb07d-25b6-48a6-8fb4-8758c2501a97" providerId="ADAL" clId="{A66C5751-CCE8-4120-A970-83D53A6A87BC}" dt="2022-04-14T13:44:27.043" v="3932"/>
          <ac:picMkLst>
            <pc:docMk/>
            <pc:sldMk cId="1480409730" sldId="262"/>
            <ac:picMk id="3" creationId="{665F586A-49A0-482F-918F-19611A35216E}"/>
          </ac:picMkLst>
        </pc:picChg>
        <pc:picChg chg="mod">
          <ac:chgData name="Claydon, Jennifer" userId="ce0eb07d-25b6-48a6-8fb4-8758c2501a97" providerId="ADAL" clId="{A66C5751-CCE8-4120-A970-83D53A6A87BC}" dt="2022-04-14T09:44:15.989" v="54" actId="1076"/>
          <ac:picMkLst>
            <pc:docMk/>
            <pc:sldMk cId="1480409730" sldId="262"/>
            <ac:picMk id="4" creationId="{F3DC04B5-A23A-4219-9696-1BDE17E72AC5}"/>
          </ac:picMkLst>
        </pc:picChg>
        <pc:picChg chg="mod">
          <ac:chgData name="Claydon, Jennifer" userId="ce0eb07d-25b6-48a6-8fb4-8758c2501a97" providerId="ADAL" clId="{A66C5751-CCE8-4120-A970-83D53A6A87BC}" dt="2022-04-14T09:50:05.274" v="283" actId="1076"/>
          <ac:picMkLst>
            <pc:docMk/>
            <pc:sldMk cId="1480409730" sldId="262"/>
            <ac:picMk id="6" creationId="{B8D316A5-0340-478C-B3FD-8F8483011A43}"/>
          </ac:picMkLst>
        </pc:picChg>
        <pc:picChg chg="mod">
          <ac:chgData name="Claydon, Jennifer" userId="ce0eb07d-25b6-48a6-8fb4-8758c2501a97" providerId="ADAL" clId="{A66C5751-CCE8-4120-A970-83D53A6A87BC}" dt="2022-04-14T09:45:47.819" v="156" actId="1076"/>
          <ac:picMkLst>
            <pc:docMk/>
            <pc:sldMk cId="1480409730" sldId="262"/>
            <ac:picMk id="7" creationId="{28D584F6-0A2B-4D76-8BE5-D5A27ADBCF3F}"/>
          </ac:picMkLst>
        </pc:picChg>
        <pc:picChg chg="mod">
          <ac:chgData name="Claydon, Jennifer" userId="ce0eb07d-25b6-48a6-8fb4-8758c2501a97" providerId="ADAL" clId="{A66C5751-CCE8-4120-A970-83D53A6A87BC}" dt="2022-04-14T09:44:18.835" v="58" actId="1076"/>
          <ac:picMkLst>
            <pc:docMk/>
            <pc:sldMk cId="1480409730" sldId="262"/>
            <ac:picMk id="8" creationId="{205A5A9D-BC42-451B-8275-5AFD65CA51B2}"/>
          </ac:picMkLst>
        </pc:picChg>
        <pc:picChg chg="mod">
          <ac:chgData name="Claydon, Jennifer" userId="ce0eb07d-25b6-48a6-8fb4-8758c2501a97" providerId="ADAL" clId="{A66C5751-CCE8-4120-A970-83D53A6A87BC}" dt="2022-04-14T09:56:41.297" v="467" actId="1076"/>
          <ac:picMkLst>
            <pc:docMk/>
            <pc:sldMk cId="1480409730" sldId="262"/>
            <ac:picMk id="9" creationId="{9EE44747-B8BA-4108-9D1A-02FED06B6E18}"/>
          </ac:picMkLst>
        </pc:picChg>
        <pc:picChg chg="mod">
          <ac:chgData name="Claydon, Jennifer" userId="ce0eb07d-25b6-48a6-8fb4-8758c2501a97" providerId="ADAL" clId="{A66C5751-CCE8-4120-A970-83D53A6A87BC}" dt="2022-04-14T09:51:21.984" v="317" actId="1076"/>
          <ac:picMkLst>
            <pc:docMk/>
            <pc:sldMk cId="1480409730" sldId="262"/>
            <ac:picMk id="10" creationId="{26AF35E7-4536-4C13-A6D4-0395B64FD913}"/>
          </ac:picMkLst>
        </pc:picChg>
        <pc:picChg chg="mod">
          <ac:chgData name="Claydon, Jennifer" userId="ce0eb07d-25b6-48a6-8fb4-8758c2501a97" providerId="ADAL" clId="{A66C5751-CCE8-4120-A970-83D53A6A87BC}" dt="2022-04-14T14:09:30.411" v="4199" actId="1076"/>
          <ac:picMkLst>
            <pc:docMk/>
            <pc:sldMk cId="1480409730" sldId="262"/>
            <ac:picMk id="11" creationId="{9B5A5A74-3F51-4C65-B9B9-D66C33757EAF}"/>
          </ac:picMkLst>
        </pc:picChg>
        <pc:picChg chg="mod">
          <ac:chgData name="Claydon, Jennifer" userId="ce0eb07d-25b6-48a6-8fb4-8758c2501a97" providerId="ADAL" clId="{A66C5751-CCE8-4120-A970-83D53A6A87BC}" dt="2022-04-14T09:44:39.824" v="76" actId="1076"/>
          <ac:picMkLst>
            <pc:docMk/>
            <pc:sldMk cId="1480409730" sldId="262"/>
            <ac:picMk id="12" creationId="{78C563F7-3C50-45B3-A826-21B5810F6C91}"/>
          </ac:picMkLst>
        </pc:picChg>
        <pc:picChg chg="mod">
          <ac:chgData name="Claydon, Jennifer" userId="ce0eb07d-25b6-48a6-8fb4-8758c2501a97" providerId="ADAL" clId="{A66C5751-CCE8-4120-A970-83D53A6A87BC}" dt="2022-04-14T09:45:51.652" v="157" actId="1076"/>
          <ac:picMkLst>
            <pc:docMk/>
            <pc:sldMk cId="1480409730" sldId="262"/>
            <ac:picMk id="13" creationId="{75224050-DBED-4BC5-B5D5-7A3F9F92E486}"/>
          </ac:picMkLst>
        </pc:picChg>
        <pc:picChg chg="add mod">
          <ac:chgData name="Claydon, Jennifer" userId="ce0eb07d-25b6-48a6-8fb4-8758c2501a97" providerId="ADAL" clId="{A66C5751-CCE8-4120-A970-83D53A6A87BC}" dt="2022-04-14T13:47:54.306" v="3959"/>
          <ac:picMkLst>
            <pc:docMk/>
            <pc:sldMk cId="1480409730" sldId="262"/>
            <ac:picMk id="16" creationId="{A8D82E1F-C1FB-4F9B-B836-5E5E8A2DB479}"/>
          </ac:picMkLst>
        </pc:picChg>
      </pc:sldChg>
      <pc:sldChg chg="addSp delSp modSp new mod modTransition addAnim delAnim modAnim modNotesTx">
        <pc:chgData name="Claydon, Jennifer" userId="ce0eb07d-25b6-48a6-8fb4-8758c2501a97" providerId="ADAL" clId="{A66C5751-CCE8-4120-A970-83D53A6A87BC}" dt="2022-04-14T14:23:03.477" v="4315" actId="1035"/>
        <pc:sldMkLst>
          <pc:docMk/>
          <pc:sldMk cId="2681518262" sldId="263"/>
        </pc:sldMkLst>
        <pc:spChg chg="del">
          <ac:chgData name="Claydon, Jennifer" userId="ce0eb07d-25b6-48a6-8fb4-8758c2501a97" providerId="ADAL" clId="{A66C5751-CCE8-4120-A970-83D53A6A87BC}" dt="2022-04-14T09:52:32.854" v="338" actId="478"/>
          <ac:spMkLst>
            <pc:docMk/>
            <pc:sldMk cId="2681518262" sldId="263"/>
            <ac:spMk id="2" creationId="{826F036A-C703-462F-842B-870380259894}"/>
          </ac:spMkLst>
        </pc:spChg>
        <pc:spChg chg="del">
          <ac:chgData name="Claydon, Jennifer" userId="ce0eb07d-25b6-48a6-8fb4-8758c2501a97" providerId="ADAL" clId="{A66C5751-CCE8-4120-A970-83D53A6A87BC}" dt="2022-04-14T09:52:33.457" v="339" actId="478"/>
          <ac:spMkLst>
            <pc:docMk/>
            <pc:sldMk cId="2681518262" sldId="263"/>
            <ac:spMk id="3" creationId="{2BD394B9-FB50-471A-AE77-337CB6376EA0}"/>
          </ac:spMkLst>
        </pc:spChg>
        <pc:spChg chg="add mod">
          <ac:chgData name="Claydon, Jennifer" userId="ce0eb07d-25b6-48a6-8fb4-8758c2501a97" providerId="ADAL" clId="{A66C5751-CCE8-4120-A970-83D53A6A87BC}" dt="2022-04-14T13:40:04.829" v="3800" actId="207"/>
          <ac:spMkLst>
            <pc:docMk/>
            <pc:sldMk cId="2681518262" sldId="263"/>
            <ac:spMk id="4" creationId="{101D53C6-E57F-4C85-88CB-1CB69F2751A2}"/>
          </ac:spMkLst>
        </pc:spChg>
        <pc:spChg chg="add del mod">
          <ac:chgData name="Claydon, Jennifer" userId="ce0eb07d-25b6-48a6-8fb4-8758c2501a97" providerId="ADAL" clId="{A66C5751-CCE8-4120-A970-83D53A6A87BC}" dt="2022-04-14T09:57:10.105" v="472" actId="478"/>
          <ac:spMkLst>
            <pc:docMk/>
            <pc:sldMk cId="2681518262" sldId="263"/>
            <ac:spMk id="4" creationId="{6CBC99E3-57F9-4D74-B8F9-51303FFDB6A7}"/>
          </ac:spMkLst>
        </pc:spChg>
        <pc:spChg chg="add del mod">
          <ac:chgData name="Claydon, Jennifer" userId="ce0eb07d-25b6-48a6-8fb4-8758c2501a97" providerId="ADAL" clId="{A66C5751-CCE8-4120-A970-83D53A6A87BC}" dt="2022-04-14T09:57:11.003" v="473" actId="478"/>
          <ac:spMkLst>
            <pc:docMk/>
            <pc:sldMk cId="2681518262" sldId="263"/>
            <ac:spMk id="5" creationId="{9298444F-77B9-4FCB-BD21-B20B8A4F4B47}"/>
          </ac:spMkLst>
        </pc:spChg>
        <pc:spChg chg="add mod ord">
          <ac:chgData name="Claydon, Jennifer" userId="ce0eb07d-25b6-48a6-8fb4-8758c2501a97" providerId="ADAL" clId="{A66C5751-CCE8-4120-A970-83D53A6A87BC}" dt="2022-04-14T14:20:05.546" v="4271" actId="1076"/>
          <ac:spMkLst>
            <pc:docMk/>
            <pc:sldMk cId="2681518262" sldId="263"/>
            <ac:spMk id="6" creationId="{D1866AE3-05E6-475D-A408-9330FC0AC630}"/>
          </ac:spMkLst>
        </pc:spChg>
        <pc:spChg chg="add mod">
          <ac:chgData name="Claydon, Jennifer" userId="ce0eb07d-25b6-48a6-8fb4-8758c2501a97" providerId="ADAL" clId="{A66C5751-CCE8-4120-A970-83D53A6A87BC}" dt="2022-04-14T14:20:02.113" v="4269" actId="1076"/>
          <ac:spMkLst>
            <pc:docMk/>
            <pc:sldMk cId="2681518262" sldId="263"/>
            <ac:spMk id="20" creationId="{3AAD0DB6-49EE-47FD-B06B-FC4F412B179D}"/>
          </ac:spMkLst>
        </pc:spChg>
        <pc:spChg chg="add del mod">
          <ac:chgData name="Claydon, Jennifer" userId="ce0eb07d-25b6-48a6-8fb4-8758c2501a97" providerId="ADAL" clId="{A66C5751-CCE8-4120-A970-83D53A6A87BC}" dt="2022-04-14T09:55:15.986" v="414"/>
          <ac:spMkLst>
            <pc:docMk/>
            <pc:sldMk cId="2681518262" sldId="263"/>
            <ac:spMk id="20" creationId="{DF264ADE-40A6-4B63-BF1C-639F635A4C90}"/>
          </ac:spMkLst>
        </pc:spChg>
        <pc:spChg chg="add mod">
          <ac:chgData name="Claydon, Jennifer" userId="ce0eb07d-25b6-48a6-8fb4-8758c2501a97" providerId="ADAL" clId="{A66C5751-CCE8-4120-A970-83D53A6A87BC}" dt="2022-04-14T14:22:45.077" v="4302" actId="1076"/>
          <ac:spMkLst>
            <pc:docMk/>
            <pc:sldMk cId="2681518262" sldId="263"/>
            <ac:spMk id="21" creationId="{E7D69D32-D302-4618-BB6D-4FF157C2592A}"/>
          </ac:spMkLst>
        </pc:spChg>
        <pc:spChg chg="add mod">
          <ac:chgData name="Claydon, Jennifer" userId="ce0eb07d-25b6-48a6-8fb4-8758c2501a97" providerId="ADAL" clId="{A66C5751-CCE8-4120-A970-83D53A6A87BC}" dt="2022-04-14T14:20:10.002" v="4272" actId="1076"/>
          <ac:spMkLst>
            <pc:docMk/>
            <pc:sldMk cId="2681518262" sldId="263"/>
            <ac:spMk id="22" creationId="{918E0B15-FA71-4229-BDCD-049823809EAE}"/>
          </ac:spMkLst>
        </pc:spChg>
        <pc:spChg chg="add mod">
          <ac:chgData name="Claydon, Jennifer" userId="ce0eb07d-25b6-48a6-8fb4-8758c2501a97" providerId="ADAL" clId="{A66C5751-CCE8-4120-A970-83D53A6A87BC}" dt="2022-04-14T09:57:15.390" v="475" actId="1076"/>
          <ac:spMkLst>
            <pc:docMk/>
            <pc:sldMk cId="2681518262" sldId="263"/>
            <ac:spMk id="23" creationId="{3B020139-9B53-46C6-AEE6-DF171514EEB9}"/>
          </ac:spMkLst>
        </pc:spChg>
        <pc:spChg chg="add mod">
          <ac:chgData name="Claydon, Jennifer" userId="ce0eb07d-25b6-48a6-8fb4-8758c2501a97" providerId="ADAL" clId="{A66C5751-CCE8-4120-A970-83D53A6A87BC}" dt="2022-04-14T09:57:36.497" v="485" actId="1076"/>
          <ac:spMkLst>
            <pc:docMk/>
            <pc:sldMk cId="2681518262" sldId="263"/>
            <ac:spMk id="24" creationId="{7BA8C377-242F-4D33-8B27-043FCB8DDABA}"/>
          </ac:spMkLst>
        </pc:spChg>
        <pc:spChg chg="add del mod">
          <ac:chgData name="Claydon, Jennifer" userId="ce0eb07d-25b6-48a6-8fb4-8758c2501a97" providerId="ADAL" clId="{A66C5751-CCE8-4120-A970-83D53A6A87BC}" dt="2022-04-14T09:58:09.555" v="490"/>
          <ac:spMkLst>
            <pc:docMk/>
            <pc:sldMk cId="2681518262" sldId="263"/>
            <ac:spMk id="25" creationId="{57B8030C-03E5-4310-B168-329600417C3F}"/>
          </ac:spMkLst>
        </pc:spChg>
        <pc:picChg chg="add del mod">
          <ac:chgData name="Claydon, Jennifer" userId="ce0eb07d-25b6-48a6-8fb4-8758c2501a97" providerId="ADAL" clId="{A66C5751-CCE8-4120-A970-83D53A6A87BC}" dt="2022-04-14T13:37:59.983" v="3772"/>
          <ac:picMkLst>
            <pc:docMk/>
            <pc:sldMk cId="2681518262" sldId="263"/>
            <ac:picMk id="2" creationId="{4CCDF543-36F2-45E2-A279-81DEE8505B3F}"/>
          </ac:picMkLst>
        </pc:picChg>
        <pc:picChg chg="add del mod">
          <ac:chgData name="Claydon, Jennifer" userId="ce0eb07d-25b6-48a6-8fb4-8758c2501a97" providerId="ADAL" clId="{A66C5751-CCE8-4120-A970-83D53A6A87BC}" dt="2022-04-14T13:44:27.043" v="3932"/>
          <ac:picMkLst>
            <pc:docMk/>
            <pc:sldMk cId="2681518262" sldId="263"/>
            <ac:picMk id="3" creationId="{4846B267-F772-4CBF-8796-1975FB515631}"/>
          </ac:picMkLst>
        </pc:picChg>
        <pc:picChg chg="add mod ord">
          <ac:chgData name="Claydon, Jennifer" userId="ce0eb07d-25b6-48a6-8fb4-8758c2501a97" providerId="ADAL" clId="{A66C5751-CCE8-4120-A970-83D53A6A87BC}" dt="2022-04-14T13:40:51.638" v="3817" actId="1076"/>
          <ac:picMkLst>
            <pc:docMk/>
            <pc:sldMk cId="2681518262" sldId="263"/>
            <ac:picMk id="7" creationId="{ECC31D88-D0F4-4267-B7A3-3D5D39F4B2B5}"/>
          </ac:picMkLst>
        </pc:picChg>
        <pc:picChg chg="add mod">
          <ac:chgData name="Claydon, Jennifer" userId="ce0eb07d-25b6-48a6-8fb4-8758c2501a97" providerId="ADAL" clId="{A66C5751-CCE8-4120-A970-83D53A6A87BC}" dt="2022-04-14T13:47:54.306" v="3959"/>
          <ac:picMkLst>
            <pc:docMk/>
            <pc:sldMk cId="2681518262" sldId="263"/>
            <ac:picMk id="8" creationId="{0A0A6837-5D29-43E7-A5E2-BE8FDC7CED9A}"/>
          </ac:picMkLst>
        </pc:picChg>
        <pc:picChg chg="add mod ord">
          <ac:chgData name="Claydon, Jennifer" userId="ce0eb07d-25b6-48a6-8fb4-8758c2501a97" providerId="ADAL" clId="{A66C5751-CCE8-4120-A970-83D53A6A87BC}" dt="2022-04-14T13:40:20.024" v="3811" actId="166"/>
          <ac:picMkLst>
            <pc:docMk/>
            <pc:sldMk cId="2681518262" sldId="263"/>
            <ac:picMk id="12" creationId="{00BD9FAA-4AE0-4340-BD19-459C708A3E60}"/>
          </ac:picMkLst>
        </pc:picChg>
        <pc:picChg chg="add mod">
          <ac:chgData name="Claydon, Jennifer" userId="ce0eb07d-25b6-48a6-8fb4-8758c2501a97" providerId="ADAL" clId="{A66C5751-CCE8-4120-A970-83D53A6A87BC}" dt="2022-04-14T09:55:39.817" v="454" actId="1076"/>
          <ac:picMkLst>
            <pc:docMk/>
            <pc:sldMk cId="2681518262" sldId="263"/>
            <ac:picMk id="13" creationId="{F351FAE1-176C-46D8-BF1E-1CF78745EFEB}"/>
          </ac:picMkLst>
        </pc:picChg>
        <pc:picChg chg="add del mod">
          <ac:chgData name="Claydon, Jennifer" userId="ce0eb07d-25b6-48a6-8fb4-8758c2501a97" providerId="ADAL" clId="{A66C5751-CCE8-4120-A970-83D53A6A87BC}" dt="2022-04-14T14:19:37.194" v="4263" actId="478"/>
          <ac:picMkLst>
            <pc:docMk/>
            <pc:sldMk cId="2681518262" sldId="263"/>
            <ac:picMk id="15" creationId="{58140B15-6648-4544-B873-99B3287E7DEC}"/>
          </ac:picMkLst>
        </pc:picChg>
        <pc:picChg chg="add mod">
          <ac:chgData name="Claydon, Jennifer" userId="ce0eb07d-25b6-48a6-8fb4-8758c2501a97" providerId="ADAL" clId="{A66C5751-CCE8-4120-A970-83D53A6A87BC}" dt="2022-04-14T14:20:02.113" v="4269" actId="1076"/>
          <ac:picMkLst>
            <pc:docMk/>
            <pc:sldMk cId="2681518262" sldId="263"/>
            <ac:picMk id="25" creationId="{45200939-7BE4-4BC2-ADF8-4B403B124A31}"/>
          </ac:picMkLst>
        </pc:picChg>
        <pc:inkChg chg="add del">
          <ac:chgData name="Claydon, Jennifer" userId="ce0eb07d-25b6-48a6-8fb4-8758c2501a97" providerId="ADAL" clId="{A66C5751-CCE8-4120-A970-83D53A6A87BC}" dt="2022-04-14T09:53:26.281" v="355" actId="9405"/>
          <ac:inkMkLst>
            <pc:docMk/>
            <pc:sldMk cId="2681518262" sldId="263"/>
            <ac:inkMk id="8" creationId="{F8D4540D-0862-41A3-B8D1-F0130B02DD1A}"/>
          </ac:inkMkLst>
        </pc:inkChg>
        <pc:inkChg chg="add del mod">
          <ac:chgData name="Claydon, Jennifer" userId="ce0eb07d-25b6-48a6-8fb4-8758c2501a97" providerId="ADAL" clId="{A66C5751-CCE8-4120-A970-83D53A6A87BC}" dt="2022-04-14T09:55:08.258" v="412" actId="478"/>
          <ac:inkMkLst>
            <pc:docMk/>
            <pc:sldMk cId="2681518262" sldId="263"/>
            <ac:inkMk id="9" creationId="{27812AB3-0765-499B-9AA1-65CBF240CA71}"/>
          </ac:inkMkLst>
        </pc:inkChg>
        <pc:cxnChg chg="add del mod">
          <ac:chgData name="Claydon, Jennifer" userId="ce0eb07d-25b6-48a6-8fb4-8758c2501a97" providerId="ADAL" clId="{A66C5751-CCE8-4120-A970-83D53A6A87BC}" dt="2022-04-14T13:40:48.649" v="3816" actId="478"/>
          <ac:cxnSpMkLst>
            <pc:docMk/>
            <pc:sldMk cId="2681518262" sldId="263"/>
            <ac:cxnSpMk id="11" creationId="{64190FC1-76E3-46C5-9A5F-B7B9AA696CB5}"/>
          </ac:cxnSpMkLst>
        </pc:cxnChg>
        <pc:cxnChg chg="add del mod">
          <ac:chgData name="Claydon, Jennifer" userId="ce0eb07d-25b6-48a6-8fb4-8758c2501a97" providerId="ADAL" clId="{A66C5751-CCE8-4120-A970-83D53A6A87BC}" dt="2022-04-14T09:54:20.090" v="381" actId="478"/>
          <ac:cxnSpMkLst>
            <pc:docMk/>
            <pc:sldMk cId="2681518262" sldId="263"/>
            <ac:cxnSpMk id="14" creationId="{C739D856-B029-4279-9DE3-951167091955}"/>
          </ac:cxnSpMkLst>
        </pc:cxnChg>
        <pc:cxnChg chg="add del mod">
          <ac:chgData name="Claydon, Jennifer" userId="ce0eb07d-25b6-48a6-8fb4-8758c2501a97" providerId="ADAL" clId="{A66C5751-CCE8-4120-A970-83D53A6A87BC}" dt="2022-04-14T14:20:12.063" v="4276" actId="478"/>
          <ac:cxnSpMkLst>
            <pc:docMk/>
            <pc:sldMk cId="2681518262" sldId="263"/>
            <ac:cxnSpMk id="17" creationId="{90E91D44-A3BB-41A8-A6AD-6D06A67889B1}"/>
          </ac:cxnSpMkLst>
        </pc:cxnChg>
        <pc:cxnChg chg="add mod">
          <ac:chgData name="Claydon, Jennifer" userId="ce0eb07d-25b6-48a6-8fb4-8758c2501a97" providerId="ADAL" clId="{A66C5751-CCE8-4120-A970-83D53A6A87BC}" dt="2022-04-14T14:23:00.334" v="4311" actId="1035"/>
          <ac:cxnSpMkLst>
            <pc:docMk/>
            <pc:sldMk cId="2681518262" sldId="263"/>
            <ac:cxnSpMk id="18" creationId="{903F6E47-D59D-4664-854C-5E5FE5B62274}"/>
          </ac:cxnSpMkLst>
        </pc:cxnChg>
        <pc:cxnChg chg="add del mod">
          <ac:chgData name="Claydon, Jennifer" userId="ce0eb07d-25b6-48a6-8fb4-8758c2501a97" providerId="ADAL" clId="{A66C5751-CCE8-4120-A970-83D53A6A87BC}" dt="2022-04-14T14:20:15.526" v="4277" actId="478"/>
          <ac:cxnSpMkLst>
            <pc:docMk/>
            <pc:sldMk cId="2681518262" sldId="263"/>
            <ac:cxnSpMk id="19" creationId="{6131251D-04DB-4A6C-AC12-D3FD220F1CC0}"/>
          </ac:cxnSpMkLst>
        </pc:cxnChg>
        <pc:cxnChg chg="add mod">
          <ac:chgData name="Claydon, Jennifer" userId="ce0eb07d-25b6-48a6-8fb4-8758c2501a97" providerId="ADAL" clId="{A66C5751-CCE8-4120-A970-83D53A6A87BC}" dt="2022-04-14T14:23:03.477" v="4315" actId="1035"/>
          <ac:cxnSpMkLst>
            <pc:docMk/>
            <pc:sldMk cId="2681518262" sldId="263"/>
            <ac:cxnSpMk id="26" creationId="{11554CB1-5562-4567-8E91-E5434B7C5A97}"/>
          </ac:cxnSpMkLst>
        </pc:cxnChg>
      </pc:sldChg>
      <pc:sldChg chg="addSp delSp modSp add mod modTransition setBg modAnim modNotesTx">
        <pc:chgData name="Claydon, Jennifer" userId="ce0eb07d-25b6-48a6-8fb4-8758c2501a97" providerId="ADAL" clId="{A66C5751-CCE8-4120-A970-83D53A6A87BC}" dt="2022-04-14T14:32:49.389" v="4474" actId="403"/>
        <pc:sldMkLst>
          <pc:docMk/>
          <pc:sldMk cId="2498340264" sldId="264"/>
        </pc:sldMkLst>
        <pc:spChg chg="mod">
          <ac:chgData name="Claydon, Jennifer" userId="ce0eb07d-25b6-48a6-8fb4-8758c2501a97" providerId="ADAL" clId="{A66C5751-CCE8-4120-A970-83D53A6A87BC}" dt="2022-04-14T14:32:49.389" v="4474" actId="403"/>
          <ac:spMkLst>
            <pc:docMk/>
            <pc:sldMk cId="2498340264" sldId="264"/>
            <ac:spMk id="2" creationId="{56146D18-A906-4DE7-B87A-BF907223392D}"/>
          </ac:spMkLst>
        </pc:spChg>
        <pc:picChg chg="add del mod">
          <ac:chgData name="Claydon, Jennifer" userId="ce0eb07d-25b6-48a6-8fb4-8758c2501a97" providerId="ADAL" clId="{A66C5751-CCE8-4120-A970-83D53A6A87BC}" dt="2022-04-14T13:44:27.043" v="3932"/>
          <ac:picMkLst>
            <pc:docMk/>
            <pc:sldMk cId="2498340264" sldId="264"/>
            <ac:picMk id="3" creationId="{CC714314-3FE9-4873-83AD-4EA181380B0F}"/>
          </ac:picMkLst>
        </pc:picChg>
        <pc:picChg chg="add mod">
          <ac:chgData name="Claydon, Jennifer" userId="ce0eb07d-25b6-48a6-8fb4-8758c2501a97" providerId="ADAL" clId="{A66C5751-CCE8-4120-A970-83D53A6A87BC}" dt="2022-04-14T13:47:54.306" v="3959"/>
          <ac:picMkLst>
            <pc:docMk/>
            <pc:sldMk cId="2498340264" sldId="264"/>
            <ac:picMk id="4" creationId="{7B7B2216-7FDD-4F0B-856F-E127DFE96C5F}"/>
          </ac:picMkLst>
        </pc:picChg>
        <pc:picChg chg="mod">
          <ac:chgData name="Claydon, Jennifer" userId="ce0eb07d-25b6-48a6-8fb4-8758c2501a97" providerId="ADAL" clId="{A66C5751-CCE8-4120-A970-83D53A6A87BC}" dt="2022-04-14T13:41:12.486" v="3828" actId="1038"/>
          <ac:picMkLst>
            <pc:docMk/>
            <pc:sldMk cId="2498340264" sldId="264"/>
            <ac:picMk id="9" creationId="{60CD6010-A4AD-40F3-81DF-71EC1431CF41}"/>
          </ac:picMkLst>
        </pc:picChg>
      </pc:sldChg>
      <pc:sldChg chg="addSp delSp modSp new mod modTransition modAnim modNotesTx">
        <pc:chgData name="Claydon, Jennifer" userId="ce0eb07d-25b6-48a6-8fb4-8758c2501a97" providerId="ADAL" clId="{A66C5751-CCE8-4120-A970-83D53A6A87BC}" dt="2022-04-14T14:03:48.071" v="4122"/>
        <pc:sldMkLst>
          <pc:docMk/>
          <pc:sldMk cId="62347216" sldId="265"/>
        </pc:sldMkLst>
        <pc:spChg chg="del">
          <ac:chgData name="Claydon, Jennifer" userId="ce0eb07d-25b6-48a6-8fb4-8758c2501a97" providerId="ADAL" clId="{A66C5751-CCE8-4120-A970-83D53A6A87BC}" dt="2022-04-14T10:34:05.281" v="1072" actId="478"/>
          <ac:spMkLst>
            <pc:docMk/>
            <pc:sldMk cId="62347216" sldId="265"/>
            <ac:spMk id="2" creationId="{8340674C-DD62-403F-8E52-42A1066AACB7}"/>
          </ac:spMkLst>
        </pc:spChg>
        <pc:spChg chg="del">
          <ac:chgData name="Claydon, Jennifer" userId="ce0eb07d-25b6-48a6-8fb4-8758c2501a97" providerId="ADAL" clId="{A66C5751-CCE8-4120-A970-83D53A6A87BC}" dt="2022-04-14T10:29:13.058" v="937" actId="931"/>
          <ac:spMkLst>
            <pc:docMk/>
            <pc:sldMk cId="62347216" sldId="265"/>
            <ac:spMk id="3" creationId="{403ED49F-10FD-4AA0-89DC-6BB7FEA64911}"/>
          </ac:spMkLst>
        </pc:spChg>
        <pc:spChg chg="add mod">
          <ac:chgData name="Claydon, Jennifer" userId="ce0eb07d-25b6-48a6-8fb4-8758c2501a97" providerId="ADAL" clId="{A66C5751-CCE8-4120-A970-83D53A6A87BC}" dt="2022-04-14T10:34:14.134" v="1092" actId="1035"/>
          <ac:spMkLst>
            <pc:docMk/>
            <pc:sldMk cId="62347216" sldId="265"/>
            <ac:spMk id="5" creationId="{047FDAF0-EE65-4630-B434-B838F5E3870D}"/>
          </ac:spMkLst>
        </pc:spChg>
        <pc:spChg chg="add mod">
          <ac:chgData name="Claydon, Jennifer" userId="ce0eb07d-25b6-48a6-8fb4-8758c2501a97" providerId="ADAL" clId="{A66C5751-CCE8-4120-A970-83D53A6A87BC}" dt="2022-04-14T10:34:14.134" v="1092" actId="1035"/>
          <ac:spMkLst>
            <pc:docMk/>
            <pc:sldMk cId="62347216" sldId="265"/>
            <ac:spMk id="6" creationId="{914A0DA3-3E6D-4EBD-85CF-EBF82B8E8509}"/>
          </ac:spMkLst>
        </pc:spChg>
        <pc:spChg chg="add mod ord">
          <ac:chgData name="Claydon, Jennifer" userId="ce0eb07d-25b6-48a6-8fb4-8758c2501a97" providerId="ADAL" clId="{A66C5751-CCE8-4120-A970-83D53A6A87BC}" dt="2022-04-14T12:22:50.077" v="3097" actId="167"/>
          <ac:spMkLst>
            <pc:docMk/>
            <pc:sldMk cId="62347216" sldId="265"/>
            <ac:spMk id="7" creationId="{FD6C8CFF-042B-41B4-B8ED-2405804A2FAB}"/>
          </ac:spMkLst>
        </pc:spChg>
        <pc:graphicFrameChg chg="add mod ord modGraphic">
          <ac:chgData name="Claydon, Jennifer" userId="ce0eb07d-25b6-48a6-8fb4-8758c2501a97" providerId="ADAL" clId="{A66C5751-CCE8-4120-A970-83D53A6A87BC}" dt="2022-04-14T10:34:14.134" v="1092" actId="1035"/>
          <ac:graphicFrameMkLst>
            <pc:docMk/>
            <pc:sldMk cId="62347216" sldId="265"/>
            <ac:graphicFrameMk id="4" creationId="{856F2DF5-F4B0-4E65-8174-ADAA35DA01F4}"/>
          </ac:graphicFrameMkLst>
        </pc:graphicFrameChg>
        <pc:picChg chg="add del mod">
          <ac:chgData name="Claydon, Jennifer" userId="ce0eb07d-25b6-48a6-8fb4-8758c2501a97" providerId="ADAL" clId="{A66C5751-CCE8-4120-A970-83D53A6A87BC}" dt="2022-04-14T13:44:27.043" v="3932"/>
          <ac:picMkLst>
            <pc:docMk/>
            <pc:sldMk cId="62347216" sldId="265"/>
            <ac:picMk id="2" creationId="{7AB647AE-E4BE-4EC7-8609-E8CC62A09AD3}"/>
          </ac:picMkLst>
        </pc:picChg>
        <pc:picChg chg="add mod">
          <ac:chgData name="Claydon, Jennifer" userId="ce0eb07d-25b6-48a6-8fb4-8758c2501a97" providerId="ADAL" clId="{A66C5751-CCE8-4120-A970-83D53A6A87BC}" dt="2022-04-14T13:47:54.306" v="3959"/>
          <ac:picMkLst>
            <pc:docMk/>
            <pc:sldMk cId="62347216" sldId="265"/>
            <ac:picMk id="3" creationId="{7D372722-C1E5-4530-9630-BE3B6C83B824}"/>
          </ac:picMkLst>
        </pc:picChg>
      </pc:sldChg>
      <pc:sldChg chg="addSp delSp modSp new mod modTransition delAnim modAnim modNotesTx">
        <pc:chgData name="Claydon, Jennifer" userId="ce0eb07d-25b6-48a6-8fb4-8758c2501a97" providerId="ADAL" clId="{A66C5751-CCE8-4120-A970-83D53A6A87BC}" dt="2022-04-14T14:04:37.987" v="4156"/>
        <pc:sldMkLst>
          <pc:docMk/>
          <pc:sldMk cId="1348672133" sldId="266"/>
        </pc:sldMkLst>
        <pc:spChg chg="del">
          <ac:chgData name="Claydon, Jennifer" userId="ce0eb07d-25b6-48a6-8fb4-8758c2501a97" providerId="ADAL" clId="{A66C5751-CCE8-4120-A970-83D53A6A87BC}" dt="2022-04-14T10:34:55.821" v="1099" actId="478"/>
          <ac:spMkLst>
            <pc:docMk/>
            <pc:sldMk cId="1348672133" sldId="266"/>
            <ac:spMk id="2" creationId="{2B0CB556-EDDC-41C1-9A5A-50706A8E7E17}"/>
          </ac:spMkLst>
        </pc:spChg>
        <pc:spChg chg="del">
          <ac:chgData name="Claydon, Jennifer" userId="ce0eb07d-25b6-48a6-8fb4-8758c2501a97" providerId="ADAL" clId="{A66C5751-CCE8-4120-A970-83D53A6A87BC}" dt="2022-04-14T10:34:55.014" v="1098" actId="478"/>
          <ac:spMkLst>
            <pc:docMk/>
            <pc:sldMk cId="1348672133" sldId="266"/>
            <ac:spMk id="3" creationId="{245B0DD2-3DD2-4874-9ACF-78D0E0A005A4}"/>
          </ac:spMkLst>
        </pc:spChg>
        <pc:spChg chg="add del">
          <ac:chgData name="Claydon, Jennifer" userId="ce0eb07d-25b6-48a6-8fb4-8758c2501a97" providerId="ADAL" clId="{A66C5751-CCE8-4120-A970-83D53A6A87BC}" dt="2022-04-14T10:01:24.502" v="611" actId="22"/>
          <ac:spMkLst>
            <pc:docMk/>
            <pc:sldMk cId="1348672133" sldId="266"/>
            <ac:spMk id="5" creationId="{4BD19A67-757C-4557-A9E4-775C0F7076DB}"/>
          </ac:spMkLst>
        </pc:spChg>
        <pc:spChg chg="add mod ord">
          <ac:chgData name="Claydon, Jennifer" userId="ce0eb07d-25b6-48a6-8fb4-8758c2501a97" providerId="ADAL" clId="{A66C5751-CCE8-4120-A970-83D53A6A87BC}" dt="2022-04-14T10:50:17.294" v="1374" actId="166"/>
          <ac:spMkLst>
            <pc:docMk/>
            <pc:sldMk cId="1348672133" sldId="266"/>
            <ac:spMk id="19" creationId="{5AEAE348-46A7-4B28-B1DB-537CC04A44E7}"/>
          </ac:spMkLst>
        </pc:spChg>
        <pc:spChg chg="add del">
          <ac:chgData name="Claydon, Jennifer" userId="ce0eb07d-25b6-48a6-8fb4-8758c2501a97" providerId="ADAL" clId="{A66C5751-CCE8-4120-A970-83D53A6A87BC}" dt="2022-04-14T10:42:12.422" v="1185" actId="22"/>
          <ac:spMkLst>
            <pc:docMk/>
            <pc:sldMk cId="1348672133" sldId="266"/>
            <ac:spMk id="21" creationId="{FC90602F-E670-4FD5-9D11-0479FE63B870}"/>
          </ac:spMkLst>
        </pc:spChg>
        <pc:spChg chg="add mod">
          <ac:chgData name="Claydon, Jennifer" userId="ce0eb07d-25b6-48a6-8fb4-8758c2501a97" providerId="ADAL" clId="{A66C5751-CCE8-4120-A970-83D53A6A87BC}" dt="2022-04-14T10:48:38.561" v="1329" actId="1076"/>
          <ac:spMkLst>
            <pc:docMk/>
            <pc:sldMk cId="1348672133" sldId="266"/>
            <ac:spMk id="22" creationId="{F9CDF87A-CE13-4555-AA1B-6CD3EE2DA4C5}"/>
          </ac:spMkLst>
        </pc:spChg>
        <pc:spChg chg="add del mod">
          <ac:chgData name="Claydon, Jennifer" userId="ce0eb07d-25b6-48a6-8fb4-8758c2501a97" providerId="ADAL" clId="{A66C5751-CCE8-4120-A970-83D53A6A87BC}" dt="2022-04-14T10:46:49.685" v="1262" actId="478"/>
          <ac:spMkLst>
            <pc:docMk/>
            <pc:sldMk cId="1348672133" sldId="266"/>
            <ac:spMk id="24" creationId="{B0BDA5F5-9EF0-457F-896D-4E13D64411E9}"/>
          </ac:spMkLst>
        </pc:spChg>
        <pc:spChg chg="add mod ord">
          <ac:chgData name="Claydon, Jennifer" userId="ce0eb07d-25b6-48a6-8fb4-8758c2501a97" providerId="ADAL" clId="{A66C5751-CCE8-4120-A970-83D53A6A87BC}" dt="2022-04-14T10:50:17.294" v="1374" actId="166"/>
          <ac:spMkLst>
            <pc:docMk/>
            <pc:sldMk cId="1348672133" sldId="266"/>
            <ac:spMk id="25" creationId="{09376881-1DBE-492B-ADDB-94218FBA284D}"/>
          </ac:spMkLst>
        </pc:spChg>
        <pc:spChg chg="add mod">
          <ac:chgData name="Claydon, Jennifer" userId="ce0eb07d-25b6-48a6-8fb4-8758c2501a97" providerId="ADAL" clId="{A66C5751-CCE8-4120-A970-83D53A6A87BC}" dt="2022-04-14T10:48:38.561" v="1329" actId="1076"/>
          <ac:spMkLst>
            <pc:docMk/>
            <pc:sldMk cId="1348672133" sldId="266"/>
            <ac:spMk id="27" creationId="{FD531350-0BD8-44E1-AE59-D4E8218C16EA}"/>
          </ac:spMkLst>
        </pc:spChg>
        <pc:spChg chg="add mod ord">
          <ac:chgData name="Claydon, Jennifer" userId="ce0eb07d-25b6-48a6-8fb4-8758c2501a97" providerId="ADAL" clId="{A66C5751-CCE8-4120-A970-83D53A6A87BC}" dt="2022-04-14T10:50:17.294" v="1374" actId="166"/>
          <ac:spMkLst>
            <pc:docMk/>
            <pc:sldMk cId="1348672133" sldId="266"/>
            <ac:spMk id="28" creationId="{CAB630D1-6CA6-4F38-BC8E-D87B4BD1F4B4}"/>
          </ac:spMkLst>
        </pc:spChg>
        <pc:spChg chg="add del mod">
          <ac:chgData name="Claydon, Jennifer" userId="ce0eb07d-25b6-48a6-8fb4-8758c2501a97" providerId="ADAL" clId="{A66C5751-CCE8-4120-A970-83D53A6A87BC}" dt="2022-04-14T10:46:56.472" v="1270" actId="478"/>
          <ac:spMkLst>
            <pc:docMk/>
            <pc:sldMk cId="1348672133" sldId="266"/>
            <ac:spMk id="30" creationId="{36681706-3371-4965-89ED-C671DEE34CFE}"/>
          </ac:spMkLst>
        </pc:spChg>
        <pc:spChg chg="add mod ord">
          <ac:chgData name="Claydon, Jennifer" userId="ce0eb07d-25b6-48a6-8fb4-8758c2501a97" providerId="ADAL" clId="{A66C5751-CCE8-4120-A970-83D53A6A87BC}" dt="2022-04-14T10:48:05.280" v="1312" actId="167"/>
          <ac:spMkLst>
            <pc:docMk/>
            <pc:sldMk cId="1348672133" sldId="266"/>
            <ac:spMk id="31" creationId="{6175194A-7501-4B66-BA03-E6C9A1F69FAE}"/>
          </ac:spMkLst>
        </pc:spChg>
        <pc:spChg chg="add del">
          <ac:chgData name="Claydon, Jennifer" userId="ce0eb07d-25b6-48a6-8fb4-8758c2501a97" providerId="ADAL" clId="{A66C5751-CCE8-4120-A970-83D53A6A87BC}" dt="2022-04-14T10:49:41.265" v="1345" actId="22"/>
          <ac:spMkLst>
            <pc:docMk/>
            <pc:sldMk cId="1348672133" sldId="266"/>
            <ac:spMk id="33" creationId="{43F16C10-5859-43FD-9A35-6908DC0AF3EF}"/>
          </ac:spMkLst>
        </pc:spChg>
        <pc:spChg chg="add mod">
          <ac:chgData name="Claydon, Jennifer" userId="ce0eb07d-25b6-48a6-8fb4-8758c2501a97" providerId="ADAL" clId="{A66C5751-CCE8-4120-A970-83D53A6A87BC}" dt="2022-04-14T10:49:52.713" v="1352" actId="1076"/>
          <ac:spMkLst>
            <pc:docMk/>
            <pc:sldMk cId="1348672133" sldId="266"/>
            <ac:spMk id="34" creationId="{1EAA6FC3-0F72-49C2-91D1-BDEC5D9BFC92}"/>
          </ac:spMkLst>
        </pc:spChg>
        <pc:spChg chg="add mod">
          <ac:chgData name="Claydon, Jennifer" userId="ce0eb07d-25b6-48a6-8fb4-8758c2501a97" providerId="ADAL" clId="{A66C5751-CCE8-4120-A970-83D53A6A87BC}" dt="2022-04-14T10:49:56.078" v="1357" actId="1076"/>
          <ac:spMkLst>
            <pc:docMk/>
            <pc:sldMk cId="1348672133" sldId="266"/>
            <ac:spMk id="35" creationId="{B4717FFB-E824-45B9-BD40-BC8518A8BE36}"/>
          </ac:spMkLst>
        </pc:spChg>
        <pc:spChg chg="add mod">
          <ac:chgData name="Claydon, Jennifer" userId="ce0eb07d-25b6-48a6-8fb4-8758c2501a97" providerId="ADAL" clId="{A66C5751-CCE8-4120-A970-83D53A6A87BC}" dt="2022-04-14T10:50:07.559" v="1367" actId="6549"/>
          <ac:spMkLst>
            <pc:docMk/>
            <pc:sldMk cId="1348672133" sldId="266"/>
            <ac:spMk id="36" creationId="{66C99C47-F83F-43DE-9E5C-F42C58342F2B}"/>
          </ac:spMkLst>
        </pc:spChg>
        <pc:spChg chg="add mod ord">
          <ac:chgData name="Claydon, Jennifer" userId="ce0eb07d-25b6-48a6-8fb4-8758c2501a97" providerId="ADAL" clId="{A66C5751-CCE8-4120-A970-83D53A6A87BC}" dt="2022-04-14T12:22:52.584" v="3099" actId="167"/>
          <ac:spMkLst>
            <pc:docMk/>
            <pc:sldMk cId="1348672133" sldId="266"/>
            <ac:spMk id="37" creationId="{9D64E581-6A8A-4B84-96A6-B0D4E02ED13D}"/>
          </ac:spMkLst>
        </pc:spChg>
        <pc:spChg chg="add mod">
          <ac:chgData name="Claydon, Jennifer" userId="ce0eb07d-25b6-48a6-8fb4-8758c2501a97" providerId="ADAL" clId="{A66C5751-CCE8-4120-A970-83D53A6A87BC}" dt="2022-04-14T12:25:03.098" v="3165" actId="554"/>
          <ac:spMkLst>
            <pc:docMk/>
            <pc:sldMk cId="1348672133" sldId="266"/>
            <ac:spMk id="38" creationId="{9E2C3AFD-60BD-4A9F-B9A9-0FD659643649}"/>
          </ac:spMkLst>
        </pc:spChg>
        <pc:spChg chg="add del mod">
          <ac:chgData name="Claydon, Jennifer" userId="ce0eb07d-25b6-48a6-8fb4-8758c2501a97" providerId="ADAL" clId="{A66C5751-CCE8-4120-A970-83D53A6A87BC}" dt="2022-04-14T12:24:09.922" v="3128" actId="478"/>
          <ac:spMkLst>
            <pc:docMk/>
            <pc:sldMk cId="1348672133" sldId="266"/>
            <ac:spMk id="39" creationId="{EF1E465E-01D8-448D-9357-9DC49F6E9483}"/>
          </ac:spMkLst>
        </pc:spChg>
        <pc:spChg chg="add mod">
          <ac:chgData name="Claydon, Jennifer" userId="ce0eb07d-25b6-48a6-8fb4-8758c2501a97" providerId="ADAL" clId="{A66C5751-CCE8-4120-A970-83D53A6A87BC}" dt="2022-04-14T12:25:03.098" v="3165" actId="554"/>
          <ac:spMkLst>
            <pc:docMk/>
            <pc:sldMk cId="1348672133" sldId="266"/>
            <ac:spMk id="41" creationId="{BA0A87E5-24A9-4A67-A613-F46647FF348B}"/>
          </ac:spMkLst>
        </pc:spChg>
        <pc:spChg chg="add mod">
          <ac:chgData name="Claydon, Jennifer" userId="ce0eb07d-25b6-48a6-8fb4-8758c2501a97" providerId="ADAL" clId="{A66C5751-CCE8-4120-A970-83D53A6A87BC}" dt="2022-04-14T12:25:03.098" v="3165" actId="554"/>
          <ac:spMkLst>
            <pc:docMk/>
            <pc:sldMk cId="1348672133" sldId="266"/>
            <ac:spMk id="42" creationId="{18C2D8B4-AEAF-469A-9EBC-5D98D463CDE3}"/>
          </ac:spMkLst>
        </pc:spChg>
        <pc:picChg chg="add del mod">
          <ac:chgData name="Claydon, Jennifer" userId="ce0eb07d-25b6-48a6-8fb4-8758c2501a97" providerId="ADAL" clId="{A66C5751-CCE8-4120-A970-83D53A6A87BC}" dt="2022-04-14T13:44:27.043" v="3932"/>
          <ac:picMkLst>
            <pc:docMk/>
            <pc:sldMk cId="1348672133" sldId="266"/>
            <ac:picMk id="2" creationId="{764DFD5A-09E3-4ABC-ABF3-8F2A093A1BA3}"/>
          </ac:picMkLst>
        </pc:picChg>
        <pc:picChg chg="add mod">
          <ac:chgData name="Claydon, Jennifer" userId="ce0eb07d-25b6-48a6-8fb4-8758c2501a97" providerId="ADAL" clId="{A66C5751-CCE8-4120-A970-83D53A6A87BC}" dt="2022-04-14T13:47:54.306" v="3959"/>
          <ac:picMkLst>
            <pc:docMk/>
            <pc:sldMk cId="1348672133" sldId="266"/>
            <ac:picMk id="3" creationId="{A8FDCCAD-27DB-483B-941F-8A1A0261748B}"/>
          </ac:picMkLst>
        </pc:picChg>
        <pc:picChg chg="add del mod">
          <ac:chgData name="Claydon, Jennifer" userId="ce0eb07d-25b6-48a6-8fb4-8758c2501a97" providerId="ADAL" clId="{A66C5751-CCE8-4120-A970-83D53A6A87BC}" dt="2022-04-14T10:35:34.906" v="1108" actId="478"/>
          <ac:picMkLst>
            <pc:docMk/>
            <pc:sldMk cId="1348672133" sldId="266"/>
            <ac:picMk id="6" creationId="{5588FF66-17FD-4B3C-908D-0FC07375435B}"/>
          </ac:picMkLst>
        </pc:picChg>
        <pc:picChg chg="add del mod">
          <ac:chgData name="Claydon, Jennifer" userId="ce0eb07d-25b6-48a6-8fb4-8758c2501a97" providerId="ADAL" clId="{A66C5751-CCE8-4120-A970-83D53A6A87BC}" dt="2022-04-14T10:35:34.906" v="1108" actId="478"/>
          <ac:picMkLst>
            <pc:docMk/>
            <pc:sldMk cId="1348672133" sldId="266"/>
            <ac:picMk id="7" creationId="{856A4ABD-8CF4-4706-8E88-12A3BE9AE39D}"/>
          </ac:picMkLst>
        </pc:picChg>
        <pc:picChg chg="add del mod">
          <ac:chgData name="Claydon, Jennifer" userId="ce0eb07d-25b6-48a6-8fb4-8758c2501a97" providerId="ADAL" clId="{A66C5751-CCE8-4120-A970-83D53A6A87BC}" dt="2022-04-14T10:35:34.906" v="1108" actId="478"/>
          <ac:picMkLst>
            <pc:docMk/>
            <pc:sldMk cId="1348672133" sldId="266"/>
            <ac:picMk id="8" creationId="{23B48E49-4920-4EB8-9526-0A0437028FBE}"/>
          </ac:picMkLst>
        </pc:picChg>
        <pc:picChg chg="add del mod">
          <ac:chgData name="Claydon, Jennifer" userId="ce0eb07d-25b6-48a6-8fb4-8758c2501a97" providerId="ADAL" clId="{A66C5751-CCE8-4120-A970-83D53A6A87BC}" dt="2022-04-14T10:35:34.906" v="1108" actId="478"/>
          <ac:picMkLst>
            <pc:docMk/>
            <pc:sldMk cId="1348672133" sldId="266"/>
            <ac:picMk id="9" creationId="{20B5C753-3C67-452E-A5B3-38D525152F8A}"/>
          </ac:picMkLst>
        </pc:picChg>
        <pc:picChg chg="add del mod">
          <ac:chgData name="Claydon, Jennifer" userId="ce0eb07d-25b6-48a6-8fb4-8758c2501a97" providerId="ADAL" clId="{A66C5751-CCE8-4120-A970-83D53A6A87BC}" dt="2022-04-14T10:35:34.906" v="1108" actId="478"/>
          <ac:picMkLst>
            <pc:docMk/>
            <pc:sldMk cId="1348672133" sldId="266"/>
            <ac:picMk id="10" creationId="{C26E5C8E-073E-4A61-9CDC-E753E2EC28B7}"/>
          </ac:picMkLst>
        </pc:picChg>
        <pc:picChg chg="add del mod">
          <ac:chgData name="Claydon, Jennifer" userId="ce0eb07d-25b6-48a6-8fb4-8758c2501a97" providerId="ADAL" clId="{A66C5751-CCE8-4120-A970-83D53A6A87BC}" dt="2022-04-14T10:35:34.906" v="1108" actId="478"/>
          <ac:picMkLst>
            <pc:docMk/>
            <pc:sldMk cId="1348672133" sldId="266"/>
            <ac:picMk id="11" creationId="{232843E9-467A-41AC-9DB6-FD3F9A50E689}"/>
          </ac:picMkLst>
        </pc:picChg>
        <pc:picChg chg="add del mod">
          <ac:chgData name="Claydon, Jennifer" userId="ce0eb07d-25b6-48a6-8fb4-8758c2501a97" providerId="ADAL" clId="{A66C5751-CCE8-4120-A970-83D53A6A87BC}" dt="2022-04-14T10:35:34.906" v="1108" actId="478"/>
          <ac:picMkLst>
            <pc:docMk/>
            <pc:sldMk cId="1348672133" sldId="266"/>
            <ac:picMk id="12" creationId="{9566E2FB-3D24-413E-A17C-C2209B5CBFEA}"/>
          </ac:picMkLst>
        </pc:picChg>
        <pc:picChg chg="add mod">
          <ac:chgData name="Claydon, Jennifer" userId="ce0eb07d-25b6-48a6-8fb4-8758c2501a97" providerId="ADAL" clId="{A66C5751-CCE8-4120-A970-83D53A6A87BC}" dt="2022-04-14T10:48:24.073" v="1322" actId="1076"/>
          <ac:picMkLst>
            <pc:docMk/>
            <pc:sldMk cId="1348672133" sldId="266"/>
            <ac:picMk id="14" creationId="{1E332B0F-D644-4233-9BD1-A2115C1C7902}"/>
          </ac:picMkLst>
        </pc:picChg>
        <pc:picChg chg="add mod">
          <ac:chgData name="Claydon, Jennifer" userId="ce0eb07d-25b6-48a6-8fb4-8758c2501a97" providerId="ADAL" clId="{A66C5751-CCE8-4120-A970-83D53A6A87BC}" dt="2022-04-14T10:48:24.073" v="1322" actId="1076"/>
          <ac:picMkLst>
            <pc:docMk/>
            <pc:sldMk cId="1348672133" sldId="266"/>
            <ac:picMk id="16" creationId="{A8424FF7-B5BB-4943-9061-F06FA5D9133D}"/>
          </ac:picMkLst>
        </pc:picChg>
        <pc:picChg chg="add mod">
          <ac:chgData name="Claydon, Jennifer" userId="ce0eb07d-25b6-48a6-8fb4-8758c2501a97" providerId="ADAL" clId="{A66C5751-CCE8-4120-A970-83D53A6A87BC}" dt="2022-04-14T10:48:24.073" v="1322" actId="1076"/>
          <ac:picMkLst>
            <pc:docMk/>
            <pc:sldMk cId="1348672133" sldId="266"/>
            <ac:picMk id="18" creationId="{73A95541-2B5E-4816-84BC-35F41840C332}"/>
          </ac:picMkLst>
        </pc:picChg>
        <pc:picChg chg="add del mod">
          <ac:chgData name="Claydon, Jennifer" userId="ce0eb07d-25b6-48a6-8fb4-8758c2501a97" providerId="ADAL" clId="{A66C5751-CCE8-4120-A970-83D53A6A87BC}" dt="2022-04-14T10:46:48.261" v="1261" actId="478"/>
          <ac:picMkLst>
            <pc:docMk/>
            <pc:sldMk cId="1348672133" sldId="266"/>
            <ac:picMk id="23" creationId="{F49F6385-516C-49E8-B504-E2A21EEDB7A4}"/>
          </ac:picMkLst>
        </pc:picChg>
        <pc:picChg chg="add mod">
          <ac:chgData name="Claydon, Jennifer" userId="ce0eb07d-25b6-48a6-8fb4-8758c2501a97" providerId="ADAL" clId="{A66C5751-CCE8-4120-A970-83D53A6A87BC}" dt="2022-04-14T10:48:38.561" v="1329" actId="1076"/>
          <ac:picMkLst>
            <pc:docMk/>
            <pc:sldMk cId="1348672133" sldId="266"/>
            <ac:picMk id="26" creationId="{59309A20-D5E2-458C-9A02-3FAE831152D1}"/>
          </ac:picMkLst>
        </pc:picChg>
        <pc:picChg chg="add del mod">
          <ac:chgData name="Claydon, Jennifer" userId="ce0eb07d-25b6-48a6-8fb4-8758c2501a97" providerId="ADAL" clId="{A66C5751-CCE8-4120-A970-83D53A6A87BC}" dt="2022-04-14T10:46:54.845" v="1265" actId="478"/>
          <ac:picMkLst>
            <pc:docMk/>
            <pc:sldMk cId="1348672133" sldId="266"/>
            <ac:picMk id="29" creationId="{563768B5-7339-4470-AF9C-B1900FF9F906}"/>
          </ac:picMkLst>
        </pc:picChg>
        <pc:picChg chg="add del mod">
          <ac:chgData name="Claydon, Jennifer" userId="ce0eb07d-25b6-48a6-8fb4-8758c2501a97" providerId="ADAL" clId="{A66C5751-CCE8-4120-A970-83D53A6A87BC}" dt="2022-04-14T12:24:16.925" v="3136"/>
          <ac:picMkLst>
            <pc:docMk/>
            <pc:sldMk cId="1348672133" sldId="266"/>
            <ac:picMk id="40" creationId="{86497749-14BC-4FB8-BDDB-1F25F7E7F310}"/>
          </ac:picMkLst>
        </pc:picChg>
      </pc:sldChg>
      <pc:sldChg chg="addSp delSp modSp new mod modTransition modAnim modNotesTx">
        <pc:chgData name="Claydon, Jennifer" userId="ce0eb07d-25b6-48a6-8fb4-8758c2501a97" providerId="ADAL" clId="{A66C5751-CCE8-4120-A970-83D53A6A87BC}" dt="2022-04-14T13:50:37.342" v="3997"/>
        <pc:sldMkLst>
          <pc:docMk/>
          <pc:sldMk cId="1128162039" sldId="267"/>
        </pc:sldMkLst>
        <pc:spChg chg="del">
          <ac:chgData name="Claydon, Jennifer" userId="ce0eb07d-25b6-48a6-8fb4-8758c2501a97" providerId="ADAL" clId="{A66C5751-CCE8-4120-A970-83D53A6A87BC}" dt="2022-04-14T12:08:25.213" v="2320" actId="478"/>
          <ac:spMkLst>
            <pc:docMk/>
            <pc:sldMk cId="1128162039" sldId="267"/>
            <ac:spMk id="2" creationId="{57B2EA33-5291-483D-873A-4E24F5855E6B}"/>
          </ac:spMkLst>
        </pc:spChg>
        <pc:spChg chg="del">
          <ac:chgData name="Claydon, Jennifer" userId="ce0eb07d-25b6-48a6-8fb4-8758c2501a97" providerId="ADAL" clId="{A66C5751-CCE8-4120-A970-83D53A6A87BC}" dt="2022-04-14T12:08:21.996" v="2319" actId="478"/>
          <ac:spMkLst>
            <pc:docMk/>
            <pc:sldMk cId="1128162039" sldId="267"/>
            <ac:spMk id="3" creationId="{F34B9098-41EF-476D-A943-2B7737C21E13}"/>
          </ac:spMkLst>
        </pc:spChg>
        <pc:spChg chg="add mod">
          <ac:chgData name="Claydon, Jennifer" userId="ce0eb07d-25b6-48a6-8fb4-8758c2501a97" providerId="ADAL" clId="{A66C5751-CCE8-4120-A970-83D53A6A87BC}" dt="2022-04-14T12:26:04.803" v="3183" actId="207"/>
          <ac:spMkLst>
            <pc:docMk/>
            <pc:sldMk cId="1128162039" sldId="267"/>
            <ac:spMk id="4" creationId="{E946CEF3-B205-47C2-8156-EE6647C4E64A}"/>
          </ac:spMkLst>
        </pc:spChg>
        <pc:spChg chg="add mod">
          <ac:chgData name="Claydon, Jennifer" userId="ce0eb07d-25b6-48a6-8fb4-8758c2501a97" providerId="ADAL" clId="{A66C5751-CCE8-4120-A970-83D53A6A87BC}" dt="2022-04-14T13:43:41.756" v="3910" actId="14100"/>
          <ac:spMkLst>
            <pc:docMk/>
            <pc:sldMk cId="1128162039" sldId="267"/>
            <ac:spMk id="5" creationId="{0994BCA6-F478-477E-8445-9C42E3B18EB1}"/>
          </ac:spMkLst>
        </pc:spChg>
        <pc:spChg chg="mod">
          <ac:chgData name="Claydon, Jennifer" userId="ce0eb07d-25b6-48a6-8fb4-8758c2501a97" providerId="ADAL" clId="{A66C5751-CCE8-4120-A970-83D53A6A87BC}" dt="2022-04-14T12:11:26.748" v="2389" actId="208"/>
          <ac:spMkLst>
            <pc:docMk/>
            <pc:sldMk cId="1128162039" sldId="267"/>
            <ac:spMk id="8" creationId="{0112E3F9-6F75-4AFD-8453-130D8B126552}"/>
          </ac:spMkLst>
        </pc:spChg>
        <pc:spChg chg="mod">
          <ac:chgData name="Claydon, Jennifer" userId="ce0eb07d-25b6-48a6-8fb4-8758c2501a97" providerId="ADAL" clId="{A66C5751-CCE8-4120-A970-83D53A6A87BC}" dt="2022-04-14T12:11:26.748" v="2389" actId="208"/>
          <ac:spMkLst>
            <pc:docMk/>
            <pc:sldMk cId="1128162039" sldId="267"/>
            <ac:spMk id="9" creationId="{B9A46B57-AF08-4E9B-B6CF-9BAED2BB7FCC}"/>
          </ac:spMkLst>
        </pc:spChg>
        <pc:spChg chg="add mod">
          <ac:chgData name="Claydon, Jennifer" userId="ce0eb07d-25b6-48a6-8fb4-8758c2501a97" providerId="ADAL" clId="{A66C5751-CCE8-4120-A970-83D53A6A87BC}" dt="2022-04-14T12:35:44.981" v="3487" actId="1076"/>
          <ac:spMkLst>
            <pc:docMk/>
            <pc:sldMk cId="1128162039" sldId="267"/>
            <ac:spMk id="12" creationId="{E14DD2BF-EF05-423E-95F7-BD59E8D8543D}"/>
          </ac:spMkLst>
        </pc:spChg>
        <pc:spChg chg="add del mod">
          <ac:chgData name="Claydon, Jennifer" userId="ce0eb07d-25b6-48a6-8fb4-8758c2501a97" providerId="ADAL" clId="{A66C5751-CCE8-4120-A970-83D53A6A87BC}" dt="2022-04-14T12:35:36.910" v="3484" actId="478"/>
          <ac:spMkLst>
            <pc:docMk/>
            <pc:sldMk cId="1128162039" sldId="267"/>
            <ac:spMk id="17" creationId="{6107F745-C735-4366-9335-D3BE7C805FBA}"/>
          </ac:spMkLst>
        </pc:spChg>
        <pc:spChg chg="add mod">
          <ac:chgData name="Claydon, Jennifer" userId="ce0eb07d-25b6-48a6-8fb4-8758c2501a97" providerId="ADAL" clId="{A66C5751-CCE8-4120-A970-83D53A6A87BC}" dt="2022-04-14T12:35:44.981" v="3487" actId="1076"/>
          <ac:spMkLst>
            <pc:docMk/>
            <pc:sldMk cId="1128162039" sldId="267"/>
            <ac:spMk id="19" creationId="{7CE8BCA8-B3F0-4FB4-8891-D3A123FF7139}"/>
          </ac:spMkLst>
        </pc:spChg>
        <pc:spChg chg="add del mod">
          <ac:chgData name="Claydon, Jennifer" userId="ce0eb07d-25b6-48a6-8fb4-8758c2501a97" providerId="ADAL" clId="{A66C5751-CCE8-4120-A970-83D53A6A87BC}" dt="2022-04-14T12:13:55.554" v="2486" actId="478"/>
          <ac:spMkLst>
            <pc:docMk/>
            <pc:sldMk cId="1128162039" sldId="267"/>
            <ac:spMk id="20" creationId="{382D4C72-4E76-45DA-93CE-6DE5E754847E}"/>
          </ac:spMkLst>
        </pc:spChg>
        <pc:spChg chg="add mod">
          <ac:chgData name="Claydon, Jennifer" userId="ce0eb07d-25b6-48a6-8fb4-8758c2501a97" providerId="ADAL" clId="{A66C5751-CCE8-4120-A970-83D53A6A87BC}" dt="2022-04-14T12:38:06.375" v="3555" actId="1076"/>
          <ac:spMkLst>
            <pc:docMk/>
            <pc:sldMk cId="1128162039" sldId="267"/>
            <ac:spMk id="22" creationId="{5D580FA8-2A8F-4E76-BC93-A7AED3621883}"/>
          </ac:spMkLst>
        </pc:spChg>
        <pc:spChg chg="add mod ord">
          <ac:chgData name="Claydon, Jennifer" userId="ce0eb07d-25b6-48a6-8fb4-8758c2501a97" providerId="ADAL" clId="{A66C5751-CCE8-4120-A970-83D53A6A87BC}" dt="2022-04-14T12:25:41.097" v="3176" actId="167"/>
          <ac:spMkLst>
            <pc:docMk/>
            <pc:sldMk cId="1128162039" sldId="267"/>
            <ac:spMk id="23" creationId="{73DC6FB1-6A89-4555-A20F-8B92D6DFFDA6}"/>
          </ac:spMkLst>
        </pc:spChg>
        <pc:grpChg chg="add mod">
          <ac:chgData name="Claydon, Jennifer" userId="ce0eb07d-25b6-48a6-8fb4-8758c2501a97" providerId="ADAL" clId="{A66C5751-CCE8-4120-A970-83D53A6A87BC}" dt="2022-04-14T12:11:56.453" v="2403" actId="14861"/>
          <ac:grpSpMkLst>
            <pc:docMk/>
            <pc:sldMk cId="1128162039" sldId="267"/>
            <ac:grpSpMk id="6" creationId="{61C7E8AC-1052-4332-9646-51493C47E5E3}"/>
          </ac:grpSpMkLst>
        </pc:grpChg>
        <pc:picChg chg="add mod">
          <ac:chgData name="Claydon, Jennifer" userId="ce0eb07d-25b6-48a6-8fb4-8758c2501a97" providerId="ADAL" clId="{A66C5751-CCE8-4120-A970-83D53A6A87BC}" dt="2022-04-14T13:50:37.342" v="3997"/>
          <ac:picMkLst>
            <pc:docMk/>
            <pc:sldMk cId="1128162039" sldId="267"/>
            <ac:picMk id="2" creationId="{C9A59E9A-BA11-4174-B559-7A4757F4D4C4}"/>
          </ac:picMkLst>
        </pc:picChg>
        <pc:picChg chg="add mod">
          <ac:chgData name="Claydon, Jennifer" userId="ce0eb07d-25b6-48a6-8fb4-8758c2501a97" providerId="ADAL" clId="{A66C5751-CCE8-4120-A970-83D53A6A87BC}" dt="2022-04-14T12:35:44.981" v="3487" actId="1076"/>
          <ac:picMkLst>
            <pc:docMk/>
            <pc:sldMk cId="1128162039" sldId="267"/>
            <ac:picMk id="11" creationId="{1EB86960-7D2D-431B-BCD6-EE3B675BDBB6}"/>
          </ac:picMkLst>
        </pc:picChg>
        <pc:picChg chg="add mod">
          <ac:chgData name="Claydon, Jennifer" userId="ce0eb07d-25b6-48a6-8fb4-8758c2501a97" providerId="ADAL" clId="{A66C5751-CCE8-4120-A970-83D53A6A87BC}" dt="2022-04-14T12:35:44.981" v="3487" actId="1076"/>
          <ac:picMkLst>
            <pc:docMk/>
            <pc:sldMk cId="1128162039" sldId="267"/>
            <ac:picMk id="14" creationId="{E5803342-5737-42BA-9E40-42A73977E5B3}"/>
          </ac:picMkLst>
        </pc:picChg>
        <pc:picChg chg="add mod">
          <ac:chgData name="Claydon, Jennifer" userId="ce0eb07d-25b6-48a6-8fb4-8758c2501a97" providerId="ADAL" clId="{A66C5751-CCE8-4120-A970-83D53A6A87BC}" dt="2022-04-14T12:35:44.981" v="3487" actId="1076"/>
          <ac:picMkLst>
            <pc:docMk/>
            <pc:sldMk cId="1128162039" sldId="267"/>
            <ac:picMk id="16" creationId="{C0DC5342-F9F8-499E-BFD0-6DA1A816FFDB}"/>
          </ac:picMkLst>
        </pc:picChg>
        <pc:picChg chg="add mod">
          <ac:chgData name="Claydon, Jennifer" userId="ce0eb07d-25b6-48a6-8fb4-8758c2501a97" providerId="ADAL" clId="{A66C5751-CCE8-4120-A970-83D53A6A87BC}" dt="2022-04-14T12:35:44.981" v="3487" actId="1076"/>
          <ac:picMkLst>
            <pc:docMk/>
            <pc:sldMk cId="1128162039" sldId="267"/>
            <ac:picMk id="18" creationId="{3D16C76D-220A-48D0-AA83-BBCF7EBD533C}"/>
          </ac:picMkLst>
        </pc:picChg>
        <pc:picChg chg="add del mod">
          <ac:chgData name="Claydon, Jennifer" userId="ce0eb07d-25b6-48a6-8fb4-8758c2501a97" providerId="ADAL" clId="{A66C5751-CCE8-4120-A970-83D53A6A87BC}" dt="2022-04-14T12:13:54.600" v="2485" actId="478"/>
          <ac:picMkLst>
            <pc:docMk/>
            <pc:sldMk cId="1128162039" sldId="267"/>
            <ac:picMk id="21" creationId="{E46116AB-7491-4046-9D98-4FCF898A61CF}"/>
          </ac:picMkLst>
        </pc:picChg>
        <pc:inkChg chg="add del">
          <ac:chgData name="Claydon, Jennifer" userId="ce0eb07d-25b6-48a6-8fb4-8758c2501a97" providerId="ADAL" clId="{A66C5751-CCE8-4120-A970-83D53A6A87BC}" dt="2022-04-14T12:27:01.212" v="3203" actId="478"/>
          <ac:inkMkLst>
            <pc:docMk/>
            <pc:sldMk cId="1128162039" sldId="267"/>
            <ac:inkMk id="24" creationId="{C80BDE4E-D521-4A33-8931-D4EB45964A4E}"/>
          </ac:inkMkLst>
        </pc:inkChg>
        <pc:inkChg chg="add del">
          <ac:chgData name="Claydon, Jennifer" userId="ce0eb07d-25b6-48a6-8fb4-8758c2501a97" providerId="ADAL" clId="{A66C5751-CCE8-4120-A970-83D53A6A87BC}" dt="2022-04-14T12:27:01.212" v="3203" actId="478"/>
          <ac:inkMkLst>
            <pc:docMk/>
            <pc:sldMk cId="1128162039" sldId="267"/>
            <ac:inkMk id="25" creationId="{2C3B3CC9-7BBC-40B2-9B7A-8647FA6ABA09}"/>
          </ac:inkMkLst>
        </pc:inkChg>
        <pc:inkChg chg="add del">
          <ac:chgData name="Claydon, Jennifer" userId="ce0eb07d-25b6-48a6-8fb4-8758c2501a97" providerId="ADAL" clId="{A66C5751-CCE8-4120-A970-83D53A6A87BC}" dt="2022-04-14T12:27:01.212" v="3203" actId="478"/>
          <ac:inkMkLst>
            <pc:docMk/>
            <pc:sldMk cId="1128162039" sldId="267"/>
            <ac:inkMk id="26" creationId="{2BCB0829-6E40-47AA-AA34-9B5F6E02B25B}"/>
          </ac:inkMkLst>
        </pc:inkChg>
        <pc:inkChg chg="add ord">
          <ac:chgData name="Claydon, Jennifer" userId="ce0eb07d-25b6-48a6-8fb4-8758c2501a97" providerId="ADAL" clId="{A66C5751-CCE8-4120-A970-83D53A6A87BC}" dt="2022-04-14T12:42:45.416" v="3651" actId="166"/>
          <ac:inkMkLst>
            <pc:docMk/>
            <pc:sldMk cId="1128162039" sldId="267"/>
            <ac:inkMk id="27" creationId="{F60A92CA-7C7E-458B-A6D4-05F8F46CA5D1}"/>
          </ac:inkMkLst>
        </pc:inkChg>
        <pc:cxnChg chg="mod">
          <ac:chgData name="Claydon, Jennifer" userId="ce0eb07d-25b6-48a6-8fb4-8758c2501a97" providerId="ADAL" clId="{A66C5751-CCE8-4120-A970-83D53A6A87BC}" dt="2022-04-14T12:11:26.748" v="2389" actId="208"/>
          <ac:cxnSpMkLst>
            <pc:docMk/>
            <pc:sldMk cId="1128162039" sldId="267"/>
            <ac:cxnSpMk id="7" creationId="{35B864B4-91C3-417E-BEDA-0EB43EE13A2F}"/>
          </ac:cxnSpMkLst>
        </pc:cxnChg>
      </pc:sldChg>
      <pc:sldChg chg="addSp delSp modSp add mod ord modTransition modAnim modNotesTx">
        <pc:chgData name="Claydon, Jennifer" userId="ce0eb07d-25b6-48a6-8fb4-8758c2501a97" providerId="ADAL" clId="{A66C5751-CCE8-4120-A970-83D53A6A87BC}" dt="2022-04-14T14:33:12.424" v="4492" actId="14100"/>
        <pc:sldMkLst>
          <pc:docMk/>
          <pc:sldMk cId="3174577393" sldId="268"/>
        </pc:sldMkLst>
        <pc:spChg chg="mod">
          <ac:chgData name="Claydon, Jennifer" userId="ce0eb07d-25b6-48a6-8fb4-8758c2501a97" providerId="ADAL" clId="{A66C5751-CCE8-4120-A970-83D53A6A87BC}" dt="2022-04-14T14:33:12.424" v="4492" actId="14100"/>
          <ac:spMkLst>
            <pc:docMk/>
            <pc:sldMk cId="3174577393" sldId="268"/>
            <ac:spMk id="2" creationId="{56146D18-A906-4DE7-B87A-BF907223392D}"/>
          </ac:spMkLst>
        </pc:spChg>
        <pc:spChg chg="add del mod ord">
          <ac:chgData name="Claydon, Jennifer" userId="ce0eb07d-25b6-48a6-8fb4-8758c2501a97" providerId="ADAL" clId="{A66C5751-CCE8-4120-A970-83D53A6A87BC}" dt="2022-04-14T12:25:26.923" v="3169" actId="478"/>
          <ac:spMkLst>
            <pc:docMk/>
            <pc:sldMk cId="3174577393" sldId="268"/>
            <ac:spMk id="16" creationId="{77505CA7-EA10-49A5-9917-7831023163F4}"/>
          </ac:spMkLst>
        </pc:spChg>
        <pc:picChg chg="add del mod">
          <ac:chgData name="Claydon, Jennifer" userId="ce0eb07d-25b6-48a6-8fb4-8758c2501a97" providerId="ADAL" clId="{A66C5751-CCE8-4120-A970-83D53A6A87BC}" dt="2022-04-14T13:44:27.043" v="3932"/>
          <ac:picMkLst>
            <pc:docMk/>
            <pc:sldMk cId="3174577393" sldId="268"/>
            <ac:picMk id="3" creationId="{F6402591-0267-447A-9726-403335BC3C01}"/>
          </ac:picMkLst>
        </pc:picChg>
        <pc:picChg chg="add mod">
          <ac:chgData name="Claydon, Jennifer" userId="ce0eb07d-25b6-48a6-8fb4-8758c2501a97" providerId="ADAL" clId="{A66C5751-CCE8-4120-A970-83D53A6A87BC}" dt="2022-04-14T12:17:17.748" v="2847" actId="1076"/>
          <ac:picMkLst>
            <pc:docMk/>
            <pc:sldMk cId="3174577393" sldId="268"/>
            <ac:picMk id="4" creationId="{5B9C187E-015B-4CEE-9040-1304342E3905}"/>
          </ac:picMkLst>
        </pc:picChg>
        <pc:picChg chg="add del mod">
          <ac:chgData name="Claydon, Jennifer" userId="ce0eb07d-25b6-48a6-8fb4-8758c2501a97" providerId="ADAL" clId="{A66C5751-CCE8-4120-A970-83D53A6A87BC}" dt="2022-04-14T13:47:56.420" v="3960"/>
          <ac:picMkLst>
            <pc:docMk/>
            <pc:sldMk cId="3174577393" sldId="268"/>
            <ac:picMk id="5" creationId="{09BF3346-F62C-48FF-821E-C95CBABF9B39}"/>
          </ac:picMkLst>
        </pc:picChg>
        <pc:picChg chg="add mod">
          <ac:chgData name="Claydon, Jennifer" userId="ce0eb07d-25b6-48a6-8fb4-8758c2501a97" providerId="ADAL" clId="{A66C5751-CCE8-4120-A970-83D53A6A87BC}" dt="2022-04-14T12:17:15.819" v="2843" actId="1076"/>
          <ac:picMkLst>
            <pc:docMk/>
            <pc:sldMk cId="3174577393" sldId="268"/>
            <ac:picMk id="6" creationId="{CA14B6F0-B06C-4FA5-A3F5-16483B61AB68}"/>
          </ac:picMkLst>
        </pc:picChg>
        <pc:picChg chg="mod">
          <ac:chgData name="Claydon, Jennifer" userId="ce0eb07d-25b6-48a6-8fb4-8758c2501a97" providerId="ADAL" clId="{A66C5751-CCE8-4120-A970-83D53A6A87BC}" dt="2022-04-14T12:17:02.215" v="2831" actId="1076"/>
          <ac:picMkLst>
            <pc:docMk/>
            <pc:sldMk cId="3174577393" sldId="268"/>
            <ac:picMk id="7" creationId="{356BD5BF-85B6-4EAA-AE25-31ADDE957299}"/>
          </ac:picMkLst>
        </pc:picChg>
        <pc:picChg chg="add del mod">
          <ac:chgData name="Claydon, Jennifer" userId="ce0eb07d-25b6-48a6-8fb4-8758c2501a97" providerId="ADAL" clId="{A66C5751-CCE8-4120-A970-83D53A6A87BC}" dt="2022-04-14T13:48:06.072" v="3965"/>
          <ac:picMkLst>
            <pc:docMk/>
            <pc:sldMk cId="3174577393" sldId="268"/>
            <ac:picMk id="8" creationId="{F08EF2A2-621A-475C-A852-AAC82172AA7C}"/>
          </ac:picMkLst>
        </pc:picChg>
        <pc:picChg chg="mod">
          <ac:chgData name="Claydon, Jennifer" userId="ce0eb07d-25b6-48a6-8fb4-8758c2501a97" providerId="ADAL" clId="{A66C5751-CCE8-4120-A970-83D53A6A87BC}" dt="2022-04-14T12:17:08.731" v="2838" actId="1076"/>
          <ac:picMkLst>
            <pc:docMk/>
            <pc:sldMk cId="3174577393" sldId="268"/>
            <ac:picMk id="9" creationId="{60CD6010-A4AD-40F3-81DF-71EC1431CF41}"/>
          </ac:picMkLst>
        </pc:picChg>
        <pc:picChg chg="add del mod">
          <ac:chgData name="Claydon, Jennifer" userId="ce0eb07d-25b6-48a6-8fb4-8758c2501a97" providerId="ADAL" clId="{A66C5751-CCE8-4120-A970-83D53A6A87BC}" dt="2022-04-14T13:48:18.070" v="3970"/>
          <ac:picMkLst>
            <pc:docMk/>
            <pc:sldMk cId="3174577393" sldId="268"/>
            <ac:picMk id="10" creationId="{D2B75AC2-9852-4B1A-AD1D-C3A4AF2461EA}"/>
          </ac:picMkLst>
        </pc:picChg>
        <pc:picChg chg="mod">
          <ac:chgData name="Claydon, Jennifer" userId="ce0eb07d-25b6-48a6-8fb4-8758c2501a97" providerId="ADAL" clId="{A66C5751-CCE8-4120-A970-83D53A6A87BC}" dt="2022-04-14T12:17:02.215" v="2831" actId="1076"/>
          <ac:picMkLst>
            <pc:docMk/>
            <pc:sldMk cId="3174577393" sldId="268"/>
            <ac:picMk id="11" creationId="{3CBE8230-D169-4CFD-9093-1857530C3596}"/>
          </ac:picMkLst>
        </pc:picChg>
        <pc:picChg chg="add mod">
          <ac:chgData name="Claydon, Jennifer" userId="ce0eb07d-25b6-48a6-8fb4-8758c2501a97" providerId="ADAL" clId="{A66C5751-CCE8-4120-A970-83D53A6A87BC}" dt="2022-04-14T13:48:36.383" v="3974"/>
          <ac:picMkLst>
            <pc:docMk/>
            <pc:sldMk cId="3174577393" sldId="268"/>
            <ac:picMk id="12" creationId="{AEE64AAD-1579-4CA0-999A-8FF992C03DB5}"/>
          </ac:picMkLst>
        </pc:picChg>
        <pc:picChg chg="mod">
          <ac:chgData name="Claydon, Jennifer" userId="ce0eb07d-25b6-48a6-8fb4-8758c2501a97" providerId="ADAL" clId="{A66C5751-CCE8-4120-A970-83D53A6A87BC}" dt="2022-04-14T12:17:13.552" v="2842" actId="1076"/>
          <ac:picMkLst>
            <pc:docMk/>
            <pc:sldMk cId="3174577393" sldId="268"/>
            <ac:picMk id="13" creationId="{33CC2018-B95E-45DF-92D3-AF244549DBB8}"/>
          </ac:picMkLst>
        </pc:picChg>
        <pc:picChg chg="mod">
          <ac:chgData name="Claydon, Jennifer" userId="ce0eb07d-25b6-48a6-8fb4-8758c2501a97" providerId="ADAL" clId="{A66C5751-CCE8-4120-A970-83D53A6A87BC}" dt="2022-04-14T12:17:04.121" v="2832" actId="1076"/>
          <ac:picMkLst>
            <pc:docMk/>
            <pc:sldMk cId="3174577393" sldId="268"/>
            <ac:picMk id="15" creationId="{AFE4F7AB-88CA-4604-A5B4-33A1C4526502}"/>
          </ac:picMkLst>
        </pc:picChg>
        <pc:picChg chg="mod">
          <ac:chgData name="Claydon, Jennifer" userId="ce0eb07d-25b6-48a6-8fb4-8758c2501a97" providerId="ADAL" clId="{A66C5751-CCE8-4120-A970-83D53A6A87BC}" dt="2022-04-14T12:17:09.206" v="2839" actId="1076"/>
          <ac:picMkLst>
            <pc:docMk/>
            <pc:sldMk cId="3174577393" sldId="268"/>
            <ac:picMk id="17" creationId="{A91F56B3-4B44-44E4-9237-56F84361A7DA}"/>
          </ac:picMkLst>
        </pc:picChg>
        <pc:picChg chg="mod">
          <ac:chgData name="Claydon, Jennifer" userId="ce0eb07d-25b6-48a6-8fb4-8758c2501a97" providerId="ADAL" clId="{A66C5751-CCE8-4120-A970-83D53A6A87BC}" dt="2022-04-14T12:17:12.485" v="2841" actId="1076"/>
          <ac:picMkLst>
            <pc:docMk/>
            <pc:sldMk cId="3174577393" sldId="268"/>
            <ac:picMk id="19" creationId="{CE27BE34-C106-4952-8F36-26114C6A0697}"/>
          </ac:picMkLst>
        </pc:picChg>
      </pc:sldChg>
      <pc:sldChg chg="addSp delSp modSp new mod modTransition modAnim modNotesTx">
        <pc:chgData name="Claydon, Jennifer" userId="ce0eb07d-25b6-48a6-8fb4-8758c2501a97" providerId="ADAL" clId="{A66C5751-CCE8-4120-A970-83D53A6A87BC}" dt="2022-04-14T14:12:32.751" v="4237"/>
        <pc:sldMkLst>
          <pc:docMk/>
          <pc:sldMk cId="2577720729" sldId="269"/>
        </pc:sldMkLst>
        <pc:spChg chg="del">
          <ac:chgData name="Claydon, Jennifer" userId="ce0eb07d-25b6-48a6-8fb4-8758c2501a97" providerId="ADAL" clId="{A66C5751-CCE8-4120-A970-83D53A6A87BC}" dt="2022-04-14T10:51:12.889" v="1382" actId="478"/>
          <ac:spMkLst>
            <pc:docMk/>
            <pc:sldMk cId="2577720729" sldId="269"/>
            <ac:spMk id="2" creationId="{3492DCD6-41EE-4C5A-8C7C-7B9CE7B01871}"/>
          </ac:spMkLst>
        </pc:spChg>
        <pc:spChg chg="del">
          <ac:chgData name="Claydon, Jennifer" userId="ce0eb07d-25b6-48a6-8fb4-8758c2501a97" providerId="ADAL" clId="{A66C5751-CCE8-4120-A970-83D53A6A87BC}" dt="2022-04-14T10:51:14.029" v="1383" actId="478"/>
          <ac:spMkLst>
            <pc:docMk/>
            <pc:sldMk cId="2577720729" sldId="269"/>
            <ac:spMk id="3" creationId="{A6EF3462-ACA4-4E18-AB81-6A6493932670}"/>
          </ac:spMkLst>
        </pc:spChg>
        <pc:spChg chg="add del mod">
          <ac:chgData name="Claydon, Jennifer" userId="ce0eb07d-25b6-48a6-8fb4-8758c2501a97" providerId="ADAL" clId="{A66C5751-CCE8-4120-A970-83D53A6A87BC}" dt="2022-04-14T11:44:38.178" v="1478" actId="478"/>
          <ac:spMkLst>
            <pc:docMk/>
            <pc:sldMk cId="2577720729" sldId="269"/>
            <ac:spMk id="17" creationId="{A281D3EC-84A0-4826-B34D-788D9C897DF9}"/>
          </ac:spMkLst>
        </pc:spChg>
        <pc:spChg chg="add mod ord">
          <ac:chgData name="Claydon, Jennifer" userId="ce0eb07d-25b6-48a6-8fb4-8758c2501a97" providerId="ADAL" clId="{A66C5751-CCE8-4120-A970-83D53A6A87BC}" dt="2022-04-14T11:46:08.189" v="1524" actId="164"/>
          <ac:spMkLst>
            <pc:docMk/>
            <pc:sldMk cId="2577720729" sldId="269"/>
            <ac:spMk id="20" creationId="{6F281BC6-2DB1-4422-97EE-2E10E3CF537C}"/>
          </ac:spMkLst>
        </pc:spChg>
        <pc:spChg chg="add mod">
          <ac:chgData name="Claydon, Jennifer" userId="ce0eb07d-25b6-48a6-8fb4-8758c2501a97" providerId="ADAL" clId="{A66C5751-CCE8-4120-A970-83D53A6A87BC}" dt="2022-04-14T11:49:20.512" v="1628" actId="14100"/>
          <ac:spMkLst>
            <pc:docMk/>
            <pc:sldMk cId="2577720729" sldId="269"/>
            <ac:spMk id="29" creationId="{15A84B06-3BD8-4868-B880-8FEAAB482546}"/>
          </ac:spMkLst>
        </pc:spChg>
        <pc:spChg chg="add mod">
          <ac:chgData name="Claydon, Jennifer" userId="ce0eb07d-25b6-48a6-8fb4-8758c2501a97" providerId="ADAL" clId="{A66C5751-CCE8-4120-A970-83D53A6A87BC}" dt="2022-04-14T13:44:03.129" v="3924" actId="14100"/>
          <ac:spMkLst>
            <pc:docMk/>
            <pc:sldMk cId="2577720729" sldId="269"/>
            <ac:spMk id="30" creationId="{7750D8CC-2AAC-48C7-A7E2-B87D630A4B7A}"/>
          </ac:spMkLst>
        </pc:spChg>
        <pc:spChg chg="add mod">
          <ac:chgData name="Claydon, Jennifer" userId="ce0eb07d-25b6-48a6-8fb4-8758c2501a97" providerId="ADAL" clId="{A66C5751-CCE8-4120-A970-83D53A6A87BC}" dt="2022-04-14T11:51:23.074" v="1710" actId="164"/>
          <ac:spMkLst>
            <pc:docMk/>
            <pc:sldMk cId="2577720729" sldId="269"/>
            <ac:spMk id="33" creationId="{AAD94D27-2E89-4C7F-8170-378E6BA749A0}"/>
          </ac:spMkLst>
        </pc:spChg>
        <pc:spChg chg="add mod">
          <ac:chgData name="Claydon, Jennifer" userId="ce0eb07d-25b6-48a6-8fb4-8758c2501a97" providerId="ADAL" clId="{A66C5751-CCE8-4120-A970-83D53A6A87BC}" dt="2022-04-14T11:51:23.074" v="1710" actId="164"/>
          <ac:spMkLst>
            <pc:docMk/>
            <pc:sldMk cId="2577720729" sldId="269"/>
            <ac:spMk id="34" creationId="{DD548DF7-6481-4DFF-A2AD-0E470E120CE0}"/>
          </ac:spMkLst>
        </pc:spChg>
        <pc:spChg chg="mod">
          <ac:chgData name="Claydon, Jennifer" userId="ce0eb07d-25b6-48a6-8fb4-8758c2501a97" providerId="ADAL" clId="{A66C5751-CCE8-4120-A970-83D53A6A87BC}" dt="2022-04-14T12:11:33.260" v="2394"/>
          <ac:spMkLst>
            <pc:docMk/>
            <pc:sldMk cId="2577720729" sldId="269"/>
            <ac:spMk id="38" creationId="{747C5E00-AC5E-44B0-91DA-C03958DF4CD6}"/>
          </ac:spMkLst>
        </pc:spChg>
        <pc:spChg chg="mod">
          <ac:chgData name="Claydon, Jennifer" userId="ce0eb07d-25b6-48a6-8fb4-8758c2501a97" providerId="ADAL" clId="{A66C5751-CCE8-4120-A970-83D53A6A87BC}" dt="2022-04-14T12:11:33.260" v="2394"/>
          <ac:spMkLst>
            <pc:docMk/>
            <pc:sldMk cId="2577720729" sldId="269"/>
            <ac:spMk id="39" creationId="{65992FFD-8EE3-4A4D-B574-67282D5F331E}"/>
          </ac:spMkLst>
        </pc:spChg>
        <pc:spChg chg="mod">
          <ac:chgData name="Claydon, Jennifer" userId="ce0eb07d-25b6-48a6-8fb4-8758c2501a97" providerId="ADAL" clId="{A66C5751-CCE8-4120-A970-83D53A6A87BC}" dt="2022-04-14T12:12:02.179" v="2408"/>
          <ac:spMkLst>
            <pc:docMk/>
            <pc:sldMk cId="2577720729" sldId="269"/>
            <ac:spMk id="42" creationId="{C255CB77-544B-4C35-B459-A06E06163517}"/>
          </ac:spMkLst>
        </pc:spChg>
        <pc:spChg chg="mod">
          <ac:chgData name="Claydon, Jennifer" userId="ce0eb07d-25b6-48a6-8fb4-8758c2501a97" providerId="ADAL" clId="{A66C5751-CCE8-4120-A970-83D53A6A87BC}" dt="2022-04-14T12:12:02.179" v="2408"/>
          <ac:spMkLst>
            <pc:docMk/>
            <pc:sldMk cId="2577720729" sldId="269"/>
            <ac:spMk id="43" creationId="{8E7D5199-EDF3-4549-BD93-454DA4AA3ADA}"/>
          </ac:spMkLst>
        </pc:spChg>
        <pc:spChg chg="add mod ord">
          <ac:chgData name="Claydon, Jennifer" userId="ce0eb07d-25b6-48a6-8fb4-8758c2501a97" providerId="ADAL" clId="{A66C5751-CCE8-4120-A970-83D53A6A87BC}" dt="2022-04-14T12:25:44.814" v="3178" actId="167"/>
          <ac:spMkLst>
            <pc:docMk/>
            <pc:sldMk cId="2577720729" sldId="269"/>
            <ac:spMk id="44" creationId="{400D5720-EE28-4777-B9E6-F05C3B042D37}"/>
          </ac:spMkLst>
        </pc:spChg>
        <pc:grpChg chg="add del mod">
          <ac:chgData name="Claydon, Jennifer" userId="ce0eb07d-25b6-48a6-8fb4-8758c2501a97" providerId="ADAL" clId="{A66C5751-CCE8-4120-A970-83D53A6A87BC}" dt="2022-04-14T10:54:02.409" v="1442" actId="478"/>
          <ac:grpSpMkLst>
            <pc:docMk/>
            <pc:sldMk cId="2577720729" sldId="269"/>
            <ac:grpSpMk id="14" creationId="{C694FD9E-74FD-4977-8579-D1213EC18819}"/>
          </ac:grpSpMkLst>
        </pc:grpChg>
        <pc:grpChg chg="add del mod">
          <ac:chgData name="Claydon, Jennifer" userId="ce0eb07d-25b6-48a6-8fb4-8758c2501a97" providerId="ADAL" clId="{A66C5751-CCE8-4120-A970-83D53A6A87BC}" dt="2022-04-14T11:46:14.903" v="1531" actId="478"/>
          <ac:grpSpMkLst>
            <pc:docMk/>
            <pc:sldMk cId="2577720729" sldId="269"/>
            <ac:grpSpMk id="21" creationId="{5AF57A4A-C804-4250-A3BD-7A5E646A520B}"/>
          </ac:grpSpMkLst>
        </pc:grpChg>
        <pc:grpChg chg="add del mod">
          <ac:chgData name="Claydon, Jennifer" userId="ce0eb07d-25b6-48a6-8fb4-8758c2501a97" providerId="ADAL" clId="{A66C5751-CCE8-4120-A970-83D53A6A87BC}" dt="2022-04-14T11:47:00.260" v="1554" actId="478"/>
          <ac:grpSpMkLst>
            <pc:docMk/>
            <pc:sldMk cId="2577720729" sldId="269"/>
            <ac:grpSpMk id="26" creationId="{AD0D2A4F-4B73-4262-9513-EBF1461B750A}"/>
          </ac:grpSpMkLst>
        </pc:grpChg>
        <pc:grpChg chg="add del mod">
          <ac:chgData name="Claydon, Jennifer" userId="ce0eb07d-25b6-48a6-8fb4-8758c2501a97" providerId="ADAL" clId="{A66C5751-CCE8-4120-A970-83D53A6A87BC}" dt="2022-04-14T12:11:32.973" v="2393" actId="478"/>
          <ac:grpSpMkLst>
            <pc:docMk/>
            <pc:sldMk cId="2577720729" sldId="269"/>
            <ac:grpSpMk id="35" creationId="{AF209F2E-A4CB-4008-A896-E2C170265009}"/>
          </ac:grpSpMkLst>
        </pc:grpChg>
        <pc:grpChg chg="add del mod">
          <ac:chgData name="Claydon, Jennifer" userId="ce0eb07d-25b6-48a6-8fb4-8758c2501a97" providerId="ADAL" clId="{A66C5751-CCE8-4120-A970-83D53A6A87BC}" dt="2022-04-14T12:12:01.931" v="2407" actId="478"/>
          <ac:grpSpMkLst>
            <pc:docMk/>
            <pc:sldMk cId="2577720729" sldId="269"/>
            <ac:grpSpMk id="36" creationId="{210ACBC1-7390-4FED-8DB0-EDBFE954AF48}"/>
          </ac:grpSpMkLst>
        </pc:grpChg>
        <pc:grpChg chg="add mod">
          <ac:chgData name="Claydon, Jennifer" userId="ce0eb07d-25b6-48a6-8fb4-8758c2501a97" providerId="ADAL" clId="{A66C5751-CCE8-4120-A970-83D53A6A87BC}" dt="2022-04-14T12:12:02.179" v="2408"/>
          <ac:grpSpMkLst>
            <pc:docMk/>
            <pc:sldMk cId="2577720729" sldId="269"/>
            <ac:grpSpMk id="40" creationId="{080A667A-81FF-4882-9DE2-80F210589CE8}"/>
          </ac:grpSpMkLst>
        </pc:grpChg>
        <pc:picChg chg="add mod">
          <ac:chgData name="Claydon, Jennifer" userId="ce0eb07d-25b6-48a6-8fb4-8758c2501a97" providerId="ADAL" clId="{A66C5751-CCE8-4120-A970-83D53A6A87BC}" dt="2022-04-14T13:50:37.342" v="3997"/>
          <ac:picMkLst>
            <pc:docMk/>
            <pc:sldMk cId="2577720729" sldId="269"/>
            <ac:picMk id="2" creationId="{5CD9B881-4C97-4458-B8FA-E31F4E6FA380}"/>
          </ac:picMkLst>
        </pc:picChg>
        <pc:picChg chg="add mod">
          <ac:chgData name="Claydon, Jennifer" userId="ce0eb07d-25b6-48a6-8fb4-8758c2501a97" providerId="ADAL" clId="{A66C5751-CCE8-4120-A970-83D53A6A87BC}" dt="2022-04-14T10:51:08.100" v="1381"/>
          <ac:picMkLst>
            <pc:docMk/>
            <pc:sldMk cId="2577720729" sldId="269"/>
            <ac:picMk id="4" creationId="{8B8E5884-E41E-441E-B3DC-73269DCBE802}"/>
          </ac:picMkLst>
        </pc:picChg>
        <pc:picChg chg="add mod">
          <ac:chgData name="Claydon, Jennifer" userId="ce0eb07d-25b6-48a6-8fb4-8758c2501a97" providerId="ADAL" clId="{A66C5751-CCE8-4120-A970-83D53A6A87BC}" dt="2022-04-14T10:51:08.100" v="1381"/>
          <ac:picMkLst>
            <pc:docMk/>
            <pc:sldMk cId="2577720729" sldId="269"/>
            <ac:picMk id="5" creationId="{7EE20F2A-74CC-4544-BAAB-0FCC83A691C5}"/>
          </ac:picMkLst>
        </pc:picChg>
        <pc:picChg chg="add mod">
          <ac:chgData name="Claydon, Jennifer" userId="ce0eb07d-25b6-48a6-8fb4-8758c2501a97" providerId="ADAL" clId="{A66C5751-CCE8-4120-A970-83D53A6A87BC}" dt="2022-04-14T10:51:08.100" v="1381"/>
          <ac:picMkLst>
            <pc:docMk/>
            <pc:sldMk cId="2577720729" sldId="269"/>
            <ac:picMk id="6" creationId="{A8A7352D-F365-4D0F-8AF0-AB870D38BF05}"/>
          </ac:picMkLst>
        </pc:picChg>
        <pc:picChg chg="add mod">
          <ac:chgData name="Claydon, Jennifer" userId="ce0eb07d-25b6-48a6-8fb4-8758c2501a97" providerId="ADAL" clId="{A66C5751-CCE8-4120-A970-83D53A6A87BC}" dt="2022-04-14T10:51:08.100" v="1381"/>
          <ac:picMkLst>
            <pc:docMk/>
            <pc:sldMk cId="2577720729" sldId="269"/>
            <ac:picMk id="7" creationId="{5A8DAEB4-A1B7-4858-A81F-3A08811DC244}"/>
          </ac:picMkLst>
        </pc:picChg>
        <pc:picChg chg="add mod ord">
          <ac:chgData name="Claydon, Jennifer" userId="ce0eb07d-25b6-48a6-8fb4-8758c2501a97" providerId="ADAL" clId="{A66C5751-CCE8-4120-A970-83D53A6A87BC}" dt="2022-04-14T11:47:08.097" v="1560" actId="166"/>
          <ac:picMkLst>
            <pc:docMk/>
            <pc:sldMk cId="2577720729" sldId="269"/>
            <ac:picMk id="8" creationId="{5DFE1F78-2303-4F1B-A20E-5B5EDDC1555A}"/>
          </ac:picMkLst>
        </pc:picChg>
        <pc:picChg chg="add mod">
          <ac:chgData name="Claydon, Jennifer" userId="ce0eb07d-25b6-48a6-8fb4-8758c2501a97" providerId="ADAL" clId="{A66C5751-CCE8-4120-A970-83D53A6A87BC}" dt="2022-04-14T10:51:08.100" v="1381"/>
          <ac:picMkLst>
            <pc:docMk/>
            <pc:sldMk cId="2577720729" sldId="269"/>
            <ac:picMk id="9" creationId="{95DAEB1B-673C-4B27-89F3-6AABBD03BC07}"/>
          </ac:picMkLst>
        </pc:picChg>
        <pc:picChg chg="add mod">
          <ac:chgData name="Claydon, Jennifer" userId="ce0eb07d-25b6-48a6-8fb4-8758c2501a97" providerId="ADAL" clId="{A66C5751-CCE8-4120-A970-83D53A6A87BC}" dt="2022-04-14T10:51:08.100" v="1381"/>
          <ac:picMkLst>
            <pc:docMk/>
            <pc:sldMk cId="2577720729" sldId="269"/>
            <ac:picMk id="10" creationId="{7D038136-EBE6-4513-AB6A-239C0FF54C38}"/>
          </ac:picMkLst>
        </pc:picChg>
        <pc:picChg chg="add mod modCrop">
          <ac:chgData name="Claydon, Jennifer" userId="ce0eb07d-25b6-48a6-8fb4-8758c2501a97" providerId="ADAL" clId="{A66C5751-CCE8-4120-A970-83D53A6A87BC}" dt="2022-04-14T10:53:56.722" v="1435" actId="164"/>
          <ac:picMkLst>
            <pc:docMk/>
            <pc:sldMk cId="2577720729" sldId="269"/>
            <ac:picMk id="12" creationId="{165FD415-7C2B-4569-9633-35E1EAC5352B}"/>
          </ac:picMkLst>
        </pc:picChg>
        <pc:picChg chg="add mod modCrop">
          <ac:chgData name="Claydon, Jennifer" userId="ce0eb07d-25b6-48a6-8fb4-8758c2501a97" providerId="ADAL" clId="{A66C5751-CCE8-4120-A970-83D53A6A87BC}" dt="2022-04-14T10:53:56.722" v="1435" actId="164"/>
          <ac:picMkLst>
            <pc:docMk/>
            <pc:sldMk cId="2577720729" sldId="269"/>
            <ac:picMk id="13" creationId="{32A674E5-FC14-44E1-A8FF-31611CCC5891}"/>
          </ac:picMkLst>
        </pc:picChg>
        <pc:picChg chg="add del">
          <ac:chgData name="Claydon, Jennifer" userId="ce0eb07d-25b6-48a6-8fb4-8758c2501a97" providerId="ADAL" clId="{A66C5751-CCE8-4120-A970-83D53A6A87BC}" dt="2022-04-14T10:53:59.763" v="1437" actId="478"/>
          <ac:picMkLst>
            <pc:docMk/>
            <pc:sldMk cId="2577720729" sldId="269"/>
            <ac:picMk id="15" creationId="{86842E36-09B9-4A3D-B7D3-E6189979C04A}"/>
          </ac:picMkLst>
        </pc:picChg>
        <pc:picChg chg="add del mod">
          <ac:chgData name="Claydon, Jennifer" userId="ce0eb07d-25b6-48a6-8fb4-8758c2501a97" providerId="ADAL" clId="{A66C5751-CCE8-4120-A970-83D53A6A87BC}" dt="2022-04-14T11:44:36.537" v="1477" actId="478"/>
          <ac:picMkLst>
            <pc:docMk/>
            <pc:sldMk cId="2577720729" sldId="269"/>
            <ac:picMk id="16" creationId="{FF20E6EB-1C16-40E8-8A8E-7812338C6CD5}"/>
          </ac:picMkLst>
        </pc:picChg>
        <pc:picChg chg="add mod">
          <ac:chgData name="Claydon, Jennifer" userId="ce0eb07d-25b6-48a6-8fb4-8758c2501a97" providerId="ADAL" clId="{A66C5751-CCE8-4120-A970-83D53A6A87BC}" dt="2022-04-14T11:46:08.189" v="1524" actId="164"/>
          <ac:picMkLst>
            <pc:docMk/>
            <pc:sldMk cId="2577720729" sldId="269"/>
            <ac:picMk id="19" creationId="{BDDAF97E-F756-4F7F-8CEA-45D62F02F2A2}"/>
          </ac:picMkLst>
        </pc:picChg>
        <pc:picChg chg="add del">
          <ac:chgData name="Claydon, Jennifer" userId="ce0eb07d-25b6-48a6-8fb4-8758c2501a97" providerId="ADAL" clId="{A66C5751-CCE8-4120-A970-83D53A6A87BC}" dt="2022-04-14T11:46:11.463" v="1526" actId="22"/>
          <ac:picMkLst>
            <pc:docMk/>
            <pc:sldMk cId="2577720729" sldId="269"/>
            <ac:picMk id="23" creationId="{6FADBF71-1A12-4445-9B82-45D68EA8E0F9}"/>
          </ac:picMkLst>
        </pc:picChg>
        <pc:picChg chg="add mod modCrop">
          <ac:chgData name="Claydon, Jennifer" userId="ce0eb07d-25b6-48a6-8fb4-8758c2501a97" providerId="ADAL" clId="{A66C5751-CCE8-4120-A970-83D53A6A87BC}" dt="2022-04-14T11:46:55.211" v="1552" actId="164"/>
          <ac:picMkLst>
            <pc:docMk/>
            <pc:sldMk cId="2577720729" sldId="269"/>
            <ac:picMk id="24" creationId="{DB0B7F59-3CA1-4271-BE89-78BF30F803F8}"/>
          </ac:picMkLst>
        </pc:picChg>
        <pc:picChg chg="add mod modCrop">
          <ac:chgData name="Claydon, Jennifer" userId="ce0eb07d-25b6-48a6-8fb4-8758c2501a97" providerId="ADAL" clId="{A66C5751-CCE8-4120-A970-83D53A6A87BC}" dt="2022-04-14T11:46:55.211" v="1552" actId="164"/>
          <ac:picMkLst>
            <pc:docMk/>
            <pc:sldMk cId="2577720729" sldId="269"/>
            <ac:picMk id="25" creationId="{AA953320-9230-405B-ABA5-683D682B2AEE}"/>
          </ac:picMkLst>
        </pc:picChg>
        <pc:picChg chg="add mod">
          <ac:chgData name="Claydon, Jennifer" userId="ce0eb07d-25b6-48a6-8fb4-8758c2501a97" providerId="ADAL" clId="{A66C5751-CCE8-4120-A970-83D53A6A87BC}" dt="2022-04-14T11:50:29.873" v="1692" actId="1076"/>
          <ac:picMkLst>
            <pc:docMk/>
            <pc:sldMk cId="2577720729" sldId="269"/>
            <ac:picMk id="27" creationId="{9D4E0807-46BB-459B-836A-938653637B52}"/>
          </ac:picMkLst>
        </pc:picChg>
        <pc:inkChg chg="add mod">
          <ac:chgData name="Claydon, Jennifer" userId="ce0eb07d-25b6-48a6-8fb4-8758c2501a97" providerId="ADAL" clId="{A66C5751-CCE8-4120-A970-83D53A6A87BC}" dt="2022-04-14T11:51:49.229" v="1720" actId="1076"/>
          <ac:inkMkLst>
            <pc:docMk/>
            <pc:sldMk cId="2577720729" sldId="269"/>
            <ac:inkMk id="28" creationId="{438DDE59-9114-461B-AB7A-162DE7A63A0B}"/>
          </ac:inkMkLst>
        </pc:inkChg>
        <pc:inkChg chg="add del">
          <ac:chgData name="Claydon, Jennifer" userId="ce0eb07d-25b6-48a6-8fb4-8758c2501a97" providerId="ADAL" clId="{A66C5751-CCE8-4120-A970-83D53A6A87BC}" dt="2022-04-14T12:26:28.676" v="3192" actId="9405"/>
          <ac:inkMkLst>
            <pc:docMk/>
            <pc:sldMk cId="2577720729" sldId="269"/>
            <ac:inkMk id="45" creationId="{D621EC8C-E7B7-4217-9743-513FF625B351}"/>
          </ac:inkMkLst>
        </pc:inkChg>
        <pc:inkChg chg="add del">
          <ac:chgData name="Claydon, Jennifer" userId="ce0eb07d-25b6-48a6-8fb4-8758c2501a97" providerId="ADAL" clId="{A66C5751-CCE8-4120-A970-83D53A6A87BC}" dt="2022-04-14T12:26:40.442" v="3194" actId="9405"/>
          <ac:inkMkLst>
            <pc:docMk/>
            <pc:sldMk cId="2577720729" sldId="269"/>
            <ac:inkMk id="46" creationId="{69479EED-C8B6-4699-B7F4-F9685ECAC4AF}"/>
          </ac:inkMkLst>
        </pc:inkChg>
        <pc:inkChg chg="add del">
          <ac:chgData name="Claydon, Jennifer" userId="ce0eb07d-25b6-48a6-8fb4-8758c2501a97" providerId="ADAL" clId="{A66C5751-CCE8-4120-A970-83D53A6A87BC}" dt="2022-04-14T12:26:44.084" v="3196" actId="9405"/>
          <ac:inkMkLst>
            <pc:docMk/>
            <pc:sldMk cId="2577720729" sldId="269"/>
            <ac:inkMk id="47" creationId="{8153AA1A-3015-44C4-98CD-37F9CB159F94}"/>
          </ac:inkMkLst>
        </pc:inkChg>
        <pc:inkChg chg="add mod ord">
          <ac:chgData name="Claydon, Jennifer" userId="ce0eb07d-25b6-48a6-8fb4-8758c2501a97" providerId="ADAL" clId="{A66C5751-CCE8-4120-A970-83D53A6A87BC}" dt="2022-04-14T13:44:08.425" v="3928" actId="14100"/>
          <ac:inkMkLst>
            <pc:docMk/>
            <pc:sldMk cId="2577720729" sldId="269"/>
            <ac:inkMk id="48" creationId="{0F5609C4-27E5-4E93-986D-BC999424CA08}"/>
          </ac:inkMkLst>
        </pc:inkChg>
        <pc:cxnChg chg="add mod">
          <ac:chgData name="Claydon, Jennifer" userId="ce0eb07d-25b6-48a6-8fb4-8758c2501a97" providerId="ADAL" clId="{A66C5751-CCE8-4120-A970-83D53A6A87BC}" dt="2022-04-14T11:51:23.074" v="1710" actId="164"/>
          <ac:cxnSpMkLst>
            <pc:docMk/>
            <pc:sldMk cId="2577720729" sldId="269"/>
            <ac:cxnSpMk id="32" creationId="{113CF75F-9486-4E35-BFBE-7EB6A16BF69B}"/>
          </ac:cxnSpMkLst>
        </pc:cxnChg>
        <pc:cxnChg chg="mod">
          <ac:chgData name="Claydon, Jennifer" userId="ce0eb07d-25b6-48a6-8fb4-8758c2501a97" providerId="ADAL" clId="{A66C5751-CCE8-4120-A970-83D53A6A87BC}" dt="2022-04-14T12:11:33.260" v="2394"/>
          <ac:cxnSpMkLst>
            <pc:docMk/>
            <pc:sldMk cId="2577720729" sldId="269"/>
            <ac:cxnSpMk id="37" creationId="{FB3055CD-C162-4378-9FF0-089802FD92B7}"/>
          </ac:cxnSpMkLst>
        </pc:cxnChg>
        <pc:cxnChg chg="mod">
          <ac:chgData name="Claydon, Jennifer" userId="ce0eb07d-25b6-48a6-8fb4-8758c2501a97" providerId="ADAL" clId="{A66C5751-CCE8-4120-A970-83D53A6A87BC}" dt="2022-04-14T12:12:02.179" v="2408"/>
          <ac:cxnSpMkLst>
            <pc:docMk/>
            <pc:sldMk cId="2577720729" sldId="269"/>
            <ac:cxnSpMk id="41" creationId="{E21D7CD1-CD8D-472C-9750-9EA3417A1417}"/>
          </ac:cxnSpMkLst>
        </pc:cxnChg>
      </pc:sldChg>
      <pc:sldChg chg="addSp delSp modSp new mod modTransition modAnim modNotesTx">
        <pc:chgData name="Claydon, Jennifer" userId="ce0eb07d-25b6-48a6-8fb4-8758c2501a97" providerId="ADAL" clId="{A66C5751-CCE8-4120-A970-83D53A6A87BC}" dt="2022-04-14T14:34:00.375" v="4548" actId="14100"/>
        <pc:sldMkLst>
          <pc:docMk/>
          <pc:sldMk cId="1692971867" sldId="270"/>
        </pc:sldMkLst>
        <pc:spChg chg="del mod">
          <ac:chgData name="Claydon, Jennifer" userId="ce0eb07d-25b6-48a6-8fb4-8758c2501a97" providerId="ADAL" clId="{A66C5751-CCE8-4120-A970-83D53A6A87BC}" dt="2022-04-14T14:33:45.719" v="4509" actId="478"/>
          <ac:spMkLst>
            <pc:docMk/>
            <pc:sldMk cId="1692971867" sldId="270"/>
            <ac:spMk id="2" creationId="{6D0899CC-674C-49E4-92C9-25344F38DFC7}"/>
          </ac:spMkLst>
        </pc:spChg>
        <pc:spChg chg="del">
          <ac:chgData name="Claydon, Jennifer" userId="ce0eb07d-25b6-48a6-8fb4-8758c2501a97" providerId="ADAL" clId="{A66C5751-CCE8-4120-A970-83D53A6A87BC}" dt="2022-04-14T10:02:32.818" v="650" actId="478"/>
          <ac:spMkLst>
            <pc:docMk/>
            <pc:sldMk cId="1692971867" sldId="270"/>
            <ac:spMk id="3" creationId="{8834C95F-01CE-4BE2-B914-AE6DD54550FA}"/>
          </ac:spMkLst>
        </pc:spChg>
        <pc:spChg chg="add mod">
          <ac:chgData name="Claydon, Jennifer" userId="ce0eb07d-25b6-48a6-8fb4-8758c2501a97" providerId="ADAL" clId="{A66C5751-CCE8-4120-A970-83D53A6A87BC}" dt="2022-04-14T14:34:00.375" v="4548" actId="14100"/>
          <ac:spMkLst>
            <pc:docMk/>
            <pc:sldMk cId="1692971867" sldId="270"/>
            <ac:spMk id="12" creationId="{A023D1A6-8BA1-4A95-850D-1342A7507D57}"/>
          </ac:spMkLst>
        </pc:spChg>
        <pc:spChg chg="add del mod">
          <ac:chgData name="Claydon, Jennifer" userId="ce0eb07d-25b6-48a6-8fb4-8758c2501a97" providerId="ADAL" clId="{A66C5751-CCE8-4120-A970-83D53A6A87BC}" dt="2022-04-14T14:33:53.511" v="4522" actId="478"/>
          <ac:spMkLst>
            <pc:docMk/>
            <pc:sldMk cId="1692971867" sldId="270"/>
            <ac:spMk id="14" creationId="{A52FE423-3DFA-40E0-B85C-4C455A07758E}"/>
          </ac:spMkLst>
        </pc:spChg>
        <pc:picChg chg="add del mod">
          <ac:chgData name="Claydon, Jennifer" userId="ce0eb07d-25b6-48a6-8fb4-8758c2501a97" providerId="ADAL" clId="{A66C5751-CCE8-4120-A970-83D53A6A87BC}" dt="2022-04-14T13:50:39.189" v="3998"/>
          <ac:picMkLst>
            <pc:docMk/>
            <pc:sldMk cId="1692971867" sldId="270"/>
            <ac:picMk id="3" creationId="{EBA6B57D-B2C0-453D-8336-AA8152313278}"/>
          </ac:picMkLst>
        </pc:picChg>
        <pc:picChg chg="add mod">
          <ac:chgData name="Claydon, Jennifer" userId="ce0eb07d-25b6-48a6-8fb4-8758c2501a97" providerId="ADAL" clId="{A66C5751-CCE8-4120-A970-83D53A6A87BC}" dt="2022-04-14T10:02:29.365" v="646"/>
          <ac:picMkLst>
            <pc:docMk/>
            <pc:sldMk cId="1692971867" sldId="270"/>
            <ac:picMk id="4" creationId="{A6C8895C-73C8-4778-ACA5-6B05592926DA}"/>
          </ac:picMkLst>
        </pc:picChg>
        <pc:picChg chg="add mod">
          <ac:chgData name="Claydon, Jennifer" userId="ce0eb07d-25b6-48a6-8fb4-8758c2501a97" providerId="ADAL" clId="{A66C5751-CCE8-4120-A970-83D53A6A87BC}" dt="2022-04-14T10:02:29.365" v="646"/>
          <ac:picMkLst>
            <pc:docMk/>
            <pc:sldMk cId="1692971867" sldId="270"/>
            <ac:picMk id="5" creationId="{7D5E7377-83FB-40CA-9907-AE7B66F2203D}"/>
          </ac:picMkLst>
        </pc:picChg>
        <pc:picChg chg="add mod">
          <ac:chgData name="Claydon, Jennifer" userId="ce0eb07d-25b6-48a6-8fb4-8758c2501a97" providerId="ADAL" clId="{A66C5751-CCE8-4120-A970-83D53A6A87BC}" dt="2022-04-14T10:02:29.365" v="646"/>
          <ac:picMkLst>
            <pc:docMk/>
            <pc:sldMk cId="1692971867" sldId="270"/>
            <ac:picMk id="6" creationId="{F6789684-4D0B-46EE-A48D-1025660C2277}"/>
          </ac:picMkLst>
        </pc:picChg>
        <pc:picChg chg="add mod">
          <ac:chgData name="Claydon, Jennifer" userId="ce0eb07d-25b6-48a6-8fb4-8758c2501a97" providerId="ADAL" clId="{A66C5751-CCE8-4120-A970-83D53A6A87BC}" dt="2022-04-14T10:02:29.365" v="646"/>
          <ac:picMkLst>
            <pc:docMk/>
            <pc:sldMk cId="1692971867" sldId="270"/>
            <ac:picMk id="7" creationId="{DDA2EE79-331F-490B-98A1-E74F6E2D4B79}"/>
          </ac:picMkLst>
        </pc:picChg>
        <pc:picChg chg="add mod">
          <ac:chgData name="Claydon, Jennifer" userId="ce0eb07d-25b6-48a6-8fb4-8758c2501a97" providerId="ADAL" clId="{A66C5751-CCE8-4120-A970-83D53A6A87BC}" dt="2022-04-14T10:02:29.365" v="646"/>
          <ac:picMkLst>
            <pc:docMk/>
            <pc:sldMk cId="1692971867" sldId="270"/>
            <ac:picMk id="8" creationId="{86C2425A-ADCB-4E37-87C3-8C9319B48D72}"/>
          </ac:picMkLst>
        </pc:picChg>
        <pc:picChg chg="add mod">
          <ac:chgData name="Claydon, Jennifer" userId="ce0eb07d-25b6-48a6-8fb4-8758c2501a97" providerId="ADAL" clId="{A66C5751-CCE8-4120-A970-83D53A6A87BC}" dt="2022-04-14T10:02:29.365" v="646"/>
          <ac:picMkLst>
            <pc:docMk/>
            <pc:sldMk cId="1692971867" sldId="270"/>
            <ac:picMk id="9" creationId="{3BAF713F-9D46-4852-AA94-40764FDFF2CC}"/>
          </ac:picMkLst>
        </pc:picChg>
        <pc:picChg chg="add mod">
          <ac:chgData name="Claydon, Jennifer" userId="ce0eb07d-25b6-48a6-8fb4-8758c2501a97" providerId="ADAL" clId="{A66C5751-CCE8-4120-A970-83D53A6A87BC}" dt="2022-04-14T10:02:29.365" v="646"/>
          <ac:picMkLst>
            <pc:docMk/>
            <pc:sldMk cId="1692971867" sldId="270"/>
            <ac:picMk id="10" creationId="{7FA3588E-8D1B-42D5-92D8-53624FDA4A23}"/>
          </ac:picMkLst>
        </pc:picChg>
        <pc:picChg chg="add mod">
          <ac:chgData name="Claydon, Jennifer" userId="ce0eb07d-25b6-48a6-8fb4-8758c2501a97" providerId="ADAL" clId="{A66C5751-CCE8-4120-A970-83D53A6A87BC}" dt="2022-04-14T13:50:51.811" v="4002"/>
          <ac:picMkLst>
            <pc:docMk/>
            <pc:sldMk cId="1692971867" sldId="270"/>
            <ac:picMk id="11" creationId="{4787C8F3-4831-4494-B30F-3D7B9D188114}"/>
          </ac:picMkLst>
        </pc:picChg>
      </pc:sldChg>
      <pc:sldChg chg="addSp delSp modSp new mod modTransition modAnim modNotesTx">
        <pc:chgData name="Claydon, Jennifer" userId="ce0eb07d-25b6-48a6-8fb4-8758c2501a97" providerId="ADAL" clId="{A66C5751-CCE8-4120-A970-83D53A6A87BC}" dt="2022-04-14T14:33:33.552" v="4504" actId="2711"/>
        <pc:sldMkLst>
          <pc:docMk/>
          <pc:sldMk cId="3543649156" sldId="271"/>
        </pc:sldMkLst>
        <pc:spChg chg="del">
          <ac:chgData name="Claydon, Jennifer" userId="ce0eb07d-25b6-48a6-8fb4-8758c2501a97" providerId="ADAL" clId="{A66C5751-CCE8-4120-A970-83D53A6A87BC}" dt="2022-04-14T11:53:13.426" v="1749" actId="478"/>
          <ac:spMkLst>
            <pc:docMk/>
            <pc:sldMk cId="3543649156" sldId="271"/>
            <ac:spMk id="2" creationId="{8B03FC60-21BF-4E54-83DA-29F626288E23}"/>
          </ac:spMkLst>
        </pc:spChg>
        <pc:spChg chg="del">
          <ac:chgData name="Claydon, Jennifer" userId="ce0eb07d-25b6-48a6-8fb4-8758c2501a97" providerId="ADAL" clId="{A66C5751-CCE8-4120-A970-83D53A6A87BC}" dt="2022-04-14T11:53:14.678" v="1750" actId="478"/>
          <ac:spMkLst>
            <pc:docMk/>
            <pc:sldMk cId="3543649156" sldId="271"/>
            <ac:spMk id="3" creationId="{73138099-8218-4B16-B665-C3FD777EBA17}"/>
          </ac:spMkLst>
        </pc:spChg>
        <pc:spChg chg="add mod ord">
          <ac:chgData name="Claydon, Jennifer" userId="ce0eb07d-25b6-48a6-8fb4-8758c2501a97" providerId="ADAL" clId="{A66C5751-CCE8-4120-A970-83D53A6A87BC}" dt="2022-04-14T11:54:33.695" v="1834" actId="1076"/>
          <ac:spMkLst>
            <pc:docMk/>
            <pc:sldMk cId="3543649156" sldId="271"/>
            <ac:spMk id="6" creationId="{3CD88ABC-24D1-42CF-A420-1478657C6BB8}"/>
          </ac:spMkLst>
        </pc:spChg>
        <pc:spChg chg="add mod">
          <ac:chgData name="Claydon, Jennifer" userId="ce0eb07d-25b6-48a6-8fb4-8758c2501a97" providerId="ADAL" clId="{A66C5751-CCE8-4120-A970-83D53A6A87BC}" dt="2022-04-14T14:33:33.552" v="4504" actId="2711"/>
          <ac:spMkLst>
            <pc:docMk/>
            <pc:sldMk cId="3543649156" sldId="271"/>
            <ac:spMk id="9" creationId="{E2DE6EBA-4D69-4BE2-BAFE-46176BA77C5B}"/>
          </ac:spMkLst>
        </pc:spChg>
        <pc:picChg chg="add mod">
          <ac:chgData name="Claydon, Jennifer" userId="ce0eb07d-25b6-48a6-8fb4-8758c2501a97" providerId="ADAL" clId="{A66C5751-CCE8-4120-A970-83D53A6A87BC}" dt="2022-04-14T13:51:16.844" v="4006"/>
          <ac:picMkLst>
            <pc:docMk/>
            <pc:sldMk cId="3543649156" sldId="271"/>
            <ac:picMk id="2" creationId="{C77BBB0D-B103-4252-81BA-B745D93E985C}"/>
          </ac:picMkLst>
        </pc:picChg>
        <pc:picChg chg="add mod">
          <ac:chgData name="Claydon, Jennifer" userId="ce0eb07d-25b6-48a6-8fb4-8758c2501a97" providerId="ADAL" clId="{A66C5751-CCE8-4120-A970-83D53A6A87BC}" dt="2022-04-14T11:54:33.695" v="1834" actId="1076"/>
          <ac:picMkLst>
            <pc:docMk/>
            <pc:sldMk cId="3543649156" sldId="271"/>
            <ac:picMk id="5" creationId="{B7701EED-C6A3-40D2-A1A8-BE4ED77AAF2B}"/>
          </ac:picMkLst>
        </pc:picChg>
        <pc:picChg chg="add mod">
          <ac:chgData name="Claydon, Jennifer" userId="ce0eb07d-25b6-48a6-8fb4-8758c2501a97" providerId="ADAL" clId="{A66C5751-CCE8-4120-A970-83D53A6A87BC}" dt="2022-04-14T11:55:07.576" v="1854" actId="207"/>
          <ac:picMkLst>
            <pc:docMk/>
            <pc:sldMk cId="3543649156" sldId="271"/>
            <ac:picMk id="11" creationId="{828EBFA6-98A3-4ACF-97E1-5E8D2ABEAE59}"/>
          </ac:picMkLst>
        </pc:picChg>
        <pc:inkChg chg="add mod">
          <ac:chgData name="Claydon, Jennifer" userId="ce0eb07d-25b6-48a6-8fb4-8758c2501a97" providerId="ADAL" clId="{A66C5751-CCE8-4120-A970-83D53A6A87BC}" dt="2022-04-14T11:54:33.695" v="1834" actId="1076"/>
          <ac:inkMkLst>
            <pc:docMk/>
            <pc:sldMk cId="3543649156" sldId="271"/>
            <ac:inkMk id="7" creationId="{FBAFB8E0-32F1-4846-8C14-EB6511AD9313}"/>
          </ac:inkMkLst>
        </pc:inkChg>
        <pc:inkChg chg="add mod">
          <ac:chgData name="Claydon, Jennifer" userId="ce0eb07d-25b6-48a6-8fb4-8758c2501a97" providerId="ADAL" clId="{A66C5751-CCE8-4120-A970-83D53A6A87BC}" dt="2022-04-14T11:54:33.695" v="1834" actId="1076"/>
          <ac:inkMkLst>
            <pc:docMk/>
            <pc:sldMk cId="3543649156" sldId="271"/>
            <ac:inkMk id="8" creationId="{697DA8D8-D8F3-47A0-8632-01A3A6E2E363}"/>
          </ac:inkMkLst>
        </pc:inkChg>
      </pc:sldChg>
      <pc:sldChg chg="addSp delSp modSp new mod modTransition modAnim modNotesTx">
        <pc:chgData name="Claydon, Jennifer" userId="ce0eb07d-25b6-48a6-8fb4-8758c2501a97" providerId="ADAL" clId="{A66C5751-CCE8-4120-A970-83D53A6A87BC}" dt="2022-04-14T14:34:54.068" v="4617" actId="1076"/>
        <pc:sldMkLst>
          <pc:docMk/>
          <pc:sldMk cId="2333177591" sldId="272"/>
        </pc:sldMkLst>
        <pc:spChg chg="del">
          <ac:chgData name="Claydon, Jennifer" userId="ce0eb07d-25b6-48a6-8fb4-8758c2501a97" providerId="ADAL" clId="{A66C5751-CCE8-4120-A970-83D53A6A87BC}" dt="2022-04-14T11:56:37.452" v="1875" actId="478"/>
          <ac:spMkLst>
            <pc:docMk/>
            <pc:sldMk cId="2333177591" sldId="272"/>
            <ac:spMk id="2" creationId="{F7EEEEFA-80C6-4804-8587-46009DD06DD0}"/>
          </ac:spMkLst>
        </pc:spChg>
        <pc:spChg chg="del">
          <ac:chgData name="Claydon, Jennifer" userId="ce0eb07d-25b6-48a6-8fb4-8758c2501a97" providerId="ADAL" clId="{A66C5751-CCE8-4120-A970-83D53A6A87BC}" dt="2022-04-14T11:56:38.567" v="1876" actId="478"/>
          <ac:spMkLst>
            <pc:docMk/>
            <pc:sldMk cId="2333177591" sldId="272"/>
            <ac:spMk id="3" creationId="{7035059A-D08A-4EB2-B475-EE31C6B21644}"/>
          </ac:spMkLst>
        </pc:spChg>
        <pc:spChg chg="add del mod">
          <ac:chgData name="Claydon, Jennifer" userId="ce0eb07d-25b6-48a6-8fb4-8758c2501a97" providerId="ADAL" clId="{A66C5751-CCE8-4120-A970-83D53A6A87BC}" dt="2022-04-14T14:34:37.513" v="4583" actId="478"/>
          <ac:spMkLst>
            <pc:docMk/>
            <pc:sldMk cId="2333177591" sldId="272"/>
            <ac:spMk id="4" creationId="{23F2E296-D0B8-4E6B-BA22-BF79F5917DE5}"/>
          </ac:spMkLst>
        </pc:spChg>
        <pc:spChg chg="add mod ord">
          <ac:chgData name="Claydon, Jennifer" userId="ce0eb07d-25b6-48a6-8fb4-8758c2501a97" providerId="ADAL" clId="{A66C5751-CCE8-4120-A970-83D53A6A87BC}" dt="2022-04-14T11:56:53.762" v="1886" actId="164"/>
          <ac:spMkLst>
            <pc:docMk/>
            <pc:sldMk cId="2333177591" sldId="272"/>
            <ac:spMk id="7" creationId="{391E1F01-463B-4D5C-AC43-7B86B80385B8}"/>
          </ac:spMkLst>
        </pc:spChg>
        <pc:spChg chg="add del mod">
          <ac:chgData name="Claydon, Jennifer" userId="ce0eb07d-25b6-48a6-8fb4-8758c2501a97" providerId="ADAL" clId="{A66C5751-CCE8-4120-A970-83D53A6A87BC}" dt="2022-04-14T14:34:31.673" v="4580" actId="478"/>
          <ac:spMkLst>
            <pc:docMk/>
            <pc:sldMk cId="2333177591" sldId="272"/>
            <ac:spMk id="13" creationId="{2652B3A9-ACB8-4EE2-B466-F55AE48E11E5}"/>
          </ac:spMkLst>
        </pc:spChg>
        <pc:spChg chg="add del mod">
          <ac:chgData name="Claydon, Jennifer" userId="ce0eb07d-25b6-48a6-8fb4-8758c2501a97" providerId="ADAL" clId="{A66C5751-CCE8-4120-A970-83D53A6A87BC}" dt="2022-04-14T14:34:36.332" v="4582"/>
          <ac:spMkLst>
            <pc:docMk/>
            <pc:sldMk cId="2333177591" sldId="272"/>
            <ac:spMk id="17" creationId="{15F9192A-B6E0-4E5B-81AF-56150A3395D6}"/>
          </ac:spMkLst>
        </pc:spChg>
        <pc:spChg chg="add mod">
          <ac:chgData name="Claydon, Jennifer" userId="ce0eb07d-25b6-48a6-8fb4-8758c2501a97" providerId="ADAL" clId="{A66C5751-CCE8-4120-A970-83D53A6A87BC}" dt="2022-04-14T14:34:43.517" v="4611" actId="20577"/>
          <ac:spMkLst>
            <pc:docMk/>
            <pc:sldMk cId="2333177591" sldId="272"/>
            <ac:spMk id="18" creationId="{5361CE62-593B-4AC7-B5EE-195F54418AA5}"/>
          </ac:spMkLst>
        </pc:spChg>
        <pc:spChg chg="add mod ord">
          <ac:chgData name="Claydon, Jennifer" userId="ce0eb07d-25b6-48a6-8fb4-8758c2501a97" providerId="ADAL" clId="{A66C5751-CCE8-4120-A970-83D53A6A87BC}" dt="2022-04-14T12:05:39.087" v="2200" actId="164"/>
          <ac:spMkLst>
            <pc:docMk/>
            <pc:sldMk cId="2333177591" sldId="272"/>
            <ac:spMk id="24" creationId="{E9F01C72-2577-4F21-81E2-19F2432C88BB}"/>
          </ac:spMkLst>
        </pc:spChg>
        <pc:spChg chg="add del mod">
          <ac:chgData name="Claydon, Jennifer" userId="ce0eb07d-25b6-48a6-8fb4-8758c2501a97" providerId="ADAL" clId="{A66C5751-CCE8-4120-A970-83D53A6A87BC}" dt="2022-04-14T12:00:25.856" v="1987" actId="478"/>
          <ac:spMkLst>
            <pc:docMk/>
            <pc:sldMk cId="2333177591" sldId="272"/>
            <ac:spMk id="25" creationId="{4B45DAAB-D758-4E13-9C3F-A14B22A85BD4}"/>
          </ac:spMkLst>
        </pc:spChg>
        <pc:spChg chg="add mod">
          <ac:chgData name="Claydon, Jennifer" userId="ce0eb07d-25b6-48a6-8fb4-8758c2501a97" providerId="ADAL" clId="{A66C5751-CCE8-4120-A970-83D53A6A87BC}" dt="2022-04-14T12:05:39.087" v="2200" actId="164"/>
          <ac:spMkLst>
            <pc:docMk/>
            <pc:sldMk cId="2333177591" sldId="272"/>
            <ac:spMk id="26" creationId="{929EDE26-3085-4A4C-BD4F-28A4F1FBB49C}"/>
          </ac:spMkLst>
        </pc:spChg>
        <pc:spChg chg="add mod">
          <ac:chgData name="Claydon, Jennifer" userId="ce0eb07d-25b6-48a6-8fb4-8758c2501a97" providerId="ADAL" clId="{A66C5751-CCE8-4120-A970-83D53A6A87BC}" dt="2022-04-14T12:05:39.087" v="2200" actId="164"/>
          <ac:spMkLst>
            <pc:docMk/>
            <pc:sldMk cId="2333177591" sldId="272"/>
            <ac:spMk id="27" creationId="{09F488BD-EDC6-45C9-B1C3-D33B93BA115A}"/>
          </ac:spMkLst>
        </pc:spChg>
        <pc:spChg chg="add mod">
          <ac:chgData name="Claydon, Jennifer" userId="ce0eb07d-25b6-48a6-8fb4-8758c2501a97" providerId="ADAL" clId="{A66C5751-CCE8-4120-A970-83D53A6A87BC}" dt="2022-04-14T12:05:51.663" v="2217" actId="1036"/>
          <ac:spMkLst>
            <pc:docMk/>
            <pc:sldMk cId="2333177591" sldId="272"/>
            <ac:spMk id="28" creationId="{9212ED17-E601-4FCF-AE5A-269A10200C98}"/>
          </ac:spMkLst>
        </pc:spChg>
        <pc:spChg chg="add del mod">
          <ac:chgData name="Claydon, Jennifer" userId="ce0eb07d-25b6-48a6-8fb4-8758c2501a97" providerId="ADAL" clId="{A66C5751-CCE8-4120-A970-83D53A6A87BC}" dt="2022-04-14T12:01:52.691" v="2047" actId="478"/>
          <ac:spMkLst>
            <pc:docMk/>
            <pc:sldMk cId="2333177591" sldId="272"/>
            <ac:spMk id="29" creationId="{900C8C29-F4F8-4978-9C9C-4CB38ABE1ECF}"/>
          </ac:spMkLst>
        </pc:spChg>
        <pc:spChg chg="add mod">
          <ac:chgData name="Claydon, Jennifer" userId="ce0eb07d-25b6-48a6-8fb4-8758c2501a97" providerId="ADAL" clId="{A66C5751-CCE8-4120-A970-83D53A6A87BC}" dt="2022-04-14T12:05:39.087" v="2200" actId="164"/>
          <ac:spMkLst>
            <pc:docMk/>
            <pc:sldMk cId="2333177591" sldId="272"/>
            <ac:spMk id="30" creationId="{92194222-C56E-4D18-9FE7-0A05E08A41C1}"/>
          </ac:spMkLst>
        </pc:spChg>
        <pc:spChg chg="add mod ord">
          <ac:chgData name="Claydon, Jennifer" userId="ce0eb07d-25b6-48a6-8fb4-8758c2501a97" providerId="ADAL" clId="{A66C5751-CCE8-4120-A970-83D53A6A87BC}" dt="2022-04-14T12:09:16.781" v="2344" actId="1076"/>
          <ac:spMkLst>
            <pc:docMk/>
            <pc:sldMk cId="2333177591" sldId="272"/>
            <ac:spMk id="34" creationId="{6B8D83DD-11ED-442D-AB20-0CEA4B249EDC}"/>
          </ac:spMkLst>
        </pc:spChg>
        <pc:grpChg chg="add del mod">
          <ac:chgData name="Claydon, Jennifer" userId="ce0eb07d-25b6-48a6-8fb4-8758c2501a97" providerId="ADAL" clId="{A66C5751-CCE8-4120-A970-83D53A6A87BC}" dt="2022-04-14T11:57:03.584" v="1893" actId="478"/>
          <ac:grpSpMkLst>
            <pc:docMk/>
            <pc:sldMk cId="2333177591" sldId="272"/>
            <ac:grpSpMk id="8" creationId="{EA6EA0B6-13E7-43FF-B1F4-C50C440AD8A9}"/>
          </ac:grpSpMkLst>
        </pc:grpChg>
        <pc:grpChg chg="add mod ord">
          <ac:chgData name="Claydon, Jennifer" userId="ce0eb07d-25b6-48a6-8fb4-8758c2501a97" providerId="ADAL" clId="{A66C5751-CCE8-4120-A970-83D53A6A87BC}" dt="2022-04-14T14:34:54.068" v="4617" actId="1076"/>
          <ac:grpSpMkLst>
            <pc:docMk/>
            <pc:sldMk cId="2333177591" sldId="272"/>
            <ac:grpSpMk id="31" creationId="{6509BA59-F42A-49D8-A0BB-CD56061C0820}"/>
          </ac:grpSpMkLst>
        </pc:grpChg>
        <pc:grpChg chg="add mod">
          <ac:chgData name="Claydon, Jennifer" userId="ce0eb07d-25b6-48a6-8fb4-8758c2501a97" providerId="ADAL" clId="{A66C5751-CCE8-4120-A970-83D53A6A87BC}" dt="2022-04-14T12:05:39.087" v="2200" actId="164"/>
          <ac:grpSpMkLst>
            <pc:docMk/>
            <pc:sldMk cId="2333177591" sldId="272"/>
            <ac:grpSpMk id="35" creationId="{BFDED6A1-B5FD-4702-95D6-131BAE607AFC}"/>
          </ac:grpSpMkLst>
        </pc:grpChg>
        <pc:picChg chg="add mod">
          <ac:chgData name="Claydon, Jennifer" userId="ce0eb07d-25b6-48a6-8fb4-8758c2501a97" providerId="ADAL" clId="{A66C5751-CCE8-4120-A970-83D53A6A87BC}" dt="2022-04-14T13:51:16.844" v="4006"/>
          <ac:picMkLst>
            <pc:docMk/>
            <pc:sldMk cId="2333177591" sldId="272"/>
            <ac:picMk id="2" creationId="{E55B5A92-4D12-4309-9820-DE3944FA4DCC}"/>
          </ac:picMkLst>
        </pc:picChg>
        <pc:picChg chg="add mod modCrop">
          <ac:chgData name="Claydon, Jennifer" userId="ce0eb07d-25b6-48a6-8fb4-8758c2501a97" providerId="ADAL" clId="{A66C5751-CCE8-4120-A970-83D53A6A87BC}" dt="2022-04-14T11:56:53.762" v="1886" actId="164"/>
          <ac:picMkLst>
            <pc:docMk/>
            <pc:sldMk cId="2333177591" sldId="272"/>
            <ac:picMk id="5" creationId="{11D77352-37BE-4549-89E5-39B779F22BE0}"/>
          </ac:picMkLst>
        </pc:picChg>
        <pc:picChg chg="add del mod">
          <ac:chgData name="Claydon, Jennifer" userId="ce0eb07d-25b6-48a6-8fb4-8758c2501a97" providerId="ADAL" clId="{A66C5751-CCE8-4120-A970-83D53A6A87BC}" dt="2022-04-14T11:56:27.131" v="1868"/>
          <ac:picMkLst>
            <pc:docMk/>
            <pc:sldMk cId="2333177591" sldId="272"/>
            <ac:picMk id="6" creationId="{8E1C44EE-61EA-4193-A3E9-0B025268F6C7}"/>
          </ac:picMkLst>
        </pc:picChg>
        <pc:picChg chg="add del">
          <ac:chgData name="Claydon, Jennifer" userId="ce0eb07d-25b6-48a6-8fb4-8758c2501a97" providerId="ADAL" clId="{A66C5751-CCE8-4120-A970-83D53A6A87BC}" dt="2022-04-14T11:56:56.879" v="1891"/>
          <ac:picMkLst>
            <pc:docMk/>
            <pc:sldMk cId="2333177591" sldId="272"/>
            <ac:picMk id="9" creationId="{8AE6E523-2BD8-42EF-AC7C-15C2D71F2680}"/>
          </ac:picMkLst>
        </pc:picChg>
        <pc:picChg chg="add mod ord">
          <ac:chgData name="Claydon, Jennifer" userId="ce0eb07d-25b6-48a6-8fb4-8758c2501a97" providerId="ADAL" clId="{A66C5751-CCE8-4120-A970-83D53A6A87BC}" dt="2022-04-14T14:34:21.624" v="4573" actId="1076"/>
          <ac:picMkLst>
            <pc:docMk/>
            <pc:sldMk cId="2333177591" sldId="272"/>
            <ac:picMk id="10" creationId="{58960690-9432-47FF-BD07-A1B17DCCCCEA}"/>
          </ac:picMkLst>
        </pc:picChg>
        <pc:picChg chg="add del mod">
          <ac:chgData name="Claydon, Jennifer" userId="ce0eb07d-25b6-48a6-8fb4-8758c2501a97" providerId="ADAL" clId="{A66C5751-CCE8-4120-A970-83D53A6A87BC}" dt="2022-04-14T11:57:44.950" v="1912" actId="478"/>
          <ac:picMkLst>
            <pc:docMk/>
            <pc:sldMk cId="2333177591" sldId="272"/>
            <ac:picMk id="12" creationId="{957EB387-A372-499A-9A90-94D59BD824D7}"/>
          </ac:picMkLst>
        </pc:picChg>
        <pc:picChg chg="add del mod">
          <ac:chgData name="Claydon, Jennifer" userId="ce0eb07d-25b6-48a6-8fb4-8758c2501a97" providerId="ADAL" clId="{A66C5751-CCE8-4120-A970-83D53A6A87BC}" dt="2022-04-14T11:58:00.415" v="1932" actId="478"/>
          <ac:picMkLst>
            <pc:docMk/>
            <pc:sldMk cId="2333177591" sldId="272"/>
            <ac:picMk id="14" creationId="{CBD8D0E3-A887-4AA7-8C1C-519FE98B8943}"/>
          </ac:picMkLst>
        </pc:picChg>
        <pc:picChg chg="add mod">
          <ac:chgData name="Claydon, Jennifer" userId="ce0eb07d-25b6-48a6-8fb4-8758c2501a97" providerId="ADAL" clId="{A66C5751-CCE8-4120-A970-83D53A6A87BC}" dt="2022-04-14T12:06:41.405" v="2285" actId="1076"/>
          <ac:picMkLst>
            <pc:docMk/>
            <pc:sldMk cId="2333177591" sldId="272"/>
            <ac:picMk id="16" creationId="{7BC461F5-FDE0-4528-8FE4-812B852B1A7B}"/>
          </ac:picMkLst>
        </pc:picChg>
        <pc:picChg chg="add del mod">
          <ac:chgData name="Claydon, Jennifer" userId="ce0eb07d-25b6-48a6-8fb4-8758c2501a97" providerId="ADAL" clId="{A66C5751-CCE8-4120-A970-83D53A6A87BC}" dt="2022-04-14T11:58:00.415" v="1932" actId="478"/>
          <ac:picMkLst>
            <pc:docMk/>
            <pc:sldMk cId="2333177591" sldId="272"/>
            <ac:picMk id="17" creationId="{A8D398DD-7232-47FD-9092-B6899DEB6AB7}"/>
          </ac:picMkLst>
        </pc:picChg>
        <pc:picChg chg="add del mod">
          <ac:chgData name="Claydon, Jennifer" userId="ce0eb07d-25b6-48a6-8fb4-8758c2501a97" providerId="ADAL" clId="{A66C5751-CCE8-4120-A970-83D53A6A87BC}" dt="2022-04-14T11:58:00.415" v="1932" actId="478"/>
          <ac:picMkLst>
            <pc:docMk/>
            <pc:sldMk cId="2333177591" sldId="272"/>
            <ac:picMk id="18" creationId="{F59494DF-4046-4E8E-AE3A-1E4E239B345A}"/>
          </ac:picMkLst>
        </pc:picChg>
        <pc:picChg chg="add del mod">
          <ac:chgData name="Claydon, Jennifer" userId="ce0eb07d-25b6-48a6-8fb4-8758c2501a97" providerId="ADAL" clId="{A66C5751-CCE8-4120-A970-83D53A6A87BC}" dt="2022-04-14T11:58:00.415" v="1932" actId="478"/>
          <ac:picMkLst>
            <pc:docMk/>
            <pc:sldMk cId="2333177591" sldId="272"/>
            <ac:picMk id="19" creationId="{AE7781B9-9363-4CEF-9CEB-6AEA85FAF887}"/>
          </ac:picMkLst>
        </pc:picChg>
        <pc:picChg chg="add mod ord">
          <ac:chgData name="Claydon, Jennifer" userId="ce0eb07d-25b6-48a6-8fb4-8758c2501a97" providerId="ADAL" clId="{A66C5751-CCE8-4120-A970-83D53A6A87BC}" dt="2022-04-14T14:12:17.690" v="4228" actId="688"/>
          <ac:picMkLst>
            <pc:docMk/>
            <pc:sldMk cId="2333177591" sldId="272"/>
            <ac:picMk id="20" creationId="{75B2117C-045A-4566-859B-5D5A6FCCE1F2}"/>
          </ac:picMkLst>
        </pc:picChg>
        <pc:picChg chg="add del mod">
          <ac:chgData name="Claydon, Jennifer" userId="ce0eb07d-25b6-48a6-8fb4-8758c2501a97" providerId="ADAL" clId="{A66C5751-CCE8-4120-A970-83D53A6A87BC}" dt="2022-04-14T11:58:00.415" v="1932" actId="478"/>
          <ac:picMkLst>
            <pc:docMk/>
            <pc:sldMk cId="2333177591" sldId="272"/>
            <ac:picMk id="21" creationId="{E4185557-2EDA-46CD-ACD7-3E7D567EE42C}"/>
          </ac:picMkLst>
        </pc:picChg>
        <pc:picChg chg="add del mod">
          <ac:chgData name="Claydon, Jennifer" userId="ce0eb07d-25b6-48a6-8fb4-8758c2501a97" providerId="ADAL" clId="{A66C5751-CCE8-4120-A970-83D53A6A87BC}" dt="2022-04-14T12:03:24.789" v="2099" actId="478"/>
          <ac:picMkLst>
            <pc:docMk/>
            <pc:sldMk cId="2333177591" sldId="272"/>
            <ac:picMk id="23" creationId="{492D94EC-CBE5-46A5-B6D4-14213762FEA6}"/>
          </ac:picMkLst>
        </pc:picChg>
        <pc:picChg chg="add del mod">
          <ac:chgData name="Claydon, Jennifer" userId="ce0eb07d-25b6-48a6-8fb4-8758c2501a97" providerId="ADAL" clId="{A66C5751-CCE8-4120-A970-83D53A6A87BC}" dt="2022-04-14T12:03:55.907" v="2118" actId="478"/>
          <ac:picMkLst>
            <pc:docMk/>
            <pc:sldMk cId="2333177591" sldId="272"/>
            <ac:picMk id="32" creationId="{179E5640-7F02-4B19-807E-CF469F9B5564}"/>
          </ac:picMkLst>
        </pc:picChg>
        <pc:picChg chg="add del mod">
          <ac:chgData name="Claydon, Jennifer" userId="ce0eb07d-25b6-48a6-8fb4-8758c2501a97" providerId="ADAL" clId="{A66C5751-CCE8-4120-A970-83D53A6A87BC}" dt="2022-04-14T12:04:20.516" v="2143" actId="478"/>
          <ac:picMkLst>
            <pc:docMk/>
            <pc:sldMk cId="2333177591" sldId="272"/>
            <ac:picMk id="33" creationId="{FA00B5FF-AA77-4C48-A952-EED928A8B8F7}"/>
          </ac:picMkLst>
        </pc:picChg>
        <pc:picChg chg="add del">
          <ac:chgData name="Claydon, Jennifer" userId="ce0eb07d-25b6-48a6-8fb4-8758c2501a97" providerId="ADAL" clId="{A66C5751-CCE8-4120-A970-83D53A6A87BC}" dt="2022-04-14T12:05:37.784" v="2196"/>
          <ac:picMkLst>
            <pc:docMk/>
            <pc:sldMk cId="2333177591" sldId="272"/>
            <ac:picMk id="36" creationId="{0B7EA58A-F665-4D09-A016-F6805E04CAD0}"/>
          </ac:picMkLst>
        </pc:picChg>
      </pc:sldChg>
      <pc:sldChg chg="addSp delSp modSp new mod modTransition modAnim modNotesTx">
        <pc:chgData name="Claydon, Jennifer" userId="ce0eb07d-25b6-48a6-8fb4-8758c2501a97" providerId="ADAL" clId="{A66C5751-CCE8-4120-A970-83D53A6A87BC}" dt="2022-04-14T14:48:12.191" v="4662" actId="313"/>
        <pc:sldMkLst>
          <pc:docMk/>
          <pc:sldMk cId="1545028490" sldId="273"/>
        </pc:sldMkLst>
        <pc:spChg chg="mod">
          <ac:chgData name="Claydon, Jennifer" userId="ce0eb07d-25b6-48a6-8fb4-8758c2501a97" providerId="ADAL" clId="{A66C5751-CCE8-4120-A970-83D53A6A87BC}" dt="2022-04-14T12:31:34.177" v="3440" actId="688"/>
          <ac:spMkLst>
            <pc:docMk/>
            <pc:sldMk cId="1545028490" sldId="273"/>
            <ac:spMk id="2" creationId="{7267FD42-DC13-4FE0-A2DA-1D74457C8375}"/>
          </ac:spMkLst>
        </pc:spChg>
        <pc:spChg chg="del">
          <ac:chgData name="Claydon, Jennifer" userId="ce0eb07d-25b6-48a6-8fb4-8758c2501a97" providerId="ADAL" clId="{A66C5751-CCE8-4120-A970-83D53A6A87BC}" dt="2022-04-14T12:27:57.557" v="3257" actId="478"/>
          <ac:spMkLst>
            <pc:docMk/>
            <pc:sldMk cId="1545028490" sldId="273"/>
            <ac:spMk id="3" creationId="{E663D092-9824-4B49-BDB0-5FBD1904D3F7}"/>
          </ac:spMkLst>
        </pc:spChg>
        <pc:spChg chg="add del mod ord">
          <ac:chgData name="Claydon, Jennifer" userId="ce0eb07d-25b6-48a6-8fb4-8758c2501a97" providerId="ADAL" clId="{A66C5751-CCE8-4120-A970-83D53A6A87BC}" dt="2022-04-14T12:29:16.192" v="3346"/>
          <ac:spMkLst>
            <pc:docMk/>
            <pc:sldMk cId="1545028490" sldId="273"/>
            <ac:spMk id="4" creationId="{FF4925ED-706F-4E1C-835E-DEF998244235}"/>
          </ac:spMkLst>
        </pc:spChg>
        <pc:spChg chg="add del mod ord">
          <ac:chgData name="Claydon, Jennifer" userId="ce0eb07d-25b6-48a6-8fb4-8758c2501a97" providerId="ADAL" clId="{A66C5751-CCE8-4120-A970-83D53A6A87BC}" dt="2022-04-14T12:29:16.192" v="3346"/>
          <ac:spMkLst>
            <pc:docMk/>
            <pc:sldMk cId="1545028490" sldId="273"/>
            <ac:spMk id="12" creationId="{D4DEAEE2-7005-4221-9D6E-D52F18BB8300}"/>
          </ac:spMkLst>
        </pc:spChg>
        <pc:spChg chg="add mod ord">
          <ac:chgData name="Claydon, Jennifer" userId="ce0eb07d-25b6-48a6-8fb4-8758c2501a97" providerId="ADAL" clId="{A66C5751-CCE8-4120-A970-83D53A6A87BC}" dt="2022-04-14T12:32:10.724" v="3458" actId="14100"/>
          <ac:spMkLst>
            <pc:docMk/>
            <pc:sldMk cId="1545028490" sldId="273"/>
            <ac:spMk id="14" creationId="{DFED1A17-4AEC-44AA-B6A7-021AC8C42C42}"/>
          </ac:spMkLst>
        </pc:spChg>
        <pc:spChg chg="add del mod">
          <ac:chgData name="Claydon, Jennifer" userId="ce0eb07d-25b6-48a6-8fb4-8758c2501a97" providerId="ADAL" clId="{A66C5751-CCE8-4120-A970-83D53A6A87BC}" dt="2022-04-14T12:30:34.459" v="3398"/>
          <ac:spMkLst>
            <pc:docMk/>
            <pc:sldMk cId="1545028490" sldId="273"/>
            <ac:spMk id="15" creationId="{60CC8432-9342-45C8-8C1A-CBFB86166DCC}"/>
          </ac:spMkLst>
        </pc:spChg>
        <pc:spChg chg="add del mod">
          <ac:chgData name="Claydon, Jennifer" userId="ce0eb07d-25b6-48a6-8fb4-8758c2501a97" providerId="ADAL" clId="{A66C5751-CCE8-4120-A970-83D53A6A87BC}" dt="2022-04-14T12:30:34.459" v="3398"/>
          <ac:spMkLst>
            <pc:docMk/>
            <pc:sldMk cId="1545028490" sldId="273"/>
            <ac:spMk id="23" creationId="{DE929277-1B9E-4498-BB19-7B0B05BA0968}"/>
          </ac:spMkLst>
        </pc:spChg>
        <pc:spChg chg="add mod ord">
          <ac:chgData name="Claydon, Jennifer" userId="ce0eb07d-25b6-48a6-8fb4-8758c2501a97" providerId="ADAL" clId="{A66C5751-CCE8-4120-A970-83D53A6A87BC}" dt="2022-04-14T12:31:10.676" v="3424" actId="14100"/>
          <ac:spMkLst>
            <pc:docMk/>
            <pc:sldMk cId="1545028490" sldId="273"/>
            <ac:spMk id="24" creationId="{211D0B17-3A14-41A1-A130-5C90DDE1091D}"/>
          </ac:spMkLst>
        </pc:spChg>
        <pc:spChg chg="add mod ord">
          <ac:chgData name="Claydon, Jennifer" userId="ce0eb07d-25b6-48a6-8fb4-8758c2501a97" providerId="ADAL" clId="{A66C5751-CCE8-4120-A970-83D53A6A87BC}" dt="2022-04-14T12:31:58.274" v="3450" actId="1076"/>
          <ac:spMkLst>
            <pc:docMk/>
            <pc:sldMk cId="1545028490" sldId="273"/>
            <ac:spMk id="25" creationId="{2E3D3B79-BF96-4CFF-88EC-C7973E7B9A93}"/>
          </ac:spMkLst>
        </pc:spChg>
        <pc:picChg chg="add del mod">
          <ac:chgData name="Claydon, Jennifer" userId="ce0eb07d-25b6-48a6-8fb4-8758c2501a97" providerId="ADAL" clId="{A66C5751-CCE8-4120-A970-83D53A6A87BC}" dt="2022-04-14T13:53:55.545" v="4043"/>
          <ac:picMkLst>
            <pc:docMk/>
            <pc:sldMk cId="1545028490" sldId="273"/>
            <ac:picMk id="3" creationId="{76ECE803-2A35-44ED-A32D-BC0A1AB95695}"/>
          </ac:picMkLst>
        </pc:picChg>
        <pc:picChg chg="add del mod">
          <ac:chgData name="Claydon, Jennifer" userId="ce0eb07d-25b6-48a6-8fb4-8758c2501a97" providerId="ADAL" clId="{A66C5751-CCE8-4120-A970-83D53A6A87BC}" dt="2022-04-14T13:54:05.428" v="4048"/>
          <ac:picMkLst>
            <pc:docMk/>
            <pc:sldMk cId="1545028490" sldId="273"/>
            <ac:picMk id="4" creationId="{60E8C1BB-042C-4EDD-8CC6-211536F261ED}"/>
          </ac:picMkLst>
        </pc:picChg>
        <pc:picChg chg="add del mod ord">
          <ac:chgData name="Claydon, Jennifer" userId="ce0eb07d-25b6-48a6-8fb4-8758c2501a97" providerId="ADAL" clId="{A66C5751-CCE8-4120-A970-83D53A6A87BC}" dt="2022-04-14T12:29:16.192" v="3346"/>
          <ac:picMkLst>
            <pc:docMk/>
            <pc:sldMk cId="1545028490" sldId="273"/>
            <ac:picMk id="5" creationId="{5C641AD6-215A-4861-ADF0-53033CE580DC}"/>
          </ac:picMkLst>
        </pc:picChg>
        <pc:picChg chg="add mod">
          <ac:chgData name="Claydon, Jennifer" userId="ce0eb07d-25b6-48a6-8fb4-8758c2501a97" providerId="ADAL" clId="{A66C5751-CCE8-4120-A970-83D53A6A87BC}" dt="2022-04-14T13:54:12.812" v="4049"/>
          <ac:picMkLst>
            <pc:docMk/>
            <pc:sldMk cId="1545028490" sldId="273"/>
            <ac:picMk id="5" creationId="{86061D7F-2678-4227-80C0-0594DF6B2DC9}"/>
          </ac:picMkLst>
        </pc:picChg>
        <pc:picChg chg="add del mod ord">
          <ac:chgData name="Claydon, Jennifer" userId="ce0eb07d-25b6-48a6-8fb4-8758c2501a97" providerId="ADAL" clId="{A66C5751-CCE8-4120-A970-83D53A6A87BC}" dt="2022-04-14T12:29:16.192" v="3346"/>
          <ac:picMkLst>
            <pc:docMk/>
            <pc:sldMk cId="1545028490" sldId="273"/>
            <ac:picMk id="6" creationId="{60AEE7EB-A9AB-45A6-BAD1-89D23801F36D}"/>
          </ac:picMkLst>
        </pc:picChg>
        <pc:picChg chg="add del mod ord">
          <ac:chgData name="Claydon, Jennifer" userId="ce0eb07d-25b6-48a6-8fb4-8758c2501a97" providerId="ADAL" clId="{A66C5751-CCE8-4120-A970-83D53A6A87BC}" dt="2022-04-14T12:29:16.192" v="3346"/>
          <ac:picMkLst>
            <pc:docMk/>
            <pc:sldMk cId="1545028490" sldId="273"/>
            <ac:picMk id="7" creationId="{57068FED-89CA-4D47-BB67-76892B693543}"/>
          </ac:picMkLst>
        </pc:picChg>
        <pc:picChg chg="add del mod ord">
          <ac:chgData name="Claydon, Jennifer" userId="ce0eb07d-25b6-48a6-8fb4-8758c2501a97" providerId="ADAL" clId="{A66C5751-CCE8-4120-A970-83D53A6A87BC}" dt="2022-04-14T12:29:16.192" v="3346"/>
          <ac:picMkLst>
            <pc:docMk/>
            <pc:sldMk cId="1545028490" sldId="273"/>
            <ac:picMk id="8" creationId="{D32D081B-B48F-4EF7-BEC3-C6A594C3408C}"/>
          </ac:picMkLst>
        </pc:picChg>
        <pc:picChg chg="add del mod ord">
          <ac:chgData name="Claydon, Jennifer" userId="ce0eb07d-25b6-48a6-8fb4-8758c2501a97" providerId="ADAL" clId="{A66C5751-CCE8-4120-A970-83D53A6A87BC}" dt="2022-04-14T12:29:16.192" v="3346"/>
          <ac:picMkLst>
            <pc:docMk/>
            <pc:sldMk cId="1545028490" sldId="273"/>
            <ac:picMk id="9" creationId="{16567126-FD30-4F44-94E0-8AE7E3CA8431}"/>
          </ac:picMkLst>
        </pc:picChg>
        <pc:picChg chg="add del mod ord">
          <ac:chgData name="Claydon, Jennifer" userId="ce0eb07d-25b6-48a6-8fb4-8758c2501a97" providerId="ADAL" clId="{A66C5751-CCE8-4120-A970-83D53A6A87BC}" dt="2022-04-14T12:29:16.192" v="3346"/>
          <ac:picMkLst>
            <pc:docMk/>
            <pc:sldMk cId="1545028490" sldId="273"/>
            <ac:picMk id="10" creationId="{6556A559-FC06-4460-9C96-2B1782822318}"/>
          </ac:picMkLst>
        </pc:picChg>
        <pc:picChg chg="add del mod ord">
          <ac:chgData name="Claydon, Jennifer" userId="ce0eb07d-25b6-48a6-8fb4-8758c2501a97" providerId="ADAL" clId="{A66C5751-CCE8-4120-A970-83D53A6A87BC}" dt="2022-04-14T12:29:16.192" v="3346"/>
          <ac:picMkLst>
            <pc:docMk/>
            <pc:sldMk cId="1545028490" sldId="273"/>
            <ac:picMk id="11" creationId="{52A499DB-6A12-4EC5-A2E1-7E0F62D9C400}"/>
          </ac:picMkLst>
        </pc:picChg>
        <pc:picChg chg="add del mod">
          <ac:chgData name="Claydon, Jennifer" userId="ce0eb07d-25b6-48a6-8fb4-8758c2501a97" providerId="ADAL" clId="{A66C5751-CCE8-4120-A970-83D53A6A87BC}" dt="2022-04-14T12:29:58.689" v="3373" actId="478"/>
          <ac:picMkLst>
            <pc:docMk/>
            <pc:sldMk cId="1545028490" sldId="273"/>
            <ac:picMk id="13" creationId="{31DBBF1A-3B80-4463-9E75-AD769D7483DE}"/>
          </ac:picMkLst>
        </pc:picChg>
        <pc:picChg chg="add del mod">
          <ac:chgData name="Claydon, Jennifer" userId="ce0eb07d-25b6-48a6-8fb4-8758c2501a97" providerId="ADAL" clId="{A66C5751-CCE8-4120-A970-83D53A6A87BC}" dt="2022-04-14T12:30:34.459" v="3398"/>
          <ac:picMkLst>
            <pc:docMk/>
            <pc:sldMk cId="1545028490" sldId="273"/>
            <ac:picMk id="16" creationId="{1B6A3D30-0366-4240-B49E-D0E04F545FF3}"/>
          </ac:picMkLst>
        </pc:picChg>
        <pc:picChg chg="add del mod">
          <ac:chgData name="Claydon, Jennifer" userId="ce0eb07d-25b6-48a6-8fb4-8758c2501a97" providerId="ADAL" clId="{A66C5751-CCE8-4120-A970-83D53A6A87BC}" dt="2022-04-14T12:30:34.459" v="3398"/>
          <ac:picMkLst>
            <pc:docMk/>
            <pc:sldMk cId="1545028490" sldId="273"/>
            <ac:picMk id="17" creationId="{6C88F5C4-5784-442C-8539-DD5342B477AE}"/>
          </ac:picMkLst>
        </pc:picChg>
        <pc:picChg chg="add del mod">
          <ac:chgData name="Claydon, Jennifer" userId="ce0eb07d-25b6-48a6-8fb4-8758c2501a97" providerId="ADAL" clId="{A66C5751-CCE8-4120-A970-83D53A6A87BC}" dt="2022-04-14T12:30:34.459" v="3398"/>
          <ac:picMkLst>
            <pc:docMk/>
            <pc:sldMk cId="1545028490" sldId="273"/>
            <ac:picMk id="18" creationId="{6B56E829-8A03-407A-8A0F-7C261D6C4B56}"/>
          </ac:picMkLst>
        </pc:picChg>
        <pc:picChg chg="add del mod">
          <ac:chgData name="Claydon, Jennifer" userId="ce0eb07d-25b6-48a6-8fb4-8758c2501a97" providerId="ADAL" clId="{A66C5751-CCE8-4120-A970-83D53A6A87BC}" dt="2022-04-14T12:30:34.459" v="3398"/>
          <ac:picMkLst>
            <pc:docMk/>
            <pc:sldMk cId="1545028490" sldId="273"/>
            <ac:picMk id="19" creationId="{B1DECC0D-10E4-458D-88A3-6CDE6528EDF5}"/>
          </ac:picMkLst>
        </pc:picChg>
        <pc:picChg chg="add del mod">
          <ac:chgData name="Claydon, Jennifer" userId="ce0eb07d-25b6-48a6-8fb4-8758c2501a97" providerId="ADAL" clId="{A66C5751-CCE8-4120-A970-83D53A6A87BC}" dt="2022-04-14T12:30:34.459" v="3398"/>
          <ac:picMkLst>
            <pc:docMk/>
            <pc:sldMk cId="1545028490" sldId="273"/>
            <ac:picMk id="20" creationId="{4C8361C3-09FB-40D2-A954-2EE842ADAAAC}"/>
          </ac:picMkLst>
        </pc:picChg>
        <pc:picChg chg="add del mod">
          <ac:chgData name="Claydon, Jennifer" userId="ce0eb07d-25b6-48a6-8fb4-8758c2501a97" providerId="ADAL" clId="{A66C5751-CCE8-4120-A970-83D53A6A87BC}" dt="2022-04-14T12:30:34.459" v="3398"/>
          <ac:picMkLst>
            <pc:docMk/>
            <pc:sldMk cId="1545028490" sldId="273"/>
            <ac:picMk id="21" creationId="{BB6DD12B-7932-4E8B-9116-80E88BF2F88A}"/>
          </ac:picMkLst>
        </pc:picChg>
        <pc:picChg chg="add del mod">
          <ac:chgData name="Claydon, Jennifer" userId="ce0eb07d-25b6-48a6-8fb4-8758c2501a97" providerId="ADAL" clId="{A66C5751-CCE8-4120-A970-83D53A6A87BC}" dt="2022-04-14T12:30:34.459" v="3398"/>
          <ac:picMkLst>
            <pc:docMk/>
            <pc:sldMk cId="1545028490" sldId="273"/>
            <ac:picMk id="22" creationId="{720CA5D6-7DEC-4140-8651-7E6A8ADE239C}"/>
          </ac:picMkLst>
        </pc:picChg>
        <pc:picChg chg="add mod">
          <ac:chgData name="Claydon, Jennifer" userId="ce0eb07d-25b6-48a6-8fb4-8758c2501a97" providerId="ADAL" clId="{A66C5751-CCE8-4120-A970-83D53A6A87BC}" dt="2022-04-14T12:32:04.081" v="3454" actId="1076"/>
          <ac:picMkLst>
            <pc:docMk/>
            <pc:sldMk cId="1545028490" sldId="273"/>
            <ac:picMk id="26" creationId="{61CC2E0B-A97B-4FA9-A54C-09A1A779F0F4}"/>
          </ac:picMkLst>
        </pc:picChg>
      </pc:sldChg>
      <pc:sldChg chg="addSp delSp modSp new mod modTransition setBg addAnim delAnim modAnim">
        <pc:chgData name="Claydon, Jennifer" userId="ce0eb07d-25b6-48a6-8fb4-8758c2501a97" providerId="ADAL" clId="{A66C5751-CCE8-4120-A970-83D53A6A87BC}" dt="2022-04-14T14:43:57.867" v="4636" actId="478"/>
        <pc:sldMkLst>
          <pc:docMk/>
          <pc:sldMk cId="1193099975" sldId="274"/>
        </pc:sldMkLst>
        <pc:spChg chg="del">
          <ac:chgData name="Claydon, Jennifer" userId="ce0eb07d-25b6-48a6-8fb4-8758c2501a97" providerId="ADAL" clId="{A66C5751-CCE8-4120-A970-83D53A6A87BC}" dt="2022-04-14T10:08:28.430" v="804" actId="478"/>
          <ac:spMkLst>
            <pc:docMk/>
            <pc:sldMk cId="1193099975" sldId="274"/>
            <ac:spMk id="2" creationId="{EE30B297-8998-46FC-AE29-BE89E6BCAF6B}"/>
          </ac:spMkLst>
        </pc:spChg>
        <pc:spChg chg="del">
          <ac:chgData name="Claydon, Jennifer" userId="ce0eb07d-25b6-48a6-8fb4-8758c2501a97" providerId="ADAL" clId="{A66C5751-CCE8-4120-A970-83D53A6A87BC}" dt="2022-04-14T10:08:27.914" v="803" actId="478"/>
          <ac:spMkLst>
            <pc:docMk/>
            <pc:sldMk cId="1193099975" sldId="274"/>
            <ac:spMk id="3" creationId="{B8A3D499-0CC5-40AF-B10F-FB58F132828B}"/>
          </ac:spMkLst>
        </pc:spChg>
        <pc:spChg chg="add del mod">
          <ac:chgData name="Claydon, Jennifer" userId="ce0eb07d-25b6-48a6-8fb4-8758c2501a97" providerId="ADAL" clId="{A66C5751-CCE8-4120-A970-83D53A6A87BC}" dt="2022-04-14T10:08:06.165" v="789"/>
          <ac:spMkLst>
            <pc:docMk/>
            <pc:sldMk cId="1193099975" sldId="274"/>
            <ac:spMk id="11" creationId="{09BC4A48-99FF-44AA-B96B-BA5DEC6BA457}"/>
          </ac:spMkLst>
        </pc:spChg>
        <pc:spChg chg="add del">
          <ac:chgData name="Claydon, Jennifer" userId="ce0eb07d-25b6-48a6-8fb4-8758c2501a97" providerId="ADAL" clId="{A66C5751-CCE8-4120-A970-83D53A6A87BC}" dt="2022-04-14T10:07:08.214" v="735" actId="478"/>
          <ac:spMkLst>
            <pc:docMk/>
            <pc:sldMk cId="1193099975" sldId="274"/>
            <ac:spMk id="12" creationId="{B8969FA8-F88B-451B-A9FC-2ECB8B0B9933}"/>
          </ac:spMkLst>
        </pc:spChg>
        <pc:spChg chg="add del mod">
          <ac:chgData name="Claydon, Jennifer" userId="ce0eb07d-25b6-48a6-8fb4-8758c2501a97" providerId="ADAL" clId="{A66C5751-CCE8-4120-A970-83D53A6A87BC}" dt="2022-04-14T10:08:07.562" v="790" actId="478"/>
          <ac:spMkLst>
            <pc:docMk/>
            <pc:sldMk cId="1193099975" sldId="274"/>
            <ac:spMk id="13" creationId="{08A26B49-92FA-43AA-9F0F-EFA8BD944270}"/>
          </ac:spMkLst>
        </pc:spChg>
        <pc:spChg chg="add del mod">
          <ac:chgData name="Claydon, Jennifer" userId="ce0eb07d-25b6-48a6-8fb4-8758c2501a97" providerId="ADAL" clId="{A66C5751-CCE8-4120-A970-83D53A6A87BC}" dt="2022-04-14T10:08:06.165" v="789"/>
          <ac:spMkLst>
            <pc:docMk/>
            <pc:sldMk cId="1193099975" sldId="274"/>
            <ac:spMk id="14" creationId="{3B482A4F-8A5B-4572-9ED0-F5009E16ABD7}"/>
          </ac:spMkLst>
        </pc:spChg>
        <pc:spChg chg="add del mod">
          <ac:chgData name="Claydon, Jennifer" userId="ce0eb07d-25b6-48a6-8fb4-8758c2501a97" providerId="ADAL" clId="{A66C5751-CCE8-4120-A970-83D53A6A87BC}" dt="2022-04-14T10:08:06.165" v="789"/>
          <ac:spMkLst>
            <pc:docMk/>
            <pc:sldMk cId="1193099975" sldId="274"/>
            <ac:spMk id="15" creationId="{3E5DECDF-4034-4A8D-807C-88CD0561BDAB}"/>
          </ac:spMkLst>
        </pc:spChg>
        <pc:spChg chg="add mod">
          <ac:chgData name="Claydon, Jennifer" userId="ce0eb07d-25b6-48a6-8fb4-8758c2501a97" providerId="ADAL" clId="{A66C5751-CCE8-4120-A970-83D53A6A87BC}" dt="2022-04-14T14:32:13.478" v="4460" actId="14100"/>
          <ac:spMkLst>
            <pc:docMk/>
            <pc:sldMk cId="1193099975" sldId="274"/>
            <ac:spMk id="16" creationId="{0EAEA8E3-E9FB-4DB3-A553-AA91D8BCCF7C}"/>
          </ac:spMkLst>
        </pc:spChg>
        <pc:spChg chg="add del mod">
          <ac:chgData name="Claydon, Jennifer" userId="ce0eb07d-25b6-48a6-8fb4-8758c2501a97" providerId="ADAL" clId="{A66C5751-CCE8-4120-A970-83D53A6A87BC}" dt="2022-04-14T10:08:06.165" v="789"/>
          <ac:spMkLst>
            <pc:docMk/>
            <pc:sldMk cId="1193099975" sldId="274"/>
            <ac:spMk id="16" creationId="{C56F1F4A-827C-4A91-8518-73682A8128D7}"/>
          </ac:spMkLst>
        </pc:spChg>
        <pc:spChg chg="add del mod">
          <ac:chgData name="Claydon, Jennifer" userId="ce0eb07d-25b6-48a6-8fb4-8758c2501a97" providerId="ADAL" clId="{A66C5751-CCE8-4120-A970-83D53A6A87BC}" dt="2022-04-14T14:31:58.162" v="4433" actId="478"/>
          <ac:spMkLst>
            <pc:docMk/>
            <pc:sldMk cId="1193099975" sldId="274"/>
            <ac:spMk id="17" creationId="{0C3BD867-5236-4659-81AD-FBBD8E42A581}"/>
          </ac:spMkLst>
        </pc:spChg>
        <pc:spChg chg="add del mod">
          <ac:chgData name="Claydon, Jennifer" userId="ce0eb07d-25b6-48a6-8fb4-8758c2501a97" providerId="ADAL" clId="{A66C5751-CCE8-4120-A970-83D53A6A87BC}" dt="2022-04-14T10:08:06.165" v="789"/>
          <ac:spMkLst>
            <pc:docMk/>
            <pc:sldMk cId="1193099975" sldId="274"/>
            <ac:spMk id="17" creationId="{C2E8C770-4FC5-46A4-8EAD-341E4D52F5F5}"/>
          </ac:spMkLst>
        </pc:spChg>
        <pc:spChg chg="add del mod">
          <ac:chgData name="Claydon, Jennifer" userId="ce0eb07d-25b6-48a6-8fb4-8758c2501a97" providerId="ADAL" clId="{A66C5751-CCE8-4120-A970-83D53A6A87BC}" dt="2022-04-14T10:08:06.165" v="789"/>
          <ac:spMkLst>
            <pc:docMk/>
            <pc:sldMk cId="1193099975" sldId="274"/>
            <ac:spMk id="18" creationId="{05CF226E-2D30-418D-B7A4-976E91654B56}"/>
          </ac:spMkLst>
        </pc:spChg>
        <pc:spChg chg="add mod">
          <ac:chgData name="Claydon, Jennifer" userId="ce0eb07d-25b6-48a6-8fb4-8758c2501a97" providerId="ADAL" clId="{A66C5751-CCE8-4120-A970-83D53A6A87BC}" dt="2022-04-14T14:32:10.829" v="4456" actId="14100"/>
          <ac:spMkLst>
            <pc:docMk/>
            <pc:sldMk cId="1193099975" sldId="274"/>
            <ac:spMk id="18" creationId="{4F245A38-FF9C-4AB0-90E5-F7E7CAC0E458}"/>
          </ac:spMkLst>
        </pc:spChg>
        <pc:spChg chg="add del mod">
          <ac:chgData name="Claydon, Jennifer" userId="ce0eb07d-25b6-48a6-8fb4-8758c2501a97" providerId="ADAL" clId="{A66C5751-CCE8-4120-A970-83D53A6A87BC}" dt="2022-04-14T10:08:06.165" v="789"/>
          <ac:spMkLst>
            <pc:docMk/>
            <pc:sldMk cId="1193099975" sldId="274"/>
            <ac:spMk id="19" creationId="{62F02E8C-E0F7-424C-95C0-DE4B9D28DA46}"/>
          </ac:spMkLst>
        </pc:spChg>
        <pc:spChg chg="add del mod">
          <ac:chgData name="Claydon, Jennifer" userId="ce0eb07d-25b6-48a6-8fb4-8758c2501a97" providerId="ADAL" clId="{A66C5751-CCE8-4120-A970-83D53A6A87BC}" dt="2022-04-14T10:08:06.165" v="789"/>
          <ac:spMkLst>
            <pc:docMk/>
            <pc:sldMk cId="1193099975" sldId="274"/>
            <ac:spMk id="20" creationId="{B8A696D4-D8D4-4607-952D-3F09E797EBF0}"/>
          </ac:spMkLst>
        </pc:spChg>
        <pc:spChg chg="mod">
          <ac:chgData name="Claydon, Jennifer" userId="ce0eb07d-25b6-48a6-8fb4-8758c2501a97" providerId="ADAL" clId="{A66C5751-CCE8-4120-A970-83D53A6A87BC}" dt="2022-04-14T10:20:05.406" v="864" actId="1076"/>
          <ac:spMkLst>
            <pc:docMk/>
            <pc:sldMk cId="1193099975" sldId="274"/>
            <ac:spMk id="21" creationId="{9737C2AD-51D3-4F52-8F9D-7C4FC4270F4E}"/>
          </ac:spMkLst>
        </pc:spChg>
        <pc:spChg chg="add mod ord">
          <ac:chgData name="Claydon, Jennifer" userId="ce0eb07d-25b6-48a6-8fb4-8758c2501a97" providerId="ADAL" clId="{A66C5751-CCE8-4120-A970-83D53A6A87BC}" dt="2022-04-14T10:19:51.988" v="851" actId="167"/>
          <ac:spMkLst>
            <pc:docMk/>
            <pc:sldMk cId="1193099975" sldId="274"/>
            <ac:spMk id="22" creationId="{82105437-4CC4-4E7F-8BFB-057AF7DAF041}"/>
          </ac:spMkLst>
        </pc:spChg>
        <pc:picChg chg="add del mod">
          <ac:chgData name="Claydon, Jennifer" userId="ce0eb07d-25b6-48a6-8fb4-8758c2501a97" providerId="ADAL" clId="{A66C5751-CCE8-4120-A970-83D53A6A87BC}" dt="2022-04-14T13:31:02.303" v="3743"/>
          <ac:picMkLst>
            <pc:docMk/>
            <pc:sldMk cId="1193099975" sldId="274"/>
            <ac:picMk id="2" creationId="{6387BA53-3103-42E8-99C5-E3B5C87F93FB}"/>
          </ac:picMkLst>
        </pc:picChg>
        <pc:picChg chg="add del mod">
          <ac:chgData name="Claydon, Jennifer" userId="ce0eb07d-25b6-48a6-8fb4-8758c2501a97" providerId="ADAL" clId="{A66C5751-CCE8-4120-A970-83D53A6A87BC}" dt="2022-04-14T13:44:27.043" v="3932"/>
          <ac:picMkLst>
            <pc:docMk/>
            <pc:sldMk cId="1193099975" sldId="274"/>
            <ac:picMk id="3" creationId="{0BD688CD-05D6-428D-AA54-482B67DFD45F}"/>
          </ac:picMkLst>
        </pc:picChg>
        <pc:picChg chg="add mod">
          <ac:chgData name="Claydon, Jennifer" userId="ce0eb07d-25b6-48a6-8fb4-8758c2501a97" providerId="ADAL" clId="{A66C5751-CCE8-4120-A970-83D53A6A87BC}" dt="2022-04-14T10:20:23.613" v="872" actId="1076"/>
          <ac:picMkLst>
            <pc:docMk/>
            <pc:sldMk cId="1193099975" sldId="274"/>
            <ac:picMk id="4" creationId="{1ADB6825-A4F4-4EBD-B5EA-05BD97BDF4BF}"/>
          </ac:picMkLst>
        </pc:picChg>
        <pc:picChg chg="add mod">
          <ac:chgData name="Claydon, Jennifer" userId="ce0eb07d-25b6-48a6-8fb4-8758c2501a97" providerId="ADAL" clId="{A66C5751-CCE8-4120-A970-83D53A6A87BC}" dt="2022-04-14T10:21:14.963" v="902" actId="1076"/>
          <ac:picMkLst>
            <pc:docMk/>
            <pc:sldMk cId="1193099975" sldId="274"/>
            <ac:picMk id="5" creationId="{15FDF6E3-395A-4559-AC84-A0AEEB0C7F47}"/>
          </ac:picMkLst>
        </pc:picChg>
        <pc:picChg chg="add mod">
          <ac:chgData name="Claydon, Jennifer" userId="ce0eb07d-25b6-48a6-8fb4-8758c2501a97" providerId="ADAL" clId="{A66C5751-CCE8-4120-A970-83D53A6A87BC}" dt="2022-04-14T10:21:40.662" v="917" actId="1076"/>
          <ac:picMkLst>
            <pc:docMk/>
            <pc:sldMk cId="1193099975" sldId="274"/>
            <ac:picMk id="6" creationId="{CD0F17F2-14FC-4C8D-873D-39DCE4386C03}"/>
          </ac:picMkLst>
        </pc:picChg>
        <pc:picChg chg="add mod">
          <ac:chgData name="Claydon, Jennifer" userId="ce0eb07d-25b6-48a6-8fb4-8758c2501a97" providerId="ADAL" clId="{A66C5751-CCE8-4120-A970-83D53A6A87BC}" dt="2022-04-14T10:20:30.565" v="876" actId="1076"/>
          <ac:picMkLst>
            <pc:docMk/>
            <pc:sldMk cId="1193099975" sldId="274"/>
            <ac:picMk id="7" creationId="{0E208E80-9FE1-4208-BEEA-14DA7E0C1AC0}"/>
          </ac:picMkLst>
        </pc:picChg>
        <pc:picChg chg="add mod">
          <ac:chgData name="Claydon, Jennifer" userId="ce0eb07d-25b6-48a6-8fb4-8758c2501a97" providerId="ADAL" clId="{A66C5751-CCE8-4120-A970-83D53A6A87BC}" dt="2022-04-14T10:21:02.811" v="897" actId="1076"/>
          <ac:picMkLst>
            <pc:docMk/>
            <pc:sldMk cId="1193099975" sldId="274"/>
            <ac:picMk id="8" creationId="{69B5764C-9DBD-4C5F-B2BC-1FF2EEBC7C19}"/>
          </ac:picMkLst>
        </pc:picChg>
        <pc:picChg chg="add mod">
          <ac:chgData name="Claydon, Jennifer" userId="ce0eb07d-25b6-48a6-8fb4-8758c2501a97" providerId="ADAL" clId="{A66C5751-CCE8-4120-A970-83D53A6A87BC}" dt="2022-04-14T10:20:26.142" v="873" actId="14100"/>
          <ac:picMkLst>
            <pc:docMk/>
            <pc:sldMk cId="1193099975" sldId="274"/>
            <ac:picMk id="9" creationId="{5D73B65E-53AD-4E88-97AE-79A778E0C253}"/>
          </ac:picMkLst>
        </pc:picChg>
        <pc:picChg chg="add mod">
          <ac:chgData name="Claydon, Jennifer" userId="ce0eb07d-25b6-48a6-8fb4-8758c2501a97" providerId="ADAL" clId="{A66C5751-CCE8-4120-A970-83D53A6A87BC}" dt="2022-04-14T10:21:30.598" v="913" actId="1076"/>
          <ac:picMkLst>
            <pc:docMk/>
            <pc:sldMk cId="1193099975" sldId="274"/>
            <ac:picMk id="10" creationId="{56F09D82-451B-4FCC-97D6-750FA2EFB163}"/>
          </ac:picMkLst>
        </pc:picChg>
        <pc:picChg chg="add del mod">
          <ac:chgData name="Claydon, Jennifer" userId="ce0eb07d-25b6-48a6-8fb4-8758c2501a97" providerId="ADAL" clId="{A66C5751-CCE8-4120-A970-83D53A6A87BC}" dt="2022-04-14T13:44:41.176" v="3942"/>
          <ac:picMkLst>
            <pc:docMk/>
            <pc:sldMk cId="1193099975" sldId="274"/>
            <ac:picMk id="11" creationId="{1FE615DE-B704-444A-B5DE-8D6987067186}"/>
          </ac:picMkLst>
        </pc:picChg>
        <pc:picChg chg="add del mod">
          <ac:chgData name="Claydon, Jennifer" userId="ce0eb07d-25b6-48a6-8fb4-8758c2501a97" providerId="ADAL" clId="{A66C5751-CCE8-4120-A970-83D53A6A87BC}" dt="2022-04-14T13:46:01.975" v="3955"/>
          <ac:picMkLst>
            <pc:docMk/>
            <pc:sldMk cId="1193099975" sldId="274"/>
            <ac:picMk id="12" creationId="{85F2010B-A7A0-455F-9743-606F4AD7FF97}"/>
          </ac:picMkLst>
        </pc:picChg>
        <pc:picChg chg="add del mod">
          <ac:chgData name="Claydon, Jennifer" userId="ce0eb07d-25b6-48a6-8fb4-8758c2501a97" providerId="ADAL" clId="{A66C5751-CCE8-4120-A970-83D53A6A87BC}" dt="2022-04-14T14:28:18.779" v="4319" actId="478"/>
          <ac:picMkLst>
            <pc:docMk/>
            <pc:sldMk cId="1193099975" sldId="274"/>
            <ac:picMk id="13" creationId="{162E65A3-6EAF-4EBF-ADCB-3FA1416861E3}"/>
          </ac:picMkLst>
        </pc:picChg>
        <pc:picChg chg="add del mod">
          <ac:chgData name="Claydon, Jennifer" userId="ce0eb07d-25b6-48a6-8fb4-8758c2501a97" providerId="ADAL" clId="{A66C5751-CCE8-4120-A970-83D53A6A87BC}" dt="2022-04-14T14:43:57.867" v="4636" actId="478"/>
          <ac:picMkLst>
            <pc:docMk/>
            <pc:sldMk cId="1193099975" sldId="274"/>
            <ac:picMk id="15" creationId="{6A4830D4-FBC4-4CEB-B5EE-ABAA6A8AC305}"/>
          </ac:picMkLst>
        </pc:picChg>
      </pc:sldChg>
      <pc:sldChg chg="addSp delSp modSp new del mod modAnim">
        <pc:chgData name="Claydon, Jennifer" userId="ce0eb07d-25b6-48a6-8fb4-8758c2501a97" providerId="ADAL" clId="{A66C5751-CCE8-4120-A970-83D53A6A87BC}" dt="2022-04-14T10:30:16.121" v="963" actId="47"/>
        <pc:sldMkLst>
          <pc:docMk/>
          <pc:sldMk cId="2178752350" sldId="275"/>
        </pc:sldMkLst>
        <pc:spChg chg="del">
          <ac:chgData name="Claydon, Jennifer" userId="ce0eb07d-25b6-48a6-8fb4-8758c2501a97" providerId="ADAL" clId="{A66C5751-CCE8-4120-A970-83D53A6A87BC}" dt="2022-04-14T10:29:43.891" v="942" actId="931"/>
          <ac:spMkLst>
            <pc:docMk/>
            <pc:sldMk cId="2178752350" sldId="275"/>
            <ac:spMk id="3" creationId="{DE247A63-06EA-4367-B0D3-D7F94838BA85}"/>
          </ac:spMkLst>
        </pc:spChg>
        <pc:graphicFrameChg chg="add mod ord modGraphic">
          <ac:chgData name="Claydon, Jennifer" userId="ce0eb07d-25b6-48a6-8fb4-8758c2501a97" providerId="ADAL" clId="{A66C5751-CCE8-4120-A970-83D53A6A87BC}" dt="2022-04-14T10:30:02.388" v="955"/>
          <ac:graphicFrameMkLst>
            <pc:docMk/>
            <pc:sldMk cId="2178752350" sldId="275"/>
            <ac:graphicFrameMk id="4" creationId="{37AB40E2-FAB5-4D99-A5BD-1DB3C918E6E3}"/>
          </ac:graphicFrameMkLst>
        </pc:graphicFrameChg>
      </pc:sldChg>
      <pc:sldChg chg="addSp delSp modSp add mod modTransition delAnim modAnim modNotesTx">
        <pc:chgData name="Claydon, Jennifer" userId="ce0eb07d-25b6-48a6-8fb4-8758c2501a97" providerId="ADAL" clId="{A66C5751-CCE8-4120-A970-83D53A6A87BC}" dt="2022-04-14T14:06:38.616" v="4195"/>
        <pc:sldMkLst>
          <pc:docMk/>
          <pc:sldMk cId="2797785156" sldId="275"/>
        </pc:sldMkLst>
        <pc:spChg chg="mod">
          <ac:chgData name="Claydon, Jennifer" userId="ce0eb07d-25b6-48a6-8fb4-8758c2501a97" providerId="ADAL" clId="{A66C5751-CCE8-4120-A970-83D53A6A87BC}" dt="2022-04-14T13:43:47.470" v="3914" actId="1076"/>
          <ac:spMkLst>
            <pc:docMk/>
            <pc:sldMk cId="2797785156" sldId="275"/>
            <ac:spMk id="4" creationId="{E946CEF3-B205-47C2-8156-EE6647C4E64A}"/>
          </ac:spMkLst>
        </pc:spChg>
        <pc:spChg chg="mod">
          <ac:chgData name="Claydon, Jennifer" userId="ce0eb07d-25b6-48a6-8fb4-8758c2501a97" providerId="ADAL" clId="{A66C5751-CCE8-4120-A970-83D53A6A87BC}" dt="2022-04-14T13:43:47.470" v="3914" actId="1076"/>
          <ac:spMkLst>
            <pc:docMk/>
            <pc:sldMk cId="2797785156" sldId="275"/>
            <ac:spMk id="5" creationId="{0994BCA6-F478-477E-8445-9C42E3B18EB1}"/>
          </ac:spMkLst>
        </pc:spChg>
        <pc:spChg chg="del">
          <ac:chgData name="Claydon, Jennifer" userId="ce0eb07d-25b6-48a6-8fb4-8758c2501a97" providerId="ADAL" clId="{A66C5751-CCE8-4120-A970-83D53A6A87BC}" dt="2022-04-14T12:20:12.567" v="2896" actId="478"/>
          <ac:spMkLst>
            <pc:docMk/>
            <pc:sldMk cId="2797785156" sldId="275"/>
            <ac:spMk id="12" creationId="{E14DD2BF-EF05-423E-95F7-BD59E8D8543D}"/>
          </ac:spMkLst>
        </pc:spChg>
        <pc:spChg chg="del">
          <ac:chgData name="Claydon, Jennifer" userId="ce0eb07d-25b6-48a6-8fb4-8758c2501a97" providerId="ADAL" clId="{A66C5751-CCE8-4120-A970-83D53A6A87BC}" dt="2022-04-14T12:20:12.567" v="2896" actId="478"/>
          <ac:spMkLst>
            <pc:docMk/>
            <pc:sldMk cId="2797785156" sldId="275"/>
            <ac:spMk id="17" creationId="{6107F745-C735-4366-9335-D3BE7C805FBA}"/>
          </ac:spMkLst>
        </pc:spChg>
        <pc:spChg chg="del">
          <ac:chgData name="Claydon, Jennifer" userId="ce0eb07d-25b6-48a6-8fb4-8758c2501a97" providerId="ADAL" clId="{A66C5751-CCE8-4120-A970-83D53A6A87BC}" dt="2022-04-14T12:20:12.567" v="2896" actId="478"/>
          <ac:spMkLst>
            <pc:docMk/>
            <pc:sldMk cId="2797785156" sldId="275"/>
            <ac:spMk id="19" creationId="{7CE8BCA8-B3F0-4FB4-8891-D3A123FF7139}"/>
          </ac:spMkLst>
        </pc:spChg>
        <pc:spChg chg="add del mod">
          <ac:chgData name="Claydon, Jennifer" userId="ce0eb07d-25b6-48a6-8fb4-8758c2501a97" providerId="ADAL" clId="{A66C5751-CCE8-4120-A970-83D53A6A87BC}" dt="2022-04-14T12:20:53.647" v="2954" actId="478"/>
          <ac:spMkLst>
            <pc:docMk/>
            <pc:sldMk cId="2797785156" sldId="275"/>
            <ac:spMk id="20" creationId="{7C469DDA-3919-44B4-94E9-13917B7BA48D}"/>
          </ac:spMkLst>
        </pc:spChg>
        <pc:spChg chg="add mod">
          <ac:chgData name="Claydon, Jennifer" userId="ce0eb07d-25b6-48a6-8fb4-8758c2501a97" providerId="ADAL" clId="{A66C5751-CCE8-4120-A970-83D53A6A87BC}" dt="2022-04-14T12:34:41.573" v="3475" actId="207"/>
          <ac:spMkLst>
            <pc:docMk/>
            <pc:sldMk cId="2797785156" sldId="275"/>
            <ac:spMk id="21" creationId="{542ADB4E-7468-4C1A-950C-D210BA16891F}"/>
          </ac:spMkLst>
        </pc:spChg>
        <pc:spChg chg="del">
          <ac:chgData name="Claydon, Jennifer" userId="ce0eb07d-25b6-48a6-8fb4-8758c2501a97" providerId="ADAL" clId="{A66C5751-CCE8-4120-A970-83D53A6A87BC}" dt="2022-04-14T12:20:12.567" v="2896" actId="478"/>
          <ac:spMkLst>
            <pc:docMk/>
            <pc:sldMk cId="2797785156" sldId="275"/>
            <ac:spMk id="22" creationId="{5D580FA8-2A8F-4E76-BC93-A7AED3621883}"/>
          </ac:spMkLst>
        </pc:spChg>
        <pc:spChg chg="add mod ord">
          <ac:chgData name="Claydon, Jennifer" userId="ce0eb07d-25b6-48a6-8fb4-8758c2501a97" providerId="ADAL" clId="{A66C5751-CCE8-4120-A970-83D53A6A87BC}" dt="2022-04-14T12:37:18.147" v="3533" actId="1076"/>
          <ac:spMkLst>
            <pc:docMk/>
            <pc:sldMk cId="2797785156" sldId="275"/>
            <ac:spMk id="23" creationId="{49A37F11-18BA-4032-B686-F64FF0FE52C9}"/>
          </ac:spMkLst>
        </pc:spChg>
        <pc:grpChg chg="mod">
          <ac:chgData name="Claydon, Jennifer" userId="ce0eb07d-25b6-48a6-8fb4-8758c2501a97" providerId="ADAL" clId="{A66C5751-CCE8-4120-A970-83D53A6A87BC}" dt="2022-04-14T13:43:47.470" v="3914" actId="1076"/>
          <ac:grpSpMkLst>
            <pc:docMk/>
            <pc:sldMk cId="2797785156" sldId="275"/>
            <ac:grpSpMk id="6" creationId="{61C7E8AC-1052-4332-9646-51493C47E5E3}"/>
          </ac:grpSpMkLst>
        </pc:grpChg>
        <pc:picChg chg="add del mod">
          <ac:chgData name="Claydon, Jennifer" userId="ce0eb07d-25b6-48a6-8fb4-8758c2501a97" providerId="ADAL" clId="{A66C5751-CCE8-4120-A970-83D53A6A87BC}" dt="2022-04-14T13:43:15.890" v="3844" actId="478"/>
          <ac:picMkLst>
            <pc:docMk/>
            <pc:sldMk cId="2797785156" sldId="275"/>
            <ac:picMk id="2" creationId="{C31C8846-6040-4885-A9DF-B0F91E9A93DD}"/>
          </ac:picMkLst>
        </pc:picChg>
        <pc:picChg chg="add del mod">
          <ac:chgData name="Claydon, Jennifer" userId="ce0eb07d-25b6-48a6-8fb4-8758c2501a97" providerId="ADAL" clId="{A66C5751-CCE8-4120-A970-83D53A6A87BC}" dt="2022-04-14T13:48:59.622" v="3979"/>
          <ac:picMkLst>
            <pc:docMk/>
            <pc:sldMk cId="2797785156" sldId="275"/>
            <ac:picMk id="3" creationId="{F3DB3B17-6D06-49CF-84E3-B79D50CD5A74}"/>
          </ac:picMkLst>
        </pc:picChg>
        <pc:picChg chg="add del mod">
          <ac:chgData name="Claydon, Jennifer" userId="ce0eb07d-25b6-48a6-8fb4-8758c2501a97" providerId="ADAL" clId="{A66C5751-CCE8-4120-A970-83D53A6A87BC}" dt="2022-04-14T13:49:16.703" v="3984"/>
          <ac:picMkLst>
            <pc:docMk/>
            <pc:sldMk cId="2797785156" sldId="275"/>
            <ac:picMk id="10" creationId="{2C711949-1C69-4A6A-95E9-6AFEF4775E92}"/>
          </ac:picMkLst>
        </pc:picChg>
        <pc:picChg chg="del">
          <ac:chgData name="Claydon, Jennifer" userId="ce0eb07d-25b6-48a6-8fb4-8758c2501a97" providerId="ADAL" clId="{A66C5751-CCE8-4120-A970-83D53A6A87BC}" dt="2022-04-14T12:20:12.567" v="2896" actId="478"/>
          <ac:picMkLst>
            <pc:docMk/>
            <pc:sldMk cId="2797785156" sldId="275"/>
            <ac:picMk id="11" creationId="{1EB86960-7D2D-431B-BCD6-EE3B675BDBB6}"/>
          </ac:picMkLst>
        </pc:picChg>
        <pc:picChg chg="add del mod">
          <ac:chgData name="Claydon, Jennifer" userId="ce0eb07d-25b6-48a6-8fb4-8758c2501a97" providerId="ADAL" clId="{A66C5751-CCE8-4120-A970-83D53A6A87BC}" dt="2022-04-14T13:49:31.618" v="3989"/>
          <ac:picMkLst>
            <pc:docMk/>
            <pc:sldMk cId="2797785156" sldId="275"/>
            <ac:picMk id="11" creationId="{9AF7A1E7-16A6-4EC1-8C69-782EECC986C2}"/>
          </ac:picMkLst>
        </pc:picChg>
        <pc:picChg chg="add del mod">
          <ac:chgData name="Claydon, Jennifer" userId="ce0eb07d-25b6-48a6-8fb4-8758c2501a97" providerId="ADAL" clId="{A66C5751-CCE8-4120-A970-83D53A6A87BC}" dt="2022-04-14T14:05:42.584" v="4169"/>
          <ac:picMkLst>
            <pc:docMk/>
            <pc:sldMk cId="2797785156" sldId="275"/>
            <ac:picMk id="12" creationId="{E6DD9D34-565F-406F-ACB8-B7EF79860397}"/>
          </ac:picMkLst>
        </pc:picChg>
        <pc:picChg chg="add del mod">
          <ac:chgData name="Claydon, Jennifer" userId="ce0eb07d-25b6-48a6-8fb4-8758c2501a97" providerId="ADAL" clId="{A66C5751-CCE8-4120-A970-83D53A6A87BC}" dt="2022-04-14T14:06:26.408" v="4191"/>
          <ac:picMkLst>
            <pc:docMk/>
            <pc:sldMk cId="2797785156" sldId="275"/>
            <ac:picMk id="13" creationId="{72B41719-D056-4103-BD00-77FCE899B75E}"/>
          </ac:picMkLst>
        </pc:picChg>
        <pc:picChg chg="add mod">
          <ac:chgData name="Claydon, Jennifer" userId="ce0eb07d-25b6-48a6-8fb4-8758c2501a97" providerId="ADAL" clId="{A66C5751-CCE8-4120-A970-83D53A6A87BC}" dt="2022-04-14T14:06:38.616" v="4195"/>
          <ac:picMkLst>
            <pc:docMk/>
            <pc:sldMk cId="2797785156" sldId="275"/>
            <ac:picMk id="14" creationId="{C0738A93-91E9-47C5-BE0D-2C4D1EC32724}"/>
          </ac:picMkLst>
        </pc:picChg>
        <pc:picChg chg="del">
          <ac:chgData name="Claydon, Jennifer" userId="ce0eb07d-25b6-48a6-8fb4-8758c2501a97" providerId="ADAL" clId="{A66C5751-CCE8-4120-A970-83D53A6A87BC}" dt="2022-04-14T12:20:12.567" v="2896" actId="478"/>
          <ac:picMkLst>
            <pc:docMk/>
            <pc:sldMk cId="2797785156" sldId="275"/>
            <ac:picMk id="14" creationId="{E5803342-5737-42BA-9E40-42A73977E5B3}"/>
          </ac:picMkLst>
        </pc:picChg>
        <pc:picChg chg="del">
          <ac:chgData name="Claydon, Jennifer" userId="ce0eb07d-25b6-48a6-8fb4-8758c2501a97" providerId="ADAL" clId="{A66C5751-CCE8-4120-A970-83D53A6A87BC}" dt="2022-04-14T12:20:12.567" v="2896" actId="478"/>
          <ac:picMkLst>
            <pc:docMk/>
            <pc:sldMk cId="2797785156" sldId="275"/>
            <ac:picMk id="16" creationId="{C0DC5342-F9F8-499E-BFD0-6DA1A816FFDB}"/>
          </ac:picMkLst>
        </pc:picChg>
        <pc:picChg chg="del">
          <ac:chgData name="Claydon, Jennifer" userId="ce0eb07d-25b6-48a6-8fb4-8758c2501a97" providerId="ADAL" clId="{A66C5751-CCE8-4120-A970-83D53A6A87BC}" dt="2022-04-14T12:20:12.567" v="2896" actId="478"/>
          <ac:picMkLst>
            <pc:docMk/>
            <pc:sldMk cId="2797785156" sldId="275"/>
            <ac:picMk id="18" creationId="{3D16C76D-220A-48D0-AA83-BBCF7EBD533C}"/>
          </ac:picMkLst>
        </pc:picChg>
      </pc:sldChg>
    </pc:docChg>
  </pc:docChgLst>
  <pc:docChgLst>
    <pc:chgData name="Smith, Emma" userId="6fe561bf-eec0-4f61-aaeb-7deba86c23b6" providerId="ADAL" clId="{D2B0E04D-0C38-456C-AF7F-477A6909CFC8}"/>
    <pc:docChg chg="custSel replTag delTag">
      <pc:chgData name="Smith, Emma" userId="6fe561bf-eec0-4f61-aaeb-7deba86c23b6" providerId="ADAL" clId="{D2B0E04D-0C38-456C-AF7F-477A6909CFC8}" dt="2022-05-06T12:20:16.068" v="10"/>
      <pc:docMkLst>
        <pc:docMk/>
      </pc:docMkLst>
    </pc:docChg>
  </pc:docChgLst>
  <pc:docChgLst>
    <pc:chgData name="Claydon, Jennifer" userId="ce0eb07d-25b6-48a6-8fb4-8758c2501a97" providerId="ADAL" clId="{096F7130-9532-47F2-9CB6-612827AEF07E}"/>
    <pc:docChg chg="undo custSel addSld delSld modSld replTag delTag">
      <pc:chgData name="Claydon, Jennifer" userId="ce0eb07d-25b6-48a6-8fb4-8758c2501a97" providerId="ADAL" clId="{096F7130-9532-47F2-9CB6-612827AEF07E}" dt="2022-05-12T10:57:39.411" v="7534"/>
      <pc:docMkLst>
        <pc:docMk/>
      </pc:docMkLst>
      <pc:sldChg chg="addSp delSp modSp mod modTransition addAnim delAnim modAnim modNotesTx">
        <pc:chgData name="Claydon, Jennifer" userId="ce0eb07d-25b6-48a6-8fb4-8758c2501a97" providerId="ADAL" clId="{096F7130-9532-47F2-9CB6-612827AEF07E}" dt="2022-05-10T13:52:08.225" v="6875"/>
        <pc:sldMkLst>
          <pc:docMk/>
          <pc:sldMk cId="2074864788" sldId="257"/>
        </pc:sldMkLst>
        <pc:spChg chg="mod">
          <ac:chgData name="Claydon, Jennifer" userId="ce0eb07d-25b6-48a6-8fb4-8758c2501a97" providerId="ADAL" clId="{096F7130-9532-47F2-9CB6-612827AEF07E}" dt="2022-05-09T10:18:01.839" v="708" actId="6549"/>
          <ac:spMkLst>
            <pc:docMk/>
            <pc:sldMk cId="2074864788" sldId="257"/>
            <ac:spMk id="2" creationId="{56146D18-A906-4DE7-B87A-BF907223392D}"/>
          </ac:spMkLst>
        </pc:spChg>
        <pc:spChg chg="mod ord">
          <ac:chgData name="Claydon, Jennifer" userId="ce0eb07d-25b6-48a6-8fb4-8758c2501a97" providerId="ADAL" clId="{096F7130-9532-47F2-9CB6-612827AEF07E}" dt="2022-05-09T10:44:58.476" v="1686" actId="1076"/>
          <ac:spMkLst>
            <pc:docMk/>
            <pc:sldMk cId="2074864788" sldId="257"/>
            <ac:spMk id="27" creationId="{500CF6E8-016F-4690-A421-9979E4766F49}"/>
          </ac:spMkLst>
        </pc:spChg>
        <pc:spChg chg="mod topLvl">
          <ac:chgData name="Claydon, Jennifer" userId="ce0eb07d-25b6-48a6-8fb4-8758c2501a97" providerId="ADAL" clId="{096F7130-9532-47F2-9CB6-612827AEF07E}" dt="2022-05-09T10:44:33.488" v="1676" actId="164"/>
          <ac:spMkLst>
            <pc:docMk/>
            <pc:sldMk cId="2074864788" sldId="257"/>
            <ac:spMk id="28" creationId="{738403AF-5261-3597-9C22-AAF8140F2BF3}"/>
          </ac:spMkLst>
        </pc:spChg>
        <pc:spChg chg="add del mod topLvl">
          <ac:chgData name="Claydon, Jennifer" userId="ce0eb07d-25b6-48a6-8fb4-8758c2501a97" providerId="ADAL" clId="{096F7130-9532-47F2-9CB6-612827AEF07E}" dt="2022-05-09T10:44:33.488" v="1676" actId="164"/>
          <ac:spMkLst>
            <pc:docMk/>
            <pc:sldMk cId="2074864788" sldId="257"/>
            <ac:spMk id="29" creationId="{B7AE5FB3-C0F3-A51A-4C07-9F2D83D968B6}"/>
          </ac:spMkLst>
        </pc:spChg>
        <pc:spChg chg="add del mod">
          <ac:chgData name="Claydon, Jennifer" userId="ce0eb07d-25b6-48a6-8fb4-8758c2501a97" providerId="ADAL" clId="{096F7130-9532-47F2-9CB6-612827AEF07E}" dt="2022-05-09T10:28:01.819" v="1090"/>
          <ac:spMkLst>
            <pc:docMk/>
            <pc:sldMk cId="2074864788" sldId="257"/>
            <ac:spMk id="30" creationId="{BAC95FA9-4DE7-38ED-173C-E6706BA71913}"/>
          </ac:spMkLst>
        </pc:spChg>
        <pc:spChg chg="mod">
          <ac:chgData name="Claydon, Jennifer" userId="ce0eb07d-25b6-48a6-8fb4-8758c2501a97" providerId="ADAL" clId="{096F7130-9532-47F2-9CB6-612827AEF07E}" dt="2022-05-09T10:44:33.488" v="1676" actId="164"/>
          <ac:spMkLst>
            <pc:docMk/>
            <pc:sldMk cId="2074864788" sldId="257"/>
            <ac:spMk id="32" creationId="{2891892F-97BC-C3C7-630B-0A459AD38253}"/>
          </ac:spMkLst>
        </pc:spChg>
        <pc:spChg chg="mod">
          <ac:chgData name="Claydon, Jennifer" userId="ce0eb07d-25b6-48a6-8fb4-8758c2501a97" providerId="ADAL" clId="{096F7130-9532-47F2-9CB6-612827AEF07E}" dt="2022-05-09T10:44:33.488" v="1676" actId="164"/>
          <ac:spMkLst>
            <pc:docMk/>
            <pc:sldMk cId="2074864788" sldId="257"/>
            <ac:spMk id="33" creationId="{5276D957-C3FB-901D-81E8-5D4995AB3685}"/>
          </ac:spMkLst>
        </pc:spChg>
        <pc:grpChg chg="add del mod ord">
          <ac:chgData name="Claydon, Jennifer" userId="ce0eb07d-25b6-48a6-8fb4-8758c2501a97" providerId="ADAL" clId="{096F7130-9532-47F2-9CB6-612827AEF07E}" dt="2022-05-09T10:44:51.925" v="1682" actId="1076"/>
          <ac:grpSpMkLst>
            <pc:docMk/>
            <pc:sldMk cId="2074864788" sldId="257"/>
            <ac:grpSpMk id="26" creationId="{24917F9C-F13A-C1CB-5D4F-413FE39490A6}"/>
          </ac:grpSpMkLst>
        </pc:grpChg>
        <pc:grpChg chg="add mod ord">
          <ac:chgData name="Claydon, Jennifer" userId="ce0eb07d-25b6-48a6-8fb4-8758c2501a97" providerId="ADAL" clId="{096F7130-9532-47F2-9CB6-612827AEF07E}" dt="2022-05-09T10:44:49.141" v="1681" actId="1076"/>
          <ac:grpSpMkLst>
            <pc:docMk/>
            <pc:sldMk cId="2074864788" sldId="257"/>
            <ac:grpSpMk id="31" creationId="{F2C7C3EE-F8BB-FB10-EBE1-D471AD4FC7E5}"/>
          </ac:grpSpMkLst>
        </pc:grpChg>
        <pc:grpChg chg="add del mod">
          <ac:chgData name="Claydon, Jennifer" userId="ce0eb07d-25b6-48a6-8fb4-8758c2501a97" providerId="ADAL" clId="{096F7130-9532-47F2-9CB6-612827AEF07E}" dt="2022-05-09T10:36:33.355" v="1355"/>
          <ac:grpSpMkLst>
            <pc:docMk/>
            <pc:sldMk cId="2074864788" sldId="257"/>
            <ac:grpSpMk id="36" creationId="{EA81370B-E7EE-AF64-AAD3-5A99CE48120F}"/>
          </ac:grpSpMkLst>
        </pc:grpChg>
        <pc:grpChg chg="mod">
          <ac:chgData name="Claydon, Jennifer" userId="ce0eb07d-25b6-48a6-8fb4-8758c2501a97" providerId="ADAL" clId="{096F7130-9532-47F2-9CB6-612827AEF07E}" dt="2022-05-09T10:35:52.115" v="1325"/>
          <ac:grpSpMkLst>
            <pc:docMk/>
            <pc:sldMk cId="2074864788" sldId="257"/>
            <ac:grpSpMk id="42" creationId="{DBB1E32B-1BD3-E2ED-5A9E-9D031F7F3DD2}"/>
          </ac:grpSpMkLst>
        </pc:grpChg>
        <pc:grpChg chg="mod">
          <ac:chgData name="Claydon, Jennifer" userId="ce0eb07d-25b6-48a6-8fb4-8758c2501a97" providerId="ADAL" clId="{096F7130-9532-47F2-9CB6-612827AEF07E}" dt="2022-05-09T10:36:11.266" v="1336"/>
          <ac:grpSpMkLst>
            <pc:docMk/>
            <pc:sldMk cId="2074864788" sldId="257"/>
            <ac:grpSpMk id="46" creationId="{897BAA12-46A8-5410-27FD-001764A29A6C}"/>
          </ac:grpSpMkLst>
        </pc:grpChg>
        <pc:grpChg chg="mod">
          <ac:chgData name="Claydon, Jennifer" userId="ce0eb07d-25b6-48a6-8fb4-8758c2501a97" providerId="ADAL" clId="{096F7130-9532-47F2-9CB6-612827AEF07E}" dt="2022-05-09T10:36:19.597" v="1349"/>
          <ac:grpSpMkLst>
            <pc:docMk/>
            <pc:sldMk cId="2074864788" sldId="257"/>
            <ac:grpSpMk id="51" creationId="{EDD80CFE-AD6C-E25D-433D-10A521435AC1}"/>
          </ac:grpSpMkLst>
        </pc:grpChg>
        <pc:grpChg chg="del mod">
          <ac:chgData name="Claydon, Jennifer" userId="ce0eb07d-25b6-48a6-8fb4-8758c2501a97" providerId="ADAL" clId="{096F7130-9532-47F2-9CB6-612827AEF07E}" dt="2022-05-09T10:36:33.355" v="1355"/>
          <ac:grpSpMkLst>
            <pc:docMk/>
            <pc:sldMk cId="2074864788" sldId="257"/>
            <ac:grpSpMk id="54" creationId="{A53FFA44-5579-E2CA-4909-60F4AC2089A6}"/>
          </ac:grpSpMkLst>
        </pc:grpChg>
        <pc:grpChg chg="del mod">
          <ac:chgData name="Claydon, Jennifer" userId="ce0eb07d-25b6-48a6-8fb4-8758c2501a97" providerId="ADAL" clId="{096F7130-9532-47F2-9CB6-612827AEF07E}" dt="2022-05-09T10:40:37.424" v="1545"/>
          <ac:grpSpMkLst>
            <pc:docMk/>
            <pc:sldMk cId="2074864788" sldId="257"/>
            <ac:grpSpMk id="55" creationId="{B31A400B-A228-D9F1-38E9-1973771E560E}"/>
          </ac:grpSpMkLst>
        </pc:grpChg>
        <pc:grpChg chg="del mod">
          <ac:chgData name="Claydon, Jennifer" userId="ce0eb07d-25b6-48a6-8fb4-8758c2501a97" providerId="ADAL" clId="{096F7130-9532-47F2-9CB6-612827AEF07E}" dt="2022-05-09T10:36:41.961" v="1369"/>
          <ac:grpSpMkLst>
            <pc:docMk/>
            <pc:sldMk cId="2074864788" sldId="257"/>
            <ac:grpSpMk id="58" creationId="{4C9CF119-DD41-295F-F1EF-2277BDEDDD8F}"/>
          </ac:grpSpMkLst>
        </pc:grpChg>
        <pc:grpChg chg="mod">
          <ac:chgData name="Claydon, Jennifer" userId="ce0eb07d-25b6-48a6-8fb4-8758c2501a97" providerId="ADAL" clId="{096F7130-9532-47F2-9CB6-612827AEF07E}" dt="2022-05-09T10:36:40.454" v="1363"/>
          <ac:grpSpMkLst>
            <pc:docMk/>
            <pc:sldMk cId="2074864788" sldId="257"/>
            <ac:grpSpMk id="60" creationId="{1B094A84-6796-06A7-E683-F6A4317F495C}"/>
          </ac:grpSpMkLst>
        </pc:grpChg>
        <pc:grpChg chg="mod">
          <ac:chgData name="Claydon, Jennifer" userId="ce0eb07d-25b6-48a6-8fb4-8758c2501a97" providerId="ADAL" clId="{096F7130-9532-47F2-9CB6-612827AEF07E}" dt="2022-05-09T10:37:28.338" v="1391"/>
          <ac:grpSpMkLst>
            <pc:docMk/>
            <pc:sldMk cId="2074864788" sldId="257"/>
            <ac:grpSpMk id="69" creationId="{5FBC79CA-72AC-BB77-3EEF-5D5FD208FCFA}"/>
          </ac:grpSpMkLst>
        </pc:grpChg>
        <pc:grpChg chg="add del mod">
          <ac:chgData name="Claydon, Jennifer" userId="ce0eb07d-25b6-48a6-8fb4-8758c2501a97" providerId="ADAL" clId="{096F7130-9532-47F2-9CB6-612827AEF07E}" dt="2022-05-09T10:37:55.637" v="1411"/>
          <ac:grpSpMkLst>
            <pc:docMk/>
            <pc:sldMk cId="2074864788" sldId="257"/>
            <ac:grpSpMk id="74" creationId="{A8EAAEC8-244C-CBAE-1192-3968C3FB26F6}"/>
          </ac:grpSpMkLst>
        </pc:grpChg>
        <pc:grpChg chg="mod">
          <ac:chgData name="Claydon, Jennifer" userId="ce0eb07d-25b6-48a6-8fb4-8758c2501a97" providerId="ADAL" clId="{096F7130-9532-47F2-9CB6-612827AEF07E}" dt="2022-05-09T10:37:48.333" v="1406"/>
          <ac:grpSpMkLst>
            <pc:docMk/>
            <pc:sldMk cId="2074864788" sldId="257"/>
            <ac:grpSpMk id="76" creationId="{B5306D47-36CB-FD07-08EC-80B5D0E259FC}"/>
          </ac:grpSpMkLst>
        </pc:grpChg>
        <pc:grpChg chg="mod">
          <ac:chgData name="Claydon, Jennifer" userId="ce0eb07d-25b6-48a6-8fb4-8758c2501a97" providerId="ADAL" clId="{096F7130-9532-47F2-9CB6-612827AEF07E}" dt="2022-05-09T10:45:03.144" v="1687" actId="164"/>
          <ac:grpSpMkLst>
            <pc:docMk/>
            <pc:sldMk cId="2074864788" sldId="257"/>
            <ac:grpSpMk id="78" creationId="{1191029E-2CD3-7FAA-0C6F-81AD0739FE78}"/>
          </ac:grpSpMkLst>
        </pc:grpChg>
        <pc:grpChg chg="mod">
          <ac:chgData name="Claydon, Jennifer" userId="ce0eb07d-25b6-48a6-8fb4-8758c2501a97" providerId="ADAL" clId="{096F7130-9532-47F2-9CB6-612827AEF07E}" dt="2022-05-09T10:38:19.330" v="1429"/>
          <ac:grpSpMkLst>
            <pc:docMk/>
            <pc:sldMk cId="2074864788" sldId="257"/>
            <ac:grpSpMk id="82" creationId="{D676EBCA-F055-971A-80F8-666B23340561}"/>
          </ac:grpSpMkLst>
        </pc:grpChg>
        <pc:grpChg chg="del mod">
          <ac:chgData name="Claydon, Jennifer" userId="ce0eb07d-25b6-48a6-8fb4-8758c2501a97" providerId="ADAL" clId="{096F7130-9532-47F2-9CB6-612827AEF07E}" dt="2022-05-09T10:38:44.623" v="1441"/>
          <ac:grpSpMkLst>
            <pc:docMk/>
            <pc:sldMk cId="2074864788" sldId="257"/>
            <ac:grpSpMk id="86" creationId="{91011843-3D46-0047-BB65-B65AA5C9E937}"/>
          </ac:grpSpMkLst>
        </pc:grpChg>
        <pc:grpChg chg="add del mod">
          <ac:chgData name="Claydon, Jennifer" userId="ce0eb07d-25b6-48a6-8fb4-8758c2501a97" providerId="ADAL" clId="{096F7130-9532-47F2-9CB6-612827AEF07E}" dt="2022-05-09T10:38:58.150" v="1455"/>
          <ac:grpSpMkLst>
            <pc:docMk/>
            <pc:sldMk cId="2074864788" sldId="257"/>
            <ac:grpSpMk id="88" creationId="{8CA46118-E673-9763-57CB-E86731FDA370}"/>
          </ac:grpSpMkLst>
        </pc:grpChg>
        <pc:grpChg chg="add del mod">
          <ac:chgData name="Claydon, Jennifer" userId="ce0eb07d-25b6-48a6-8fb4-8758c2501a97" providerId="ADAL" clId="{096F7130-9532-47F2-9CB6-612827AEF07E}" dt="2022-05-09T10:38:48.532" v="1449"/>
          <ac:grpSpMkLst>
            <pc:docMk/>
            <pc:sldMk cId="2074864788" sldId="257"/>
            <ac:grpSpMk id="90" creationId="{45829F34-171E-CD71-60D9-1FDE1876F865}"/>
          </ac:grpSpMkLst>
        </pc:grpChg>
        <pc:grpChg chg="mod">
          <ac:chgData name="Claydon, Jennifer" userId="ce0eb07d-25b6-48a6-8fb4-8758c2501a97" providerId="ADAL" clId="{096F7130-9532-47F2-9CB6-612827AEF07E}" dt="2022-05-09T10:38:47.288" v="1447"/>
          <ac:grpSpMkLst>
            <pc:docMk/>
            <pc:sldMk cId="2074864788" sldId="257"/>
            <ac:grpSpMk id="92" creationId="{91E7D808-B0E4-FC64-9DFD-DE043FE48347}"/>
          </ac:grpSpMkLst>
        </pc:grpChg>
        <pc:grpChg chg="del mod">
          <ac:chgData name="Claydon, Jennifer" userId="ce0eb07d-25b6-48a6-8fb4-8758c2501a97" providerId="ADAL" clId="{096F7130-9532-47F2-9CB6-612827AEF07E}" dt="2022-05-09T10:39:14.551" v="1471"/>
          <ac:grpSpMkLst>
            <pc:docMk/>
            <pc:sldMk cId="2074864788" sldId="257"/>
            <ac:grpSpMk id="95" creationId="{7282A241-7573-3625-1281-904C05D753F8}"/>
          </ac:grpSpMkLst>
        </pc:grpChg>
        <pc:grpChg chg="mod">
          <ac:chgData name="Claydon, Jennifer" userId="ce0eb07d-25b6-48a6-8fb4-8758c2501a97" providerId="ADAL" clId="{096F7130-9532-47F2-9CB6-612827AEF07E}" dt="2022-05-09T10:45:03.144" v="1687" actId="164"/>
          <ac:grpSpMkLst>
            <pc:docMk/>
            <pc:sldMk cId="2074864788" sldId="257"/>
            <ac:grpSpMk id="97" creationId="{0345A5DE-B40B-FBFE-9075-DFA6CD008403}"/>
          </ac:grpSpMkLst>
        </pc:grpChg>
        <pc:grpChg chg="del mod">
          <ac:chgData name="Claydon, Jennifer" userId="ce0eb07d-25b6-48a6-8fb4-8758c2501a97" providerId="ADAL" clId="{096F7130-9532-47F2-9CB6-612827AEF07E}" dt="2022-05-09T10:39:15.676" v="1473"/>
          <ac:grpSpMkLst>
            <pc:docMk/>
            <pc:sldMk cId="2074864788" sldId="257"/>
            <ac:grpSpMk id="105" creationId="{8A496FB5-D439-1D03-7488-40A637E47E46}"/>
          </ac:grpSpMkLst>
        </pc:grpChg>
        <pc:grpChg chg="del mod">
          <ac:chgData name="Claydon, Jennifer" userId="ce0eb07d-25b6-48a6-8fb4-8758c2501a97" providerId="ADAL" clId="{096F7130-9532-47F2-9CB6-612827AEF07E}" dt="2022-05-09T10:39:31.328" v="1486"/>
          <ac:grpSpMkLst>
            <pc:docMk/>
            <pc:sldMk cId="2074864788" sldId="257"/>
            <ac:grpSpMk id="107" creationId="{4259B4DC-8488-6954-BA4D-779BA0EC32DC}"/>
          </ac:grpSpMkLst>
        </pc:grpChg>
        <pc:grpChg chg="add del mod">
          <ac:chgData name="Claydon, Jennifer" userId="ce0eb07d-25b6-48a6-8fb4-8758c2501a97" providerId="ADAL" clId="{096F7130-9532-47F2-9CB6-612827AEF07E}" dt="2022-05-09T10:39:47.601" v="1498"/>
          <ac:grpSpMkLst>
            <pc:docMk/>
            <pc:sldMk cId="2074864788" sldId="257"/>
            <ac:grpSpMk id="110" creationId="{10445097-4A3C-80BF-B390-93A742A9C830}"/>
          </ac:grpSpMkLst>
        </pc:grpChg>
        <pc:grpChg chg="add del mod">
          <ac:chgData name="Claydon, Jennifer" userId="ce0eb07d-25b6-48a6-8fb4-8758c2501a97" providerId="ADAL" clId="{096F7130-9532-47F2-9CB6-612827AEF07E}" dt="2022-05-09T10:39:43.640" v="1496"/>
          <ac:grpSpMkLst>
            <pc:docMk/>
            <pc:sldMk cId="2074864788" sldId="257"/>
            <ac:grpSpMk id="115" creationId="{856F432E-832E-2B88-6AF9-C7A180514549}"/>
          </ac:grpSpMkLst>
        </pc:grpChg>
        <pc:grpChg chg="mod">
          <ac:chgData name="Claydon, Jennifer" userId="ce0eb07d-25b6-48a6-8fb4-8758c2501a97" providerId="ADAL" clId="{096F7130-9532-47F2-9CB6-612827AEF07E}" dt="2022-05-09T10:39:43.640" v="1496"/>
          <ac:grpSpMkLst>
            <pc:docMk/>
            <pc:sldMk cId="2074864788" sldId="257"/>
            <ac:grpSpMk id="116" creationId="{2FFEB93C-6B50-6FBC-8098-FFC4A4CD3260}"/>
          </ac:grpSpMkLst>
        </pc:grpChg>
        <pc:grpChg chg="del mod">
          <ac:chgData name="Claydon, Jennifer" userId="ce0eb07d-25b6-48a6-8fb4-8758c2501a97" providerId="ADAL" clId="{096F7130-9532-47F2-9CB6-612827AEF07E}" dt="2022-05-09T10:39:53.452" v="1503"/>
          <ac:grpSpMkLst>
            <pc:docMk/>
            <pc:sldMk cId="2074864788" sldId="257"/>
            <ac:grpSpMk id="118" creationId="{0D1DDD0C-6865-8348-FE14-9C14C9B55200}"/>
          </ac:grpSpMkLst>
        </pc:grpChg>
        <pc:grpChg chg="del mod">
          <ac:chgData name="Claydon, Jennifer" userId="ce0eb07d-25b6-48a6-8fb4-8758c2501a97" providerId="ADAL" clId="{096F7130-9532-47F2-9CB6-612827AEF07E}" dt="2022-05-09T10:40:03.593" v="1512"/>
          <ac:grpSpMkLst>
            <pc:docMk/>
            <pc:sldMk cId="2074864788" sldId="257"/>
            <ac:grpSpMk id="120" creationId="{B051327F-AF81-FF4C-5C4B-EE5C900E0044}"/>
          </ac:grpSpMkLst>
        </pc:grpChg>
        <pc:grpChg chg="del mod">
          <ac:chgData name="Claydon, Jennifer" userId="ce0eb07d-25b6-48a6-8fb4-8758c2501a97" providerId="ADAL" clId="{096F7130-9532-47F2-9CB6-612827AEF07E}" dt="2022-05-09T10:40:04.615" v="1514"/>
          <ac:grpSpMkLst>
            <pc:docMk/>
            <pc:sldMk cId="2074864788" sldId="257"/>
            <ac:grpSpMk id="126" creationId="{49D2AA44-5E53-3263-062B-FA4A5F76ADA8}"/>
          </ac:grpSpMkLst>
        </pc:grpChg>
        <pc:grpChg chg="add del mod">
          <ac:chgData name="Claydon, Jennifer" userId="ce0eb07d-25b6-48a6-8fb4-8758c2501a97" providerId="ADAL" clId="{096F7130-9532-47F2-9CB6-612827AEF07E}" dt="2022-05-09T10:40:18.286" v="1524"/>
          <ac:grpSpMkLst>
            <pc:docMk/>
            <pc:sldMk cId="2074864788" sldId="257"/>
            <ac:grpSpMk id="128" creationId="{A0E965AA-AB25-50BD-6216-D78F712C3AFC}"/>
          </ac:grpSpMkLst>
        </pc:grpChg>
        <pc:grpChg chg="mod">
          <ac:chgData name="Claydon, Jennifer" userId="ce0eb07d-25b6-48a6-8fb4-8758c2501a97" providerId="ADAL" clId="{096F7130-9532-47F2-9CB6-612827AEF07E}" dt="2022-05-09T10:40:10.422" v="1521"/>
          <ac:grpSpMkLst>
            <pc:docMk/>
            <pc:sldMk cId="2074864788" sldId="257"/>
            <ac:grpSpMk id="130" creationId="{A25B465D-6F11-1DEC-57CB-CDE2DC0E8727}"/>
          </ac:grpSpMkLst>
        </pc:grpChg>
        <pc:grpChg chg="del mod">
          <ac:chgData name="Claydon, Jennifer" userId="ce0eb07d-25b6-48a6-8fb4-8758c2501a97" providerId="ADAL" clId="{096F7130-9532-47F2-9CB6-612827AEF07E}" dt="2022-05-09T10:40:21.740" v="1531"/>
          <ac:grpSpMkLst>
            <pc:docMk/>
            <pc:sldMk cId="2074864788" sldId="257"/>
            <ac:grpSpMk id="133" creationId="{79FF1FE8-BF5A-FC69-9F10-1E67A3C6E934}"/>
          </ac:grpSpMkLst>
        </pc:grpChg>
        <pc:grpChg chg="add del mod">
          <ac:chgData name="Claydon, Jennifer" userId="ce0eb07d-25b6-48a6-8fb4-8758c2501a97" providerId="ADAL" clId="{096F7130-9532-47F2-9CB6-612827AEF07E}" dt="2022-05-09T10:40:29.818" v="1543"/>
          <ac:grpSpMkLst>
            <pc:docMk/>
            <pc:sldMk cId="2074864788" sldId="257"/>
            <ac:grpSpMk id="137" creationId="{C023212C-B7EC-51EF-8410-54197FA9A562}"/>
          </ac:grpSpMkLst>
        </pc:grpChg>
        <pc:grpChg chg="mod">
          <ac:chgData name="Claydon, Jennifer" userId="ce0eb07d-25b6-48a6-8fb4-8758c2501a97" providerId="ADAL" clId="{096F7130-9532-47F2-9CB6-612827AEF07E}" dt="2022-05-09T10:40:26.833" v="1538"/>
          <ac:grpSpMkLst>
            <pc:docMk/>
            <pc:sldMk cId="2074864788" sldId="257"/>
            <ac:grpSpMk id="142" creationId="{D3F30304-885B-5BEB-7F85-C0DB0CE07643}"/>
          </ac:grpSpMkLst>
        </pc:grpChg>
        <pc:grpChg chg="mod">
          <ac:chgData name="Claydon, Jennifer" userId="ce0eb07d-25b6-48a6-8fb4-8758c2501a97" providerId="ADAL" clId="{096F7130-9532-47F2-9CB6-612827AEF07E}" dt="2022-05-09T10:45:03.144" v="1687" actId="164"/>
          <ac:grpSpMkLst>
            <pc:docMk/>
            <pc:sldMk cId="2074864788" sldId="257"/>
            <ac:grpSpMk id="144" creationId="{00A2029C-E314-A448-20C7-0138DF3724CC}"/>
          </ac:grpSpMkLst>
        </pc:grpChg>
        <pc:grpChg chg="del mod">
          <ac:chgData name="Claydon, Jennifer" userId="ce0eb07d-25b6-48a6-8fb4-8758c2501a97" providerId="ADAL" clId="{096F7130-9532-47F2-9CB6-612827AEF07E}" dt="2022-05-09T10:40:40.001" v="1550"/>
          <ac:grpSpMkLst>
            <pc:docMk/>
            <pc:sldMk cId="2074864788" sldId="257"/>
            <ac:grpSpMk id="146" creationId="{EE97EE4A-EBE8-5F35-0B76-7EE1E39757BD}"/>
          </ac:grpSpMkLst>
        </pc:grpChg>
        <pc:grpChg chg="del mod">
          <ac:chgData name="Claydon, Jennifer" userId="ce0eb07d-25b6-48a6-8fb4-8758c2501a97" providerId="ADAL" clId="{096F7130-9532-47F2-9CB6-612827AEF07E}" dt="2022-05-09T10:40:42.421" v="1552"/>
          <ac:grpSpMkLst>
            <pc:docMk/>
            <pc:sldMk cId="2074864788" sldId="257"/>
            <ac:grpSpMk id="148" creationId="{C34BABFC-BDC9-8310-486A-92BB7B557672}"/>
          </ac:grpSpMkLst>
        </pc:grpChg>
        <pc:grpChg chg="del mod">
          <ac:chgData name="Claydon, Jennifer" userId="ce0eb07d-25b6-48a6-8fb4-8758c2501a97" providerId="ADAL" clId="{096F7130-9532-47F2-9CB6-612827AEF07E}" dt="2022-05-09T10:40:48.741" v="1557"/>
          <ac:grpSpMkLst>
            <pc:docMk/>
            <pc:sldMk cId="2074864788" sldId="257"/>
            <ac:grpSpMk id="150" creationId="{AC9CA4D7-6188-B3C2-C0F6-0283C4707EA5}"/>
          </ac:grpSpMkLst>
        </pc:grpChg>
        <pc:grpChg chg="del mod">
          <ac:chgData name="Claydon, Jennifer" userId="ce0eb07d-25b6-48a6-8fb4-8758c2501a97" providerId="ADAL" clId="{096F7130-9532-47F2-9CB6-612827AEF07E}" dt="2022-05-09T10:40:53.047" v="1560"/>
          <ac:grpSpMkLst>
            <pc:docMk/>
            <pc:sldMk cId="2074864788" sldId="257"/>
            <ac:grpSpMk id="152" creationId="{058B1DC0-DFC4-E66C-BCD8-2B1407E66356}"/>
          </ac:grpSpMkLst>
        </pc:grpChg>
        <pc:grpChg chg="mod">
          <ac:chgData name="Claydon, Jennifer" userId="ce0eb07d-25b6-48a6-8fb4-8758c2501a97" providerId="ADAL" clId="{096F7130-9532-47F2-9CB6-612827AEF07E}" dt="2022-05-09T10:45:03.144" v="1687" actId="164"/>
          <ac:grpSpMkLst>
            <pc:docMk/>
            <pc:sldMk cId="2074864788" sldId="257"/>
            <ac:grpSpMk id="155" creationId="{BF2E801D-D669-9497-6378-2B54A3E494C5}"/>
          </ac:grpSpMkLst>
        </pc:grpChg>
        <pc:grpChg chg="del mod">
          <ac:chgData name="Claydon, Jennifer" userId="ce0eb07d-25b6-48a6-8fb4-8758c2501a97" providerId="ADAL" clId="{096F7130-9532-47F2-9CB6-612827AEF07E}" dt="2022-05-09T10:41:01.110" v="1568"/>
          <ac:grpSpMkLst>
            <pc:docMk/>
            <pc:sldMk cId="2074864788" sldId="257"/>
            <ac:grpSpMk id="158" creationId="{C774D8AE-D8BE-C8DF-DD1D-3F2EFD01E209}"/>
          </ac:grpSpMkLst>
        </pc:grpChg>
        <pc:grpChg chg="mod">
          <ac:chgData name="Claydon, Jennifer" userId="ce0eb07d-25b6-48a6-8fb4-8758c2501a97" providerId="ADAL" clId="{096F7130-9532-47F2-9CB6-612827AEF07E}" dt="2022-05-09T10:45:03.144" v="1687" actId="164"/>
          <ac:grpSpMkLst>
            <pc:docMk/>
            <pc:sldMk cId="2074864788" sldId="257"/>
            <ac:grpSpMk id="160" creationId="{04044C0B-D59B-FAFB-D189-4869AC73557A}"/>
          </ac:grpSpMkLst>
        </pc:grpChg>
        <pc:grpChg chg="mod">
          <ac:chgData name="Claydon, Jennifer" userId="ce0eb07d-25b6-48a6-8fb4-8758c2501a97" providerId="ADAL" clId="{096F7130-9532-47F2-9CB6-612827AEF07E}" dt="2022-05-09T10:45:03.144" v="1687" actId="164"/>
          <ac:grpSpMkLst>
            <pc:docMk/>
            <pc:sldMk cId="2074864788" sldId="257"/>
            <ac:grpSpMk id="170" creationId="{5928548A-53A3-1E19-54F0-352257509D1C}"/>
          </ac:grpSpMkLst>
        </pc:grpChg>
        <pc:grpChg chg="mod">
          <ac:chgData name="Claydon, Jennifer" userId="ce0eb07d-25b6-48a6-8fb4-8758c2501a97" providerId="ADAL" clId="{096F7130-9532-47F2-9CB6-612827AEF07E}" dt="2022-05-09T10:43:00.616" v="1631"/>
          <ac:grpSpMkLst>
            <pc:docMk/>
            <pc:sldMk cId="2074864788" sldId="257"/>
            <ac:grpSpMk id="180" creationId="{99AE7BB6-E028-8C69-5C64-FDA230AEFC97}"/>
          </ac:grpSpMkLst>
        </pc:grpChg>
        <pc:grpChg chg="mod">
          <ac:chgData name="Claydon, Jennifer" userId="ce0eb07d-25b6-48a6-8fb4-8758c2501a97" providerId="ADAL" clId="{096F7130-9532-47F2-9CB6-612827AEF07E}" dt="2022-05-09T10:45:03.144" v="1687" actId="164"/>
          <ac:grpSpMkLst>
            <pc:docMk/>
            <pc:sldMk cId="2074864788" sldId="257"/>
            <ac:grpSpMk id="187" creationId="{7BFF7CE5-5C77-A1CC-86BD-446A9EA6B0B5}"/>
          </ac:grpSpMkLst>
        </pc:grpChg>
        <pc:grpChg chg="del mod">
          <ac:chgData name="Claydon, Jennifer" userId="ce0eb07d-25b6-48a6-8fb4-8758c2501a97" providerId="ADAL" clId="{096F7130-9532-47F2-9CB6-612827AEF07E}" dt="2022-05-09T10:43:53.334" v="1660"/>
          <ac:grpSpMkLst>
            <pc:docMk/>
            <pc:sldMk cId="2074864788" sldId="257"/>
            <ac:grpSpMk id="191" creationId="{7AF41C70-DB48-4BBE-69D1-31C10C94ADF0}"/>
          </ac:grpSpMkLst>
        </pc:grpChg>
        <pc:grpChg chg="del mod">
          <ac:chgData name="Claydon, Jennifer" userId="ce0eb07d-25b6-48a6-8fb4-8758c2501a97" providerId="ADAL" clId="{096F7130-9532-47F2-9CB6-612827AEF07E}" dt="2022-05-09T10:43:54.989" v="1662"/>
          <ac:grpSpMkLst>
            <pc:docMk/>
            <pc:sldMk cId="2074864788" sldId="257"/>
            <ac:grpSpMk id="193" creationId="{9A992F7E-AE1A-28E4-7C2A-232E324C4556}"/>
          </ac:grpSpMkLst>
        </pc:grpChg>
        <pc:grpChg chg="mod">
          <ac:chgData name="Claydon, Jennifer" userId="ce0eb07d-25b6-48a6-8fb4-8758c2501a97" providerId="ADAL" clId="{096F7130-9532-47F2-9CB6-612827AEF07E}" dt="2022-05-09T10:45:03.144" v="1687" actId="164"/>
          <ac:grpSpMkLst>
            <pc:docMk/>
            <pc:sldMk cId="2074864788" sldId="257"/>
            <ac:grpSpMk id="195" creationId="{1142D408-EEE6-32FB-784C-2220727DD44C}"/>
          </ac:grpSpMkLst>
        </pc:grpChg>
        <pc:grpChg chg="add mod">
          <ac:chgData name="Claydon, Jennifer" userId="ce0eb07d-25b6-48a6-8fb4-8758c2501a97" providerId="ADAL" clId="{096F7130-9532-47F2-9CB6-612827AEF07E}" dt="2022-05-09T10:44:33.488" v="1676" actId="164"/>
          <ac:grpSpMkLst>
            <pc:docMk/>
            <pc:sldMk cId="2074864788" sldId="257"/>
            <ac:grpSpMk id="197" creationId="{D9B45F12-70D3-6EEA-75BC-10832C746986}"/>
          </ac:grpSpMkLst>
        </pc:grpChg>
        <pc:grpChg chg="add mod">
          <ac:chgData name="Claydon, Jennifer" userId="ce0eb07d-25b6-48a6-8fb4-8758c2501a97" providerId="ADAL" clId="{096F7130-9532-47F2-9CB6-612827AEF07E}" dt="2022-05-09T10:45:03.144" v="1687" actId="164"/>
          <ac:grpSpMkLst>
            <pc:docMk/>
            <pc:sldMk cId="2074864788" sldId="257"/>
            <ac:grpSpMk id="198" creationId="{60D4AA7B-BC05-46CB-602B-5DA6D217C060}"/>
          </ac:grpSpMkLst>
        </pc:grpChg>
        <pc:picChg chg="add del mod">
          <ac:chgData name="Claydon, Jennifer" userId="ce0eb07d-25b6-48a6-8fb4-8758c2501a97" providerId="ADAL" clId="{096F7130-9532-47F2-9CB6-612827AEF07E}" dt="2022-05-10T13:07:21.839" v="6254" actId="478"/>
          <ac:picMkLst>
            <pc:docMk/>
            <pc:sldMk cId="2074864788" sldId="257"/>
            <ac:picMk id="3" creationId="{7AB7C84C-8F37-6CD7-4CDB-F0FE41E33470}"/>
          </ac:picMkLst>
        </pc:picChg>
        <pc:picChg chg="add mod ord">
          <ac:chgData name="Claydon, Jennifer" userId="ce0eb07d-25b6-48a6-8fb4-8758c2501a97" providerId="ADAL" clId="{096F7130-9532-47F2-9CB6-612827AEF07E}" dt="2022-05-09T10:44:33.488" v="1676" actId="164"/>
          <ac:picMkLst>
            <pc:docMk/>
            <pc:sldMk cId="2074864788" sldId="257"/>
            <ac:picMk id="4" creationId="{DFFD3325-C986-47D3-A87D-31E0C39BBDB5}"/>
          </ac:picMkLst>
        </pc:picChg>
        <pc:picChg chg="add del mod">
          <ac:chgData name="Claydon, Jennifer" userId="ce0eb07d-25b6-48a6-8fb4-8758c2501a97" providerId="ADAL" clId="{096F7130-9532-47F2-9CB6-612827AEF07E}" dt="2022-05-10T13:23:37.994" v="6495"/>
          <ac:picMkLst>
            <pc:docMk/>
            <pc:sldMk cId="2074864788" sldId="257"/>
            <ac:picMk id="5" creationId="{31A91021-F07F-D99E-9545-E67C555E808D}"/>
          </ac:picMkLst>
        </pc:picChg>
        <pc:picChg chg="del">
          <ac:chgData name="Claydon, Jennifer" userId="ce0eb07d-25b6-48a6-8fb4-8758c2501a97" providerId="ADAL" clId="{096F7130-9532-47F2-9CB6-612827AEF07E}" dt="2022-05-09T10:00:10.532" v="487" actId="478"/>
          <ac:picMkLst>
            <pc:docMk/>
            <pc:sldMk cId="2074864788" sldId="257"/>
            <ac:picMk id="6" creationId="{5B44A94E-9C2C-463D-B487-76E49F980DC7}"/>
          </ac:picMkLst>
        </pc:picChg>
        <pc:picChg chg="add del mod">
          <ac:chgData name="Claydon, Jennifer" userId="ce0eb07d-25b6-48a6-8fb4-8758c2501a97" providerId="ADAL" clId="{096F7130-9532-47F2-9CB6-612827AEF07E}" dt="2022-05-10T13:27:27.962" v="6574"/>
          <ac:picMkLst>
            <pc:docMk/>
            <pc:sldMk cId="2074864788" sldId="257"/>
            <ac:picMk id="6" creationId="{B7188862-BD01-085A-DCFF-8284C61EF995}"/>
          </ac:picMkLst>
        </pc:picChg>
        <pc:picChg chg="add del mod">
          <ac:chgData name="Claydon, Jennifer" userId="ce0eb07d-25b6-48a6-8fb4-8758c2501a97" providerId="ADAL" clId="{096F7130-9532-47F2-9CB6-612827AEF07E}" dt="2022-05-10T13:38:12.382" v="6757"/>
          <ac:picMkLst>
            <pc:docMk/>
            <pc:sldMk cId="2074864788" sldId="257"/>
            <ac:picMk id="7" creationId="{1ABCA564-5A2A-3057-BA7D-1E40DD10B22C}"/>
          </ac:picMkLst>
        </pc:picChg>
        <pc:picChg chg="del">
          <ac:chgData name="Claydon, Jennifer" userId="ce0eb07d-25b6-48a6-8fb4-8758c2501a97" providerId="ADAL" clId="{096F7130-9532-47F2-9CB6-612827AEF07E}" dt="2022-05-09T10:09:38.384" v="491" actId="478"/>
          <ac:picMkLst>
            <pc:docMk/>
            <pc:sldMk cId="2074864788" sldId="257"/>
            <ac:picMk id="7" creationId="{356BD5BF-85B6-4EAA-AE25-31ADDE957299}"/>
          </ac:picMkLst>
        </pc:picChg>
        <pc:picChg chg="add mod">
          <ac:chgData name="Claydon, Jennifer" userId="ce0eb07d-25b6-48a6-8fb4-8758c2501a97" providerId="ADAL" clId="{096F7130-9532-47F2-9CB6-612827AEF07E}" dt="2022-05-10T13:38:26.413" v="6761"/>
          <ac:picMkLst>
            <pc:docMk/>
            <pc:sldMk cId="2074864788" sldId="257"/>
            <ac:picMk id="8" creationId="{2AE89D7D-7F38-0B29-ED58-0D55D103B269}"/>
          </ac:picMkLst>
        </pc:picChg>
        <pc:picChg chg="add del mod">
          <ac:chgData name="Claydon, Jennifer" userId="ce0eb07d-25b6-48a6-8fb4-8758c2501a97" providerId="ADAL" clId="{096F7130-9532-47F2-9CB6-612827AEF07E}" dt="2022-05-09T10:13:55.486" v="573" actId="478"/>
          <ac:picMkLst>
            <pc:docMk/>
            <pc:sldMk cId="2074864788" sldId="257"/>
            <ac:picMk id="8" creationId="{5B5A4C31-EF48-ADFD-3D36-413088963CBC}"/>
          </ac:picMkLst>
        </pc:picChg>
        <pc:picChg chg="del">
          <ac:chgData name="Claydon, Jennifer" userId="ce0eb07d-25b6-48a6-8fb4-8758c2501a97" providerId="ADAL" clId="{096F7130-9532-47F2-9CB6-612827AEF07E}" dt="2022-05-09T10:09:38.384" v="491" actId="478"/>
          <ac:picMkLst>
            <pc:docMk/>
            <pc:sldMk cId="2074864788" sldId="257"/>
            <ac:picMk id="9" creationId="{60CD6010-A4AD-40F3-81DF-71EC1431CF41}"/>
          </ac:picMkLst>
        </pc:picChg>
        <pc:picChg chg="del">
          <ac:chgData name="Claydon, Jennifer" userId="ce0eb07d-25b6-48a6-8fb4-8758c2501a97" providerId="ADAL" clId="{096F7130-9532-47F2-9CB6-612827AEF07E}" dt="2022-05-09T10:09:38.384" v="491" actId="478"/>
          <ac:picMkLst>
            <pc:docMk/>
            <pc:sldMk cId="2074864788" sldId="257"/>
            <ac:picMk id="11" creationId="{3CBE8230-D169-4CFD-9093-1857530C3596}"/>
          </ac:picMkLst>
        </pc:picChg>
        <pc:picChg chg="add mod ord">
          <ac:chgData name="Claydon, Jennifer" userId="ce0eb07d-25b6-48a6-8fb4-8758c2501a97" providerId="ADAL" clId="{096F7130-9532-47F2-9CB6-612827AEF07E}" dt="2022-05-09T10:45:03.144" v="1687" actId="164"/>
          <ac:picMkLst>
            <pc:docMk/>
            <pc:sldMk cId="2074864788" sldId="257"/>
            <ac:picMk id="12" creationId="{1E9BF1F9-D71A-3BDD-5092-1A4D902BEDD7}"/>
          </ac:picMkLst>
        </pc:picChg>
        <pc:picChg chg="del">
          <ac:chgData name="Claydon, Jennifer" userId="ce0eb07d-25b6-48a6-8fb4-8758c2501a97" providerId="ADAL" clId="{096F7130-9532-47F2-9CB6-612827AEF07E}" dt="2022-05-09T10:09:38.384" v="491" actId="478"/>
          <ac:picMkLst>
            <pc:docMk/>
            <pc:sldMk cId="2074864788" sldId="257"/>
            <ac:picMk id="13" creationId="{33CC2018-B95E-45DF-92D3-AF244549DBB8}"/>
          </ac:picMkLst>
        </pc:picChg>
        <pc:picChg chg="add mod">
          <ac:chgData name="Claydon, Jennifer" userId="ce0eb07d-25b6-48a6-8fb4-8758c2501a97" providerId="ADAL" clId="{096F7130-9532-47F2-9CB6-612827AEF07E}" dt="2022-05-09T10:30:21.451" v="1159" actId="1076"/>
          <ac:picMkLst>
            <pc:docMk/>
            <pc:sldMk cId="2074864788" sldId="257"/>
            <ac:picMk id="14" creationId="{A32276F9-31D3-6FC9-04F8-1B6183984BF2}"/>
          </ac:picMkLst>
        </pc:picChg>
        <pc:picChg chg="del">
          <ac:chgData name="Claydon, Jennifer" userId="ce0eb07d-25b6-48a6-8fb4-8758c2501a97" providerId="ADAL" clId="{096F7130-9532-47F2-9CB6-612827AEF07E}" dt="2022-05-09T10:09:39.087" v="492" actId="478"/>
          <ac:picMkLst>
            <pc:docMk/>
            <pc:sldMk cId="2074864788" sldId="257"/>
            <ac:picMk id="15" creationId="{AFE4F7AB-88CA-4604-A5B4-33A1C4526502}"/>
          </ac:picMkLst>
        </pc:picChg>
        <pc:picChg chg="add mod">
          <ac:chgData name="Claydon, Jennifer" userId="ce0eb07d-25b6-48a6-8fb4-8758c2501a97" providerId="ADAL" clId="{096F7130-9532-47F2-9CB6-612827AEF07E}" dt="2022-05-09T10:09:54.645" v="501" actId="14100"/>
          <ac:picMkLst>
            <pc:docMk/>
            <pc:sldMk cId="2074864788" sldId="257"/>
            <ac:picMk id="16" creationId="{7D72E3E0-49B1-35C4-7E29-7A7E10F7359A}"/>
          </ac:picMkLst>
        </pc:picChg>
        <pc:picChg chg="del">
          <ac:chgData name="Claydon, Jennifer" userId="ce0eb07d-25b6-48a6-8fb4-8758c2501a97" providerId="ADAL" clId="{096F7130-9532-47F2-9CB6-612827AEF07E}" dt="2022-05-09T10:09:39.590" v="493" actId="478"/>
          <ac:picMkLst>
            <pc:docMk/>
            <pc:sldMk cId="2074864788" sldId="257"/>
            <ac:picMk id="17" creationId="{A91F56B3-4B44-44E4-9237-56F84361A7DA}"/>
          </ac:picMkLst>
        </pc:picChg>
        <pc:picChg chg="del">
          <ac:chgData name="Claydon, Jennifer" userId="ce0eb07d-25b6-48a6-8fb4-8758c2501a97" providerId="ADAL" clId="{096F7130-9532-47F2-9CB6-612827AEF07E}" dt="2022-05-09T10:09:38.384" v="491" actId="478"/>
          <ac:picMkLst>
            <pc:docMk/>
            <pc:sldMk cId="2074864788" sldId="257"/>
            <ac:picMk id="19" creationId="{CE27BE34-C106-4952-8F36-26114C6A0697}"/>
          </ac:picMkLst>
        </pc:picChg>
        <pc:picChg chg="add mod">
          <ac:chgData name="Claydon, Jennifer" userId="ce0eb07d-25b6-48a6-8fb4-8758c2501a97" providerId="ADAL" clId="{096F7130-9532-47F2-9CB6-612827AEF07E}" dt="2022-05-09T10:45:03.144" v="1687" actId="164"/>
          <ac:picMkLst>
            <pc:docMk/>
            <pc:sldMk cId="2074864788" sldId="257"/>
            <ac:picMk id="20" creationId="{01525069-F33F-AE60-6CFB-2671E43974A5}"/>
          </ac:picMkLst>
        </pc:picChg>
        <pc:picChg chg="add mod">
          <ac:chgData name="Claydon, Jennifer" userId="ce0eb07d-25b6-48a6-8fb4-8758c2501a97" providerId="ADAL" clId="{096F7130-9532-47F2-9CB6-612827AEF07E}" dt="2022-05-09T10:45:03.144" v="1687" actId="164"/>
          <ac:picMkLst>
            <pc:docMk/>
            <pc:sldMk cId="2074864788" sldId="257"/>
            <ac:picMk id="22" creationId="{4088A5C9-B643-DFEB-7948-A11374B70B34}"/>
          </ac:picMkLst>
        </pc:picChg>
        <pc:picChg chg="del mod">
          <ac:chgData name="Claydon, Jennifer" userId="ce0eb07d-25b6-48a6-8fb4-8758c2501a97" providerId="ADAL" clId="{096F7130-9532-47F2-9CB6-612827AEF07E}" dt="2022-05-09T10:15:35.569" v="657" actId="478"/>
          <ac:picMkLst>
            <pc:docMk/>
            <pc:sldMk cId="2074864788" sldId="257"/>
            <ac:picMk id="25" creationId="{A780ACDF-A395-4A11-AC86-936811B0265F}"/>
          </ac:picMkLst>
        </pc:picChg>
        <pc:inkChg chg="add del">
          <ac:chgData name="Claydon, Jennifer" userId="ce0eb07d-25b6-48a6-8fb4-8758c2501a97" providerId="ADAL" clId="{096F7130-9532-47F2-9CB6-612827AEF07E}" dt="2022-05-09T10:35:20.102" v="1306" actId="9405"/>
          <ac:inkMkLst>
            <pc:docMk/>
            <pc:sldMk cId="2074864788" sldId="257"/>
            <ac:inkMk id="23" creationId="{6D81A4C7-DA51-4CBA-DE5D-43C6DF874C4E}"/>
          </ac:inkMkLst>
        </pc:inkChg>
        <pc:inkChg chg="add del">
          <ac:chgData name="Claydon, Jennifer" userId="ce0eb07d-25b6-48a6-8fb4-8758c2501a97" providerId="ADAL" clId="{096F7130-9532-47F2-9CB6-612827AEF07E}" dt="2022-05-09T10:35:31.331" v="1308" actId="9405"/>
          <ac:inkMkLst>
            <pc:docMk/>
            <pc:sldMk cId="2074864788" sldId="257"/>
            <ac:inkMk id="24" creationId="{22EC4BC2-AA7B-86F1-94E5-A456721AC789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34" creationId="{CD37FA23-31C1-8195-0509-C2134013A844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35" creationId="{9738C229-2AA4-2C22-C4BD-A180E7B64FE1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37" creationId="{55AB9181-57FE-711B-9B4C-E95A291A2760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38" creationId="{7A302782-6C5C-5B32-062E-ECCAA896EE14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39" creationId="{D1B1A8F5-B13E-784A-0099-8D82C193EA0F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40" creationId="{8F873BA8-7CE7-F819-783F-0C69F9391D73}"/>
          </ac:inkMkLst>
        </pc:inkChg>
        <pc:inkChg chg="add del mod">
          <ac:chgData name="Claydon, Jennifer" userId="ce0eb07d-25b6-48a6-8fb4-8758c2501a97" providerId="ADAL" clId="{096F7130-9532-47F2-9CB6-612827AEF07E}" dt="2022-05-09T10:35:52.115" v="1325"/>
          <ac:inkMkLst>
            <pc:docMk/>
            <pc:sldMk cId="2074864788" sldId="257"/>
            <ac:inkMk id="41" creationId="{A295DAFE-D898-EAB2-7227-7BD36E868D98}"/>
          </ac:inkMkLst>
        </pc:inkChg>
        <pc:inkChg chg="add del">
          <ac:chgData name="Claydon, Jennifer" userId="ce0eb07d-25b6-48a6-8fb4-8758c2501a97" providerId="ADAL" clId="{096F7130-9532-47F2-9CB6-612827AEF07E}" dt="2022-05-09T10:35:55.229" v="1327" actId="9405"/>
          <ac:inkMkLst>
            <pc:docMk/>
            <pc:sldMk cId="2074864788" sldId="257"/>
            <ac:inkMk id="43" creationId="{49244325-5CAB-7F06-074D-745346615D48}"/>
          </ac:inkMkLst>
        </pc:inkChg>
        <pc:inkChg chg="add del">
          <ac:chgData name="Claydon, Jennifer" userId="ce0eb07d-25b6-48a6-8fb4-8758c2501a97" providerId="ADAL" clId="{096F7130-9532-47F2-9CB6-612827AEF07E}" dt="2022-05-09T10:35:59.013" v="1329" actId="9405"/>
          <ac:inkMkLst>
            <pc:docMk/>
            <pc:sldMk cId="2074864788" sldId="257"/>
            <ac:inkMk id="44" creationId="{82B6F370-FB02-9B3B-2EF5-1F0827D13E1B}"/>
          </ac:inkMkLst>
        </pc:inkChg>
        <pc:inkChg chg="add del mod">
          <ac:chgData name="Claydon, Jennifer" userId="ce0eb07d-25b6-48a6-8fb4-8758c2501a97" providerId="ADAL" clId="{096F7130-9532-47F2-9CB6-612827AEF07E}" dt="2022-05-09T10:36:11.266" v="1336"/>
          <ac:inkMkLst>
            <pc:docMk/>
            <pc:sldMk cId="2074864788" sldId="257"/>
            <ac:inkMk id="45" creationId="{740F7B88-B157-A90D-B10A-3C3724FA445A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47" creationId="{7F8935F4-161E-F6C4-B57A-7FC935F23C95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48" creationId="{2C0875BE-A9E8-91B8-F444-7DD227341475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49" creationId="{45F5DBF2-3145-9987-CDC8-E07E7683F5C6}"/>
          </ac:inkMkLst>
        </pc:inkChg>
        <pc:inkChg chg="add del mod">
          <ac:chgData name="Claydon, Jennifer" userId="ce0eb07d-25b6-48a6-8fb4-8758c2501a97" providerId="ADAL" clId="{096F7130-9532-47F2-9CB6-612827AEF07E}" dt="2022-05-09T10:36:19.597" v="1349"/>
          <ac:inkMkLst>
            <pc:docMk/>
            <pc:sldMk cId="2074864788" sldId="257"/>
            <ac:inkMk id="50" creationId="{7DA2CC5A-64C8-0045-01BD-428DC9707B31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52" creationId="{B5127244-DA1B-81FD-F5E2-FC0CFA6E57FB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53" creationId="{55FF66F8-1D49-18F8-E028-0C720CFE9EB9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56" creationId="{D29D9F11-C9BC-9E68-45BE-BA5603A0801D}"/>
          </ac:inkMkLst>
        </pc:inkChg>
        <pc:inkChg chg="add del mod">
          <ac:chgData name="Claydon, Jennifer" userId="ce0eb07d-25b6-48a6-8fb4-8758c2501a97" providerId="ADAL" clId="{096F7130-9532-47F2-9CB6-612827AEF07E}" dt="2022-05-09T10:36:41.961" v="1369"/>
          <ac:inkMkLst>
            <pc:docMk/>
            <pc:sldMk cId="2074864788" sldId="257"/>
            <ac:inkMk id="57" creationId="{BC5B3D12-804C-8F84-A4C4-507AFF026568}"/>
          </ac:inkMkLst>
        </pc:inkChg>
        <pc:inkChg chg="add del mod">
          <ac:chgData name="Claydon, Jennifer" userId="ce0eb07d-25b6-48a6-8fb4-8758c2501a97" providerId="ADAL" clId="{096F7130-9532-47F2-9CB6-612827AEF07E}" dt="2022-05-09T10:36:41.440" v="1367" actId="9405"/>
          <ac:inkMkLst>
            <pc:docMk/>
            <pc:sldMk cId="2074864788" sldId="257"/>
            <ac:inkMk id="59" creationId="{A62328A3-0539-E33E-CB0A-E10545B461E1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61" creationId="{34D0DCEA-CB6F-E413-361E-CF65B5A9EFC0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62" creationId="{D5C27177-9FD0-B616-ADDA-19A3DCA6983D}"/>
          </ac:inkMkLst>
        </pc:inkChg>
        <pc:inkChg chg="add del">
          <ac:chgData name="Claydon, Jennifer" userId="ce0eb07d-25b6-48a6-8fb4-8758c2501a97" providerId="ADAL" clId="{096F7130-9532-47F2-9CB6-612827AEF07E}" dt="2022-05-09T10:36:57.643" v="1376" actId="9405"/>
          <ac:inkMkLst>
            <pc:docMk/>
            <pc:sldMk cId="2074864788" sldId="257"/>
            <ac:inkMk id="63" creationId="{A6BCB23F-17B6-1166-6B20-E8076A13473D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64" creationId="{5F6DEA01-A579-51D3-5AEC-5F0B9E23F4F7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65" creationId="{5EBB9BCC-EE04-7EF5-BBA0-FF78161FD482}"/>
          </ac:inkMkLst>
        </pc:inkChg>
        <pc:inkChg chg="add del">
          <ac:chgData name="Claydon, Jennifer" userId="ce0eb07d-25b6-48a6-8fb4-8758c2501a97" providerId="ADAL" clId="{096F7130-9532-47F2-9CB6-612827AEF07E}" dt="2022-05-09T10:37:21.522" v="1386" actId="9405"/>
          <ac:inkMkLst>
            <pc:docMk/>
            <pc:sldMk cId="2074864788" sldId="257"/>
            <ac:inkMk id="66" creationId="{263E05EA-181A-B060-842F-A7FE6C56546B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67" creationId="{356F5D8B-8E77-5C1E-1575-874EE2133A57}"/>
          </ac:inkMkLst>
        </pc:inkChg>
        <pc:inkChg chg="add del mod">
          <ac:chgData name="Claydon, Jennifer" userId="ce0eb07d-25b6-48a6-8fb4-8758c2501a97" providerId="ADAL" clId="{096F7130-9532-47F2-9CB6-612827AEF07E}" dt="2022-05-09T10:37:28.338" v="1391"/>
          <ac:inkMkLst>
            <pc:docMk/>
            <pc:sldMk cId="2074864788" sldId="257"/>
            <ac:inkMk id="68" creationId="{76253020-E829-2D5B-569F-E67A0D1F1DE7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70" creationId="{51F95BB7-D341-AA1E-2068-A9207BCA529C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71" creationId="{CC06FD03-B993-B3AE-5EC0-CCA8445712A9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72" creationId="{2C8FE33E-09D7-6BF9-D4A6-AC9234396720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73" creationId="{A8751269-38F2-A208-8F16-43447A85C66F}"/>
          </ac:inkMkLst>
        </pc:inkChg>
        <pc:inkChg chg="add del mod">
          <ac:chgData name="Claydon, Jennifer" userId="ce0eb07d-25b6-48a6-8fb4-8758c2501a97" providerId="ADAL" clId="{096F7130-9532-47F2-9CB6-612827AEF07E}" dt="2022-05-09T10:37:48.333" v="1406"/>
          <ac:inkMkLst>
            <pc:docMk/>
            <pc:sldMk cId="2074864788" sldId="257"/>
            <ac:inkMk id="75" creationId="{AAABB08E-B21B-554B-4DFE-E174EF8DC88F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77" creationId="{E006E50D-E6D9-508D-576E-FE9FA1E27705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79" creationId="{C0A9FA95-32C5-19E5-26E2-40EB57EB7E04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80" creationId="{76D4DC58-BA44-61A9-8EB8-AD68C6EEC674}"/>
          </ac:inkMkLst>
        </pc:inkChg>
        <pc:inkChg chg="add del mod">
          <ac:chgData name="Claydon, Jennifer" userId="ce0eb07d-25b6-48a6-8fb4-8758c2501a97" providerId="ADAL" clId="{096F7130-9532-47F2-9CB6-612827AEF07E}" dt="2022-05-09T10:38:19.330" v="1429"/>
          <ac:inkMkLst>
            <pc:docMk/>
            <pc:sldMk cId="2074864788" sldId="257"/>
            <ac:inkMk id="81" creationId="{7436D315-F025-D4BB-A775-818C43034AA5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83" creationId="{0DFF0096-1598-89AF-35D5-307BF8002255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84" creationId="{BD4E51E6-17F3-E7F9-E40C-7E34F1FAD607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85" creationId="{1B49049B-834A-978A-0B79-EC0C67E8BF92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87" creationId="{1A6B8D4B-8F7C-CE03-F4EC-26D19C35BCC5}"/>
          </ac:inkMkLst>
        </pc:inkChg>
        <pc:inkChg chg="add del mod">
          <ac:chgData name="Claydon, Jennifer" userId="ce0eb07d-25b6-48a6-8fb4-8758c2501a97" providerId="ADAL" clId="{096F7130-9532-47F2-9CB6-612827AEF07E}" dt="2022-05-09T10:38:48.532" v="1449"/>
          <ac:inkMkLst>
            <pc:docMk/>
            <pc:sldMk cId="2074864788" sldId="257"/>
            <ac:inkMk id="89" creationId="{CD0BEB14-13FE-D743-449D-518D4E1E3D8D}"/>
          </ac:inkMkLst>
        </pc:inkChg>
        <pc:inkChg chg="add del mod">
          <ac:chgData name="Claydon, Jennifer" userId="ce0eb07d-25b6-48a6-8fb4-8758c2501a97" providerId="ADAL" clId="{096F7130-9532-47F2-9CB6-612827AEF07E}" dt="2022-05-09T10:38:47.288" v="1447"/>
          <ac:inkMkLst>
            <pc:docMk/>
            <pc:sldMk cId="2074864788" sldId="257"/>
            <ac:inkMk id="91" creationId="{C2221741-7C61-9639-3A35-30EA09468964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93" creationId="{45DBE7C3-D202-B823-9214-4DEEA5A96087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94" creationId="{1DF80453-886C-5937-84BE-653D1679946C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96" creationId="{138A460C-C837-34A1-BC10-857FEF6E404C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98" creationId="{96753755-7EE9-0D71-5FA5-B6DC157CC995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99" creationId="{0F8E1086-0A4B-91EA-2F39-442DEF7176AF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00" creationId="{EC7749D1-F9CC-0369-95DA-095D0C437E5C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01" creationId="{AAB121A2-B825-33A4-BCAB-466F1FCAF5E8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02" creationId="{8F521670-1507-819A-37D3-6369B308FBF8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03" creationId="{4C1E94A3-9467-9186-8452-0068ECC0ACF5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04" creationId="{8AB3D736-C96C-CADB-C1D4-2BBAE523EE92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06" creationId="{746CF655-580E-18A7-C06C-2EF95A34F19D}"/>
          </ac:inkMkLst>
        </pc:inkChg>
        <pc:inkChg chg="add del">
          <ac:chgData name="Claydon, Jennifer" userId="ce0eb07d-25b6-48a6-8fb4-8758c2501a97" providerId="ADAL" clId="{096F7130-9532-47F2-9CB6-612827AEF07E}" dt="2022-05-09T10:39:19.684" v="1481" actId="9405"/>
          <ac:inkMkLst>
            <pc:docMk/>
            <pc:sldMk cId="2074864788" sldId="257"/>
            <ac:inkMk id="108" creationId="{888D5C24-DBCB-0CDB-3FB5-CF734672494F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109" creationId="{FF03ECBF-4343-958D-E304-5A8F3CB3D452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111" creationId="{3F4279B6-5D40-4F14-A9D3-1F2863FB21F8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112" creationId="{100C33D5-4FC4-4549-C38A-595C58897B25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113" creationId="{82788E31-E748-3553-F2E7-27E988FA8CFD}"/>
          </ac:inkMkLst>
        </pc:inkChg>
        <pc:inkChg chg="add del mod">
          <ac:chgData name="Claydon, Jennifer" userId="ce0eb07d-25b6-48a6-8fb4-8758c2501a97" providerId="ADAL" clId="{096F7130-9532-47F2-9CB6-612827AEF07E}" dt="2022-05-09T10:39:43.640" v="1496"/>
          <ac:inkMkLst>
            <pc:docMk/>
            <pc:sldMk cId="2074864788" sldId="257"/>
            <ac:inkMk id="114" creationId="{49C6460E-77A5-AF17-FE00-7E86B52D8900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117" creationId="{C7AB33F3-F22A-491B-FC5F-2375DE5AAE01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119" creationId="{FF0A17FB-03E3-B7A0-8A9C-9F0E8FB5C52C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21" creationId="{B86B2C96-2B3F-E8EC-0B90-9A80CEF7C5C9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22" creationId="{E280C9B5-4CB4-AA6B-CE66-380E0620D1A4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23" creationId="{595797D8-AD10-DFFE-1BAA-5628F6FEE717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24" creationId="{6035EDDE-AB54-A48C-A2A7-F73E269B32A7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25" creationId="{170837D4-5918-7C5F-0A1E-6322AAB1B8B3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27" creationId="{A375306B-CAF8-1EE7-9CE4-2C5FB86CB629}"/>
          </ac:inkMkLst>
        </pc:inkChg>
        <pc:inkChg chg="add del mod">
          <ac:chgData name="Claydon, Jennifer" userId="ce0eb07d-25b6-48a6-8fb4-8758c2501a97" providerId="ADAL" clId="{096F7130-9532-47F2-9CB6-612827AEF07E}" dt="2022-05-09T10:40:10.422" v="1521"/>
          <ac:inkMkLst>
            <pc:docMk/>
            <pc:sldMk cId="2074864788" sldId="257"/>
            <ac:inkMk id="129" creationId="{821A0A5C-5F92-D9E3-B168-0A78E3D5D6C2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31" creationId="{F8DF5B88-A01D-2DAB-D251-37B3AC72F150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32" creationId="{415BE677-319B-027A-0CB7-0FD22B1C0296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34" creationId="{C0D2F759-578C-68D8-61D4-7283FE126745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35" creationId="{7C17F5D5-5D1D-AF2B-D2D0-34AA2B3BF4FA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36" creationId="{6996AB32-7C35-5DB5-3C09-24BDDC9109B2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38" creationId="{DBEAD7B7-5F04-33A7-59DB-1492AB0825BA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39" creationId="{AC55BEB2-A0DD-D4E8-1FFB-F0BA1E0AD3EE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40" creationId="{107EA6A7-75EB-627F-0E29-100842FF77DF}"/>
          </ac:inkMkLst>
        </pc:inkChg>
        <pc:inkChg chg="add del mod">
          <ac:chgData name="Claydon, Jennifer" userId="ce0eb07d-25b6-48a6-8fb4-8758c2501a97" providerId="ADAL" clId="{096F7130-9532-47F2-9CB6-612827AEF07E}" dt="2022-05-09T10:40:26.833" v="1538"/>
          <ac:inkMkLst>
            <pc:docMk/>
            <pc:sldMk cId="2074864788" sldId="257"/>
            <ac:inkMk id="141" creationId="{CBFE0E1D-89C8-E7DB-67DF-BEFEAE17A77E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43" creationId="{7418E054-AC69-CC8D-068A-3E5EE66F5A11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45" creationId="{B6EE4654-BB80-0982-DE8E-6039BB0B3E0A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47" creationId="{4353D00F-0A38-3D74-9633-1E0F20ACE251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49" creationId="{E02650F2-213A-2497-0CD5-C90B2C3B4D2D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51" creationId="{F9CA7B5D-6E8C-F1CA-C5DA-6701D9EDFDDF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53" creationId="{EC498888-83AA-BFBD-89C0-8F6C9223C472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54" creationId="{204C4260-C3DD-49F5-EB37-F7A79A0A8283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56" creationId="{4A5CF59C-4C23-6A23-875B-5175F37D414D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57" creationId="{066C176F-4790-E984-80CD-0F362553F6D5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59" creationId="{6BF59EAD-D343-4B18-9B16-EABC94D309D5}"/>
          </ac:inkMkLst>
        </pc:inkChg>
        <pc:inkChg chg="add del">
          <ac:chgData name="Claydon, Jennifer" userId="ce0eb07d-25b6-48a6-8fb4-8758c2501a97" providerId="ADAL" clId="{096F7130-9532-47F2-9CB6-612827AEF07E}" dt="2022-05-09T10:41:22.236" v="1573" actId="9405"/>
          <ac:inkMkLst>
            <pc:docMk/>
            <pc:sldMk cId="2074864788" sldId="257"/>
            <ac:inkMk id="161" creationId="{CD282024-525F-8D47-4ECF-8927CCAC0A09}"/>
          </ac:inkMkLst>
        </pc:inkChg>
        <pc:inkChg chg="add del">
          <ac:chgData name="Claydon, Jennifer" userId="ce0eb07d-25b6-48a6-8fb4-8758c2501a97" providerId="ADAL" clId="{096F7130-9532-47F2-9CB6-612827AEF07E}" dt="2022-05-09T10:41:34.695" v="1583" actId="9405"/>
          <ac:inkMkLst>
            <pc:docMk/>
            <pc:sldMk cId="2074864788" sldId="257"/>
            <ac:inkMk id="162" creationId="{618C87F2-6208-B571-5F81-D307D41B4E4B}"/>
          </ac:inkMkLst>
        </pc:inkChg>
        <pc:inkChg chg="add del">
          <ac:chgData name="Claydon, Jennifer" userId="ce0eb07d-25b6-48a6-8fb4-8758c2501a97" providerId="ADAL" clId="{096F7130-9532-47F2-9CB6-612827AEF07E}" dt="2022-05-09T10:41:34.379" v="1582" actId="9405"/>
          <ac:inkMkLst>
            <pc:docMk/>
            <pc:sldMk cId="2074864788" sldId="257"/>
            <ac:inkMk id="163" creationId="{7E4C737A-8EE0-AE60-224A-C0F91A704A2D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164" creationId="{4157A808-8DF2-9EB3-5FA7-6D6907BFB0D3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165" creationId="{9BEB88C6-1D01-9150-11CD-52CD44B8D0D8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166" creationId="{42D74C2B-EB01-D0B4-4860-7C6D85793728}"/>
          </ac:inkMkLst>
        </pc:inkChg>
        <pc:inkChg chg="add del">
          <ac:chgData name="Claydon, Jennifer" userId="ce0eb07d-25b6-48a6-8fb4-8758c2501a97" providerId="ADAL" clId="{096F7130-9532-47F2-9CB6-612827AEF07E}" dt="2022-05-09T10:41:56.867" v="1594" actId="9405"/>
          <ac:inkMkLst>
            <pc:docMk/>
            <pc:sldMk cId="2074864788" sldId="257"/>
            <ac:inkMk id="167" creationId="{AAD49CBE-CCBD-77A0-B299-845518EBFA60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68" creationId="{7F09A519-6354-0712-C875-59C57820F4AB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69" creationId="{B885B817-0E2F-FF40-CD32-4E5D81A046D5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171" creationId="{0B0BBAFD-D2F2-BAE6-ADD4-E22758ABB11D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172" creationId="{6D500614-0ABB-2E9A-BF82-C2ADAE27D4AA}"/>
          </ac:inkMkLst>
        </pc:inkChg>
        <pc:inkChg chg="add del">
          <ac:chgData name="Claydon, Jennifer" userId="ce0eb07d-25b6-48a6-8fb4-8758c2501a97" providerId="ADAL" clId="{096F7130-9532-47F2-9CB6-612827AEF07E}" dt="2022-05-09T10:42:32.186" v="1610" actId="9405"/>
          <ac:inkMkLst>
            <pc:docMk/>
            <pc:sldMk cId="2074864788" sldId="257"/>
            <ac:inkMk id="173" creationId="{B8567D1C-FD3C-5A59-E7BA-1A76F75DD63B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174" creationId="{FA4DBCFF-E2F1-9501-CAD1-F7F729EC34D1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175" creationId="{B892E6F0-F6D5-88FF-C1AE-A0AB30D41797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176" creationId="{4145B0DC-D31E-ECA1-FE85-E69608E494A8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177" creationId="{8B57AAB1-5B80-E05B-1BC6-3E0A2114B3CA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178" creationId="{F2C67102-E2FC-0C43-9B3F-A40B191D2111}"/>
          </ac:inkMkLst>
        </pc:inkChg>
        <pc:inkChg chg="add del mod">
          <ac:chgData name="Claydon, Jennifer" userId="ce0eb07d-25b6-48a6-8fb4-8758c2501a97" providerId="ADAL" clId="{096F7130-9532-47F2-9CB6-612827AEF07E}" dt="2022-05-09T10:43:00.616" v="1631"/>
          <ac:inkMkLst>
            <pc:docMk/>
            <pc:sldMk cId="2074864788" sldId="257"/>
            <ac:inkMk id="179" creationId="{2881F710-61AB-48D5-7F9F-3CC2A5E972DA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181" creationId="{EF4022F7-EC87-5B1A-4EC5-975F0A65E9D0}"/>
          </ac:inkMkLst>
        </pc:inkChg>
        <pc:inkChg chg="add mod">
          <ac:chgData name="Claydon, Jennifer" userId="ce0eb07d-25b6-48a6-8fb4-8758c2501a97" providerId="ADAL" clId="{096F7130-9532-47F2-9CB6-612827AEF07E}" dt="2022-05-09T10:45:03.144" v="1687" actId="164"/>
          <ac:inkMkLst>
            <pc:docMk/>
            <pc:sldMk cId="2074864788" sldId="257"/>
            <ac:inkMk id="182" creationId="{E5AA9E5D-BCDC-E0AB-55D1-E133AC60F57A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83" creationId="{9F5A568A-4AC4-E9D8-5F2A-8DDF092AF353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84" creationId="{279037ED-D95B-90DD-48BD-5265B7B002E9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85" creationId="{866107FA-6C60-64E2-7D2E-19076808FEBA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86" creationId="{7FD5A224-90CC-A314-C184-67FBE71C0B8B}"/>
          </ac:inkMkLst>
        </pc:inkChg>
        <pc:inkChg chg="add del">
          <ac:chgData name="Claydon, Jennifer" userId="ce0eb07d-25b6-48a6-8fb4-8758c2501a97" providerId="ADAL" clId="{096F7130-9532-47F2-9CB6-612827AEF07E}" dt="2022-05-09T10:43:45.436" v="1652" actId="9405"/>
          <ac:inkMkLst>
            <pc:docMk/>
            <pc:sldMk cId="2074864788" sldId="257"/>
            <ac:inkMk id="188" creationId="{92B0EEC4-688D-F666-5F0C-34676DE94485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89" creationId="{217B4349-8367-099B-FCE5-3901B615E3DF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90" creationId="{D79AA0ED-B40B-4D58-97A9-910E21EE9ACF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92" creationId="{FB2044D9-D469-51CA-A009-11B1C39B1667}"/>
          </ac:inkMkLst>
        </pc:inkChg>
        <pc:inkChg chg="add mod">
          <ac:chgData name="Claydon, Jennifer" userId="ce0eb07d-25b6-48a6-8fb4-8758c2501a97" providerId="ADAL" clId="{096F7130-9532-47F2-9CB6-612827AEF07E}" dt="2022-05-09T10:44:33.488" v="1676" actId="164"/>
          <ac:inkMkLst>
            <pc:docMk/>
            <pc:sldMk cId="2074864788" sldId="257"/>
            <ac:inkMk id="194" creationId="{6505AE14-3D8E-95DF-953E-0E6ACB72D2CD}"/>
          </ac:inkMkLst>
        </pc:inkChg>
        <pc:inkChg chg="add">
          <ac:chgData name="Claydon, Jennifer" userId="ce0eb07d-25b6-48a6-8fb4-8758c2501a97" providerId="ADAL" clId="{096F7130-9532-47F2-9CB6-612827AEF07E}" dt="2022-05-09T10:43:57.238" v="1663" actId="9405"/>
          <ac:inkMkLst>
            <pc:docMk/>
            <pc:sldMk cId="2074864788" sldId="257"/>
            <ac:inkMk id="196" creationId="{BC80B6A4-439D-415E-4E53-167741584B08}"/>
          </ac:inkMkLst>
        </pc:inkChg>
      </pc:sldChg>
      <pc:sldChg chg="addSp delSp modSp del mod delAnim">
        <pc:chgData name="Claydon, Jennifer" userId="ce0eb07d-25b6-48a6-8fb4-8758c2501a97" providerId="ADAL" clId="{096F7130-9532-47F2-9CB6-612827AEF07E}" dt="2022-05-09T10:22:10.653" v="883" actId="47"/>
        <pc:sldMkLst>
          <pc:docMk/>
          <pc:sldMk cId="2419820746" sldId="258"/>
        </pc:sldMkLst>
        <pc:spChg chg="add del mod ord">
          <ac:chgData name="Claydon, Jennifer" userId="ce0eb07d-25b6-48a6-8fb4-8758c2501a97" providerId="ADAL" clId="{096F7130-9532-47F2-9CB6-612827AEF07E}" dt="2022-05-09T10:19:48.301" v="798" actId="478"/>
          <ac:spMkLst>
            <pc:docMk/>
            <pc:sldMk cId="2419820746" sldId="258"/>
            <ac:spMk id="2" creationId="{6B936C0E-A295-1CC7-4D62-9EABA1075296}"/>
          </ac:spMkLst>
        </pc:spChg>
        <pc:spChg chg="add mod">
          <ac:chgData name="Claydon, Jennifer" userId="ce0eb07d-25b6-48a6-8fb4-8758c2501a97" providerId="ADAL" clId="{096F7130-9532-47F2-9CB6-612827AEF07E}" dt="2022-05-09T10:20:27.652" v="826" actId="207"/>
          <ac:spMkLst>
            <pc:docMk/>
            <pc:sldMk cId="2419820746" sldId="258"/>
            <ac:spMk id="6" creationId="{D1E03964-DECE-BC0A-FEC1-9751C432585F}"/>
          </ac:spMkLst>
        </pc:spChg>
        <pc:spChg chg="add mod ord">
          <ac:chgData name="Claydon, Jennifer" userId="ce0eb07d-25b6-48a6-8fb4-8758c2501a97" providerId="ADAL" clId="{096F7130-9532-47F2-9CB6-612827AEF07E}" dt="2022-05-09T10:19:57.568" v="804" actId="12789"/>
          <ac:spMkLst>
            <pc:docMk/>
            <pc:sldMk cId="2419820746" sldId="258"/>
            <ac:spMk id="8" creationId="{9994B817-0BB0-5B03-C86A-B792C70EBA1A}"/>
          </ac:spMkLst>
        </pc:spChg>
        <pc:spChg chg="add mod">
          <ac:chgData name="Claydon, Jennifer" userId="ce0eb07d-25b6-48a6-8fb4-8758c2501a97" providerId="ADAL" clId="{096F7130-9532-47F2-9CB6-612827AEF07E}" dt="2022-05-09T10:20:51.211" v="831" actId="11530"/>
          <ac:spMkLst>
            <pc:docMk/>
            <pc:sldMk cId="2419820746" sldId="258"/>
            <ac:spMk id="9" creationId="{AC148736-C5B9-F16A-BA82-87AC44333162}"/>
          </ac:spMkLst>
        </pc:spChg>
        <pc:spChg chg="add mod">
          <ac:chgData name="Claydon, Jennifer" userId="ce0eb07d-25b6-48a6-8fb4-8758c2501a97" providerId="ADAL" clId="{096F7130-9532-47F2-9CB6-612827AEF07E}" dt="2022-05-09T10:20:27.652" v="826" actId="207"/>
          <ac:spMkLst>
            <pc:docMk/>
            <pc:sldMk cId="2419820746" sldId="258"/>
            <ac:spMk id="11" creationId="{E6384A48-E057-58D5-6E93-A48293AA0FBF}"/>
          </ac:spMkLst>
        </pc:spChg>
        <pc:spChg chg="add mod">
          <ac:chgData name="Claydon, Jennifer" userId="ce0eb07d-25b6-48a6-8fb4-8758c2501a97" providerId="ADAL" clId="{096F7130-9532-47F2-9CB6-612827AEF07E}" dt="2022-05-09T10:21:26.574" v="853" actId="1076"/>
          <ac:spMkLst>
            <pc:docMk/>
            <pc:sldMk cId="2419820746" sldId="258"/>
            <ac:spMk id="12" creationId="{B4266D18-1A8C-37B5-35B6-12975C81B0FA}"/>
          </ac:spMkLst>
        </pc:spChg>
        <pc:spChg chg="del mod">
          <ac:chgData name="Claydon, Jennifer" userId="ce0eb07d-25b6-48a6-8fb4-8758c2501a97" providerId="ADAL" clId="{096F7130-9532-47F2-9CB6-612827AEF07E}" dt="2022-05-09T10:20:01.592" v="808" actId="478"/>
          <ac:spMkLst>
            <pc:docMk/>
            <pc:sldMk cId="2419820746" sldId="258"/>
            <ac:spMk id="13" creationId="{61CBDF63-9984-460A-9695-C4514A31D856}"/>
          </ac:spMkLst>
        </pc:spChg>
        <pc:spChg chg="add mod">
          <ac:chgData name="Claydon, Jennifer" userId="ce0eb07d-25b6-48a6-8fb4-8758c2501a97" providerId="ADAL" clId="{096F7130-9532-47F2-9CB6-612827AEF07E}" dt="2022-05-09T10:21:47.477" v="867" actId="1076"/>
          <ac:spMkLst>
            <pc:docMk/>
            <pc:sldMk cId="2419820746" sldId="258"/>
            <ac:spMk id="14" creationId="{162AC252-BEAA-A802-0CE3-60A651B67EF3}"/>
          </ac:spMkLst>
        </pc:spChg>
        <pc:spChg chg="mod ord">
          <ac:chgData name="Claydon, Jennifer" userId="ce0eb07d-25b6-48a6-8fb4-8758c2501a97" providerId="ADAL" clId="{096F7130-9532-47F2-9CB6-612827AEF07E}" dt="2022-05-09T10:21:18.732" v="847" actId="21"/>
          <ac:spMkLst>
            <pc:docMk/>
            <pc:sldMk cId="2419820746" sldId="258"/>
            <ac:spMk id="15" creationId="{37B5B72A-5B97-4001-9180-679E968EB117}"/>
          </ac:spMkLst>
        </pc:spChg>
        <pc:picChg chg="del">
          <ac:chgData name="Claydon, Jennifer" userId="ce0eb07d-25b6-48a6-8fb4-8758c2501a97" providerId="ADAL" clId="{096F7130-9532-47F2-9CB6-612827AEF07E}" dt="2022-05-09T10:16:13.943" v="671" actId="478"/>
          <ac:picMkLst>
            <pc:docMk/>
            <pc:sldMk cId="2419820746" sldId="258"/>
            <ac:picMk id="5" creationId="{67B7E34E-3FFB-4F34-AD34-756DC3B2D9CF}"/>
          </ac:picMkLst>
        </pc:picChg>
        <pc:picChg chg="del">
          <ac:chgData name="Claydon, Jennifer" userId="ce0eb07d-25b6-48a6-8fb4-8758c2501a97" providerId="ADAL" clId="{096F7130-9532-47F2-9CB6-612827AEF07E}" dt="2022-05-09T10:18:17.547" v="712" actId="478"/>
          <ac:picMkLst>
            <pc:docMk/>
            <pc:sldMk cId="2419820746" sldId="258"/>
            <ac:picMk id="10" creationId="{290FBBAA-9040-4E9C-8611-AB45D9DB319F}"/>
          </ac:picMkLst>
        </pc:picChg>
      </pc:sldChg>
      <pc:sldChg chg="del">
        <pc:chgData name="Claydon, Jennifer" userId="ce0eb07d-25b6-48a6-8fb4-8758c2501a97" providerId="ADAL" clId="{096F7130-9532-47F2-9CB6-612827AEF07E}" dt="2022-05-09T10:33:19.408" v="1269" actId="47"/>
        <pc:sldMkLst>
          <pc:docMk/>
          <pc:sldMk cId="3193812966" sldId="259"/>
        </pc:sldMkLst>
      </pc:sldChg>
      <pc:sldChg chg="del">
        <pc:chgData name="Claydon, Jennifer" userId="ce0eb07d-25b6-48a6-8fb4-8758c2501a97" providerId="ADAL" clId="{096F7130-9532-47F2-9CB6-612827AEF07E}" dt="2022-05-09T10:33:20.827" v="1273" actId="47"/>
        <pc:sldMkLst>
          <pc:docMk/>
          <pc:sldMk cId="4263714033" sldId="260"/>
        </pc:sldMkLst>
      </pc:sldChg>
      <pc:sldChg chg="del">
        <pc:chgData name="Claydon, Jennifer" userId="ce0eb07d-25b6-48a6-8fb4-8758c2501a97" providerId="ADAL" clId="{096F7130-9532-47F2-9CB6-612827AEF07E}" dt="2022-05-09T10:33:22.262" v="1274" actId="47"/>
        <pc:sldMkLst>
          <pc:docMk/>
          <pc:sldMk cId="1480409730" sldId="262"/>
        </pc:sldMkLst>
      </pc:sldChg>
      <pc:sldChg chg="del">
        <pc:chgData name="Claydon, Jennifer" userId="ce0eb07d-25b6-48a6-8fb4-8758c2501a97" providerId="ADAL" clId="{096F7130-9532-47F2-9CB6-612827AEF07E}" dt="2022-05-09T11:02:09.925" v="2131" actId="47"/>
        <pc:sldMkLst>
          <pc:docMk/>
          <pc:sldMk cId="2681518262" sldId="263"/>
        </pc:sldMkLst>
      </pc:sldChg>
      <pc:sldChg chg="del">
        <pc:chgData name="Claydon, Jennifer" userId="ce0eb07d-25b6-48a6-8fb4-8758c2501a97" providerId="ADAL" clId="{096F7130-9532-47F2-9CB6-612827AEF07E}" dt="2022-05-09T13:50:11.202" v="2493" actId="47"/>
        <pc:sldMkLst>
          <pc:docMk/>
          <pc:sldMk cId="2498340264" sldId="264"/>
        </pc:sldMkLst>
      </pc:sldChg>
      <pc:sldChg chg="del">
        <pc:chgData name="Claydon, Jennifer" userId="ce0eb07d-25b6-48a6-8fb4-8758c2501a97" providerId="ADAL" clId="{096F7130-9532-47F2-9CB6-612827AEF07E}" dt="2022-05-09T14:24:24.778" v="3767" actId="47"/>
        <pc:sldMkLst>
          <pc:docMk/>
          <pc:sldMk cId="62347216" sldId="265"/>
        </pc:sldMkLst>
      </pc:sldChg>
      <pc:sldChg chg="modSp del mod">
        <pc:chgData name="Claydon, Jennifer" userId="ce0eb07d-25b6-48a6-8fb4-8758c2501a97" providerId="ADAL" clId="{096F7130-9532-47F2-9CB6-612827AEF07E}" dt="2022-05-09T14:24:24.778" v="3767" actId="47"/>
        <pc:sldMkLst>
          <pc:docMk/>
          <pc:sldMk cId="1348672133" sldId="266"/>
        </pc:sldMkLst>
        <pc:spChg chg="mod">
          <ac:chgData name="Claydon, Jennifer" userId="ce0eb07d-25b6-48a6-8fb4-8758c2501a97" providerId="ADAL" clId="{096F7130-9532-47F2-9CB6-612827AEF07E}" dt="2022-05-09T14:16:35.038" v="3488" actId="1076"/>
          <ac:spMkLst>
            <pc:docMk/>
            <pc:sldMk cId="1348672133" sldId="266"/>
            <ac:spMk id="37" creationId="{9D64E581-6A8A-4B84-96A6-B0D4E02ED13D}"/>
          </ac:spMkLst>
        </pc:spChg>
      </pc:sldChg>
      <pc:sldChg chg="del">
        <pc:chgData name="Claydon, Jennifer" userId="ce0eb07d-25b6-48a6-8fb4-8758c2501a97" providerId="ADAL" clId="{096F7130-9532-47F2-9CB6-612827AEF07E}" dt="2022-05-09T14:24:24.778" v="3767" actId="47"/>
        <pc:sldMkLst>
          <pc:docMk/>
          <pc:sldMk cId="1128162039" sldId="267"/>
        </pc:sldMkLst>
      </pc:sldChg>
      <pc:sldChg chg="del">
        <pc:chgData name="Claydon, Jennifer" userId="ce0eb07d-25b6-48a6-8fb4-8758c2501a97" providerId="ADAL" clId="{096F7130-9532-47F2-9CB6-612827AEF07E}" dt="2022-05-09T14:24:24.778" v="3767" actId="47"/>
        <pc:sldMkLst>
          <pc:docMk/>
          <pc:sldMk cId="3174577393" sldId="268"/>
        </pc:sldMkLst>
      </pc:sldChg>
      <pc:sldChg chg="del">
        <pc:chgData name="Claydon, Jennifer" userId="ce0eb07d-25b6-48a6-8fb4-8758c2501a97" providerId="ADAL" clId="{096F7130-9532-47F2-9CB6-612827AEF07E}" dt="2022-05-09T14:24:24.778" v="3767" actId="47"/>
        <pc:sldMkLst>
          <pc:docMk/>
          <pc:sldMk cId="2577720729" sldId="269"/>
        </pc:sldMkLst>
      </pc:sldChg>
      <pc:sldChg chg="del">
        <pc:chgData name="Claydon, Jennifer" userId="ce0eb07d-25b6-48a6-8fb4-8758c2501a97" providerId="ADAL" clId="{096F7130-9532-47F2-9CB6-612827AEF07E}" dt="2022-05-09T14:24:24.778" v="3767" actId="47"/>
        <pc:sldMkLst>
          <pc:docMk/>
          <pc:sldMk cId="1692971867" sldId="270"/>
        </pc:sldMkLst>
      </pc:sldChg>
      <pc:sldChg chg="addSp delSp modSp mod modTransition delAnim modAnim modNotesTx">
        <pc:chgData name="Claydon, Jennifer" userId="ce0eb07d-25b6-48a6-8fb4-8758c2501a97" providerId="ADAL" clId="{096F7130-9532-47F2-9CB6-612827AEF07E}" dt="2022-05-10T13:59:20.393" v="6985" actId="20577"/>
        <pc:sldMkLst>
          <pc:docMk/>
          <pc:sldMk cId="3543649156" sldId="271"/>
        </pc:sldMkLst>
        <pc:spChg chg="add mod">
          <ac:chgData name="Claydon, Jennifer" userId="ce0eb07d-25b6-48a6-8fb4-8758c2501a97" providerId="ADAL" clId="{096F7130-9532-47F2-9CB6-612827AEF07E}" dt="2022-05-10T13:16:10.021" v="6473" actId="1076"/>
          <ac:spMkLst>
            <pc:docMk/>
            <pc:sldMk cId="3543649156" sldId="271"/>
            <ac:spMk id="2" creationId="{B87EDF17-E3A8-2A59-0BF3-3B8B8C403684}"/>
          </ac:spMkLst>
        </pc:spChg>
        <pc:spChg chg="del">
          <ac:chgData name="Claydon, Jennifer" userId="ce0eb07d-25b6-48a6-8fb4-8758c2501a97" providerId="ADAL" clId="{096F7130-9532-47F2-9CB6-612827AEF07E}" dt="2022-05-09T14:39:11.831" v="4311" actId="478"/>
          <ac:spMkLst>
            <pc:docMk/>
            <pc:sldMk cId="3543649156" sldId="271"/>
            <ac:spMk id="6" creationId="{3CD88ABC-24D1-42CF-A420-1478657C6BB8}"/>
          </ac:spMkLst>
        </pc:spChg>
        <pc:spChg chg="mod">
          <ac:chgData name="Claydon, Jennifer" userId="ce0eb07d-25b6-48a6-8fb4-8758c2501a97" providerId="ADAL" clId="{096F7130-9532-47F2-9CB6-612827AEF07E}" dt="2022-05-10T13:59:20.393" v="6985" actId="20577"/>
          <ac:spMkLst>
            <pc:docMk/>
            <pc:sldMk cId="3543649156" sldId="271"/>
            <ac:spMk id="9" creationId="{E2DE6EBA-4D69-4BE2-BAFE-46176BA77C5B}"/>
          </ac:spMkLst>
        </pc:spChg>
        <pc:spChg chg="add del">
          <ac:chgData name="Claydon, Jennifer" userId="ce0eb07d-25b6-48a6-8fb4-8758c2501a97" providerId="ADAL" clId="{096F7130-9532-47F2-9CB6-612827AEF07E}" dt="2022-05-09T15:24:53.237" v="4832" actId="478"/>
          <ac:spMkLst>
            <pc:docMk/>
            <pc:sldMk cId="3543649156" sldId="271"/>
            <ac:spMk id="17" creationId="{A4FEE49E-D46C-1D3E-AB59-41E5C5B38186}"/>
          </ac:spMkLst>
        </pc:spChg>
        <pc:spChg chg="add mod ord">
          <ac:chgData name="Claydon, Jennifer" userId="ce0eb07d-25b6-48a6-8fb4-8758c2501a97" providerId="ADAL" clId="{096F7130-9532-47F2-9CB6-612827AEF07E}" dt="2022-05-10T12:41:07.745" v="6156" actId="14100"/>
          <ac:spMkLst>
            <pc:docMk/>
            <pc:sldMk cId="3543649156" sldId="271"/>
            <ac:spMk id="18" creationId="{0C933FF9-7871-D229-FA79-1717D9550BF2}"/>
          </ac:spMkLst>
        </pc:spChg>
        <pc:grpChg chg="add mod">
          <ac:chgData name="Claydon, Jennifer" userId="ce0eb07d-25b6-48a6-8fb4-8758c2501a97" providerId="ADAL" clId="{096F7130-9532-47F2-9CB6-612827AEF07E}" dt="2022-05-10T13:15:45.849" v="6447" actId="1076"/>
          <ac:grpSpMkLst>
            <pc:docMk/>
            <pc:sldMk cId="3543649156" sldId="271"/>
            <ac:grpSpMk id="19" creationId="{3895AA7B-8872-1591-831A-792AFA85909F}"/>
          </ac:grpSpMkLst>
        </pc:grpChg>
        <pc:picChg chg="del">
          <ac:chgData name="Claydon, Jennifer" userId="ce0eb07d-25b6-48a6-8fb4-8758c2501a97" providerId="ADAL" clId="{096F7130-9532-47F2-9CB6-612827AEF07E}" dt="2022-05-09T14:39:08.093" v="4304" actId="478"/>
          <ac:picMkLst>
            <pc:docMk/>
            <pc:sldMk cId="3543649156" sldId="271"/>
            <ac:picMk id="2" creationId="{C77BBB0D-B103-4252-81BA-B745D93E985C}"/>
          </ac:picMkLst>
        </pc:picChg>
        <pc:picChg chg="add mod">
          <ac:chgData name="Claydon, Jennifer" userId="ce0eb07d-25b6-48a6-8fb4-8758c2501a97" providerId="ADAL" clId="{096F7130-9532-47F2-9CB6-612827AEF07E}" dt="2022-05-10T13:19:57.796" v="6491"/>
          <ac:picMkLst>
            <pc:docMk/>
            <pc:sldMk cId="3543649156" sldId="271"/>
            <ac:picMk id="3" creationId="{487422F5-02A4-7BB8-9C1B-986B4EA608D5}"/>
          </ac:picMkLst>
        </pc:picChg>
        <pc:picChg chg="add mod ord">
          <ac:chgData name="Claydon, Jennifer" userId="ce0eb07d-25b6-48a6-8fb4-8758c2501a97" providerId="ADAL" clId="{096F7130-9532-47F2-9CB6-612827AEF07E}" dt="2022-05-10T13:16:13.036" v="6476" actId="1076"/>
          <ac:picMkLst>
            <pc:docMk/>
            <pc:sldMk cId="3543649156" sldId="271"/>
            <ac:picMk id="4" creationId="{EEBF6810-6B5D-ABE0-0011-59469DAB1DCC}"/>
          </ac:picMkLst>
        </pc:picChg>
        <pc:picChg chg="del">
          <ac:chgData name="Claydon, Jennifer" userId="ce0eb07d-25b6-48a6-8fb4-8758c2501a97" providerId="ADAL" clId="{096F7130-9532-47F2-9CB6-612827AEF07E}" dt="2022-05-09T14:39:08.982" v="4308" actId="478"/>
          <ac:picMkLst>
            <pc:docMk/>
            <pc:sldMk cId="3543649156" sldId="271"/>
            <ac:picMk id="5" creationId="{B7701EED-C6A3-40D2-A1A8-BE4ED77AAF2B}"/>
          </ac:picMkLst>
        </pc:picChg>
        <pc:picChg chg="del">
          <ac:chgData name="Claydon, Jennifer" userId="ce0eb07d-25b6-48a6-8fb4-8758c2501a97" providerId="ADAL" clId="{096F7130-9532-47F2-9CB6-612827AEF07E}" dt="2022-05-09T14:38:58.291" v="4297" actId="478"/>
          <ac:picMkLst>
            <pc:docMk/>
            <pc:sldMk cId="3543649156" sldId="271"/>
            <ac:picMk id="11" creationId="{828EBFA6-98A3-4ACF-97E1-5E8D2ABEAE59}"/>
          </ac:picMkLst>
        </pc:picChg>
        <pc:picChg chg="add del mod modCrop">
          <ac:chgData name="Claydon, Jennifer" userId="ce0eb07d-25b6-48a6-8fb4-8758c2501a97" providerId="ADAL" clId="{096F7130-9532-47F2-9CB6-612827AEF07E}" dt="2022-05-09T14:46:35.405" v="4783" actId="478"/>
          <ac:picMkLst>
            <pc:docMk/>
            <pc:sldMk cId="3543649156" sldId="271"/>
            <ac:picMk id="12" creationId="{632AA184-78D3-ACBE-DAF7-3AA38C01F810}"/>
          </ac:picMkLst>
        </pc:picChg>
        <pc:picChg chg="add del">
          <ac:chgData name="Claydon, Jennifer" userId="ce0eb07d-25b6-48a6-8fb4-8758c2501a97" providerId="ADAL" clId="{096F7130-9532-47F2-9CB6-612827AEF07E}" dt="2022-05-09T14:46:48.670" v="4788" actId="21"/>
          <ac:picMkLst>
            <pc:docMk/>
            <pc:sldMk cId="3543649156" sldId="271"/>
            <ac:picMk id="14" creationId="{568E3D47-FF38-093D-6B87-BE2FE41DA226}"/>
          </ac:picMkLst>
        </pc:picChg>
        <pc:picChg chg="add mod modCrop">
          <ac:chgData name="Claydon, Jennifer" userId="ce0eb07d-25b6-48a6-8fb4-8758c2501a97" providerId="ADAL" clId="{096F7130-9532-47F2-9CB6-612827AEF07E}" dt="2022-05-10T12:40:38.388" v="6137" actId="732"/>
          <ac:picMkLst>
            <pc:docMk/>
            <pc:sldMk cId="3543649156" sldId="271"/>
            <ac:picMk id="16" creationId="{28CAD461-BE86-4D7B-B1DB-035C0D1B6AAD}"/>
          </ac:picMkLst>
        </pc:picChg>
        <pc:picChg chg="add mod">
          <ac:chgData name="Claydon, Jennifer" userId="ce0eb07d-25b6-48a6-8fb4-8758c2501a97" providerId="ADAL" clId="{096F7130-9532-47F2-9CB6-612827AEF07E}" dt="2022-05-10T13:16:14.059" v="6477" actId="1076"/>
          <ac:picMkLst>
            <pc:docMk/>
            <pc:sldMk cId="3543649156" sldId="271"/>
            <ac:picMk id="21" creationId="{DD05820C-23A3-F40F-C55D-1294C0CBDF9B}"/>
          </ac:picMkLst>
        </pc:picChg>
        <pc:inkChg chg="del">
          <ac:chgData name="Claydon, Jennifer" userId="ce0eb07d-25b6-48a6-8fb4-8758c2501a97" providerId="ADAL" clId="{096F7130-9532-47F2-9CB6-612827AEF07E}" dt="2022-05-09T14:39:11.227" v="4310" actId="478"/>
          <ac:inkMkLst>
            <pc:docMk/>
            <pc:sldMk cId="3543649156" sldId="271"/>
            <ac:inkMk id="7" creationId="{FBAFB8E0-32F1-4846-8C14-EB6511AD9313}"/>
          </ac:inkMkLst>
        </pc:inkChg>
        <pc:inkChg chg="del">
          <ac:chgData name="Claydon, Jennifer" userId="ce0eb07d-25b6-48a6-8fb4-8758c2501a97" providerId="ADAL" clId="{096F7130-9532-47F2-9CB6-612827AEF07E}" dt="2022-05-09T14:39:10.590" v="4309" actId="478"/>
          <ac:inkMkLst>
            <pc:docMk/>
            <pc:sldMk cId="3543649156" sldId="271"/>
            <ac:inkMk id="8" creationId="{697DA8D8-D8F3-47A0-8632-01A3A6E2E363}"/>
          </ac:inkMkLst>
        </pc:inkChg>
        <pc:inkChg chg="add del">
          <ac:chgData name="Claydon, Jennifer" userId="ce0eb07d-25b6-48a6-8fb4-8758c2501a97" providerId="ADAL" clId="{096F7130-9532-47F2-9CB6-612827AEF07E}" dt="2022-05-09T15:27:31.445" v="4976" actId="9405"/>
          <ac:inkMkLst>
            <pc:docMk/>
            <pc:sldMk cId="3543649156" sldId="271"/>
            <ac:inkMk id="22" creationId="{CD642B77-8035-3482-B2EC-024E6FC830B8}"/>
          </ac:inkMkLst>
        </pc:inkChg>
        <pc:inkChg chg="add del">
          <ac:chgData name="Claydon, Jennifer" userId="ce0eb07d-25b6-48a6-8fb4-8758c2501a97" providerId="ADAL" clId="{096F7130-9532-47F2-9CB6-612827AEF07E}" dt="2022-05-09T15:27:35.816" v="4978" actId="9405"/>
          <ac:inkMkLst>
            <pc:docMk/>
            <pc:sldMk cId="3543649156" sldId="271"/>
            <ac:inkMk id="23" creationId="{7F85C5ED-65A3-8D77-D52F-C12FF40016B6}"/>
          </ac:inkMkLst>
        </pc:inkChg>
        <pc:inkChg chg="add mod">
          <ac:chgData name="Claydon, Jennifer" userId="ce0eb07d-25b6-48a6-8fb4-8758c2501a97" providerId="ADAL" clId="{096F7130-9532-47F2-9CB6-612827AEF07E}" dt="2022-05-10T13:15:45.849" v="6447" actId="1076"/>
          <ac:inkMkLst>
            <pc:docMk/>
            <pc:sldMk cId="3543649156" sldId="271"/>
            <ac:inkMk id="24" creationId="{15CD4BC6-35FC-6B35-896A-E2948A9D70E3}"/>
          </ac:inkMkLst>
        </pc:inkChg>
      </pc:sldChg>
      <pc:sldChg chg="addSp delSp modSp mod modTransition delAnim modNotesTx">
        <pc:chgData name="Claydon, Jennifer" userId="ce0eb07d-25b6-48a6-8fb4-8758c2501a97" providerId="ADAL" clId="{096F7130-9532-47F2-9CB6-612827AEF07E}" dt="2022-05-10T13:54:56.602" v="6962"/>
        <pc:sldMkLst>
          <pc:docMk/>
          <pc:sldMk cId="2333177591" sldId="272"/>
        </pc:sldMkLst>
        <pc:grpChg chg="mod">
          <ac:chgData name="Claydon, Jennifer" userId="ce0eb07d-25b6-48a6-8fb4-8758c2501a97" providerId="ADAL" clId="{096F7130-9532-47F2-9CB6-612827AEF07E}" dt="2022-05-09T14:47:06.847" v="4801" actId="688"/>
          <ac:grpSpMkLst>
            <pc:docMk/>
            <pc:sldMk cId="2333177591" sldId="272"/>
            <ac:grpSpMk id="31" creationId="{6509BA59-F42A-49D8-A0BB-CD56061C0820}"/>
          </ac:grpSpMkLst>
        </pc:grpChg>
        <pc:picChg chg="add mod">
          <ac:chgData name="Claydon, Jennifer" userId="ce0eb07d-25b6-48a6-8fb4-8758c2501a97" providerId="ADAL" clId="{096F7130-9532-47F2-9CB6-612827AEF07E}" dt="2022-05-10T13:19:57.796" v="6491"/>
          <ac:picMkLst>
            <pc:docMk/>
            <pc:sldMk cId="2333177591" sldId="272"/>
            <ac:picMk id="2" creationId="{02C86CB1-7B6B-8FC2-648B-076DE6AA5858}"/>
          </ac:picMkLst>
        </pc:picChg>
        <pc:picChg chg="del">
          <ac:chgData name="Claydon, Jennifer" userId="ce0eb07d-25b6-48a6-8fb4-8758c2501a97" providerId="ADAL" clId="{096F7130-9532-47F2-9CB6-612827AEF07E}" dt="2022-05-09T14:42:24.844" v="4758" actId="478"/>
          <ac:picMkLst>
            <pc:docMk/>
            <pc:sldMk cId="2333177591" sldId="272"/>
            <ac:picMk id="2" creationId="{E55B5A92-4D12-4309-9820-DE3944FA4DCC}"/>
          </ac:picMkLst>
        </pc:picChg>
        <pc:picChg chg="del">
          <ac:chgData name="Claydon, Jennifer" userId="ce0eb07d-25b6-48a6-8fb4-8758c2501a97" providerId="ADAL" clId="{096F7130-9532-47F2-9CB6-612827AEF07E}" dt="2022-05-09T14:42:22.329" v="4757" actId="478"/>
          <ac:picMkLst>
            <pc:docMk/>
            <pc:sldMk cId="2333177591" sldId="272"/>
            <ac:picMk id="10" creationId="{58960690-9432-47FF-BD07-A1B17DCCCCEA}"/>
          </ac:picMkLst>
        </pc:picChg>
        <pc:picChg chg="add mod ord">
          <ac:chgData name="Claydon, Jennifer" userId="ce0eb07d-25b6-48a6-8fb4-8758c2501a97" providerId="ADAL" clId="{096F7130-9532-47F2-9CB6-612827AEF07E}" dt="2022-05-09T14:46:54.857" v="4795" actId="167"/>
          <ac:picMkLst>
            <pc:docMk/>
            <pc:sldMk cId="2333177591" sldId="272"/>
            <ac:picMk id="14" creationId="{D15C570E-9874-14DD-E8EB-37E875756677}"/>
          </ac:picMkLst>
        </pc:picChg>
      </pc:sldChg>
      <pc:sldChg chg="addSp delSp modSp mod modTransition delAnim">
        <pc:chgData name="Claydon, Jennifer" userId="ce0eb07d-25b6-48a6-8fb4-8758c2501a97" providerId="ADAL" clId="{096F7130-9532-47F2-9CB6-612827AEF07E}" dt="2022-05-10T13:55:07.753" v="6968"/>
        <pc:sldMkLst>
          <pc:docMk/>
          <pc:sldMk cId="1545028490" sldId="273"/>
        </pc:sldMkLst>
        <pc:spChg chg="mod">
          <ac:chgData name="Claydon, Jennifer" userId="ce0eb07d-25b6-48a6-8fb4-8758c2501a97" providerId="ADAL" clId="{096F7130-9532-47F2-9CB6-612827AEF07E}" dt="2022-05-10T13:37:48.572" v="6749" actId="207"/>
          <ac:spMkLst>
            <pc:docMk/>
            <pc:sldMk cId="1545028490" sldId="273"/>
            <ac:spMk id="14" creationId="{DFED1A17-4AEC-44AA-B6A7-021AC8C42C42}"/>
          </ac:spMkLst>
        </pc:spChg>
        <pc:picChg chg="add mod">
          <ac:chgData name="Claydon, Jennifer" userId="ce0eb07d-25b6-48a6-8fb4-8758c2501a97" providerId="ADAL" clId="{096F7130-9532-47F2-9CB6-612827AEF07E}" dt="2022-05-10T13:19:57.796" v="6491"/>
          <ac:picMkLst>
            <pc:docMk/>
            <pc:sldMk cId="1545028490" sldId="273"/>
            <ac:picMk id="3" creationId="{2B156F82-F00E-A12A-8068-27E5955437FC}"/>
          </ac:picMkLst>
        </pc:picChg>
        <pc:picChg chg="del">
          <ac:chgData name="Claydon, Jennifer" userId="ce0eb07d-25b6-48a6-8fb4-8758c2501a97" providerId="ADAL" clId="{096F7130-9532-47F2-9CB6-612827AEF07E}" dt="2022-05-09T14:42:32.256" v="4762" actId="478"/>
          <ac:picMkLst>
            <pc:docMk/>
            <pc:sldMk cId="1545028490" sldId="273"/>
            <ac:picMk id="5" creationId="{86061D7F-2678-4227-80C0-0594DF6B2DC9}"/>
          </ac:picMkLst>
        </pc:picChg>
        <pc:picChg chg="mod">
          <ac:chgData name="Claydon, Jennifer" userId="ce0eb07d-25b6-48a6-8fb4-8758c2501a97" providerId="ADAL" clId="{096F7130-9532-47F2-9CB6-612827AEF07E}" dt="2022-05-10T13:31:29.034" v="6586" actId="14826"/>
          <ac:picMkLst>
            <pc:docMk/>
            <pc:sldMk cId="1545028490" sldId="273"/>
            <ac:picMk id="26" creationId="{61CC2E0B-A97B-4FA9-A54C-09A1A779F0F4}"/>
          </ac:picMkLst>
        </pc:picChg>
      </pc:sldChg>
      <pc:sldChg chg="addSp delSp modSp del mod">
        <pc:chgData name="Claydon, Jennifer" userId="ce0eb07d-25b6-48a6-8fb4-8758c2501a97" providerId="ADAL" clId="{096F7130-9532-47F2-9CB6-612827AEF07E}" dt="2022-05-09T09:51:33.435" v="242" actId="47"/>
        <pc:sldMkLst>
          <pc:docMk/>
          <pc:sldMk cId="1193099975" sldId="274"/>
        </pc:sldMkLst>
        <pc:spChg chg="add del mod">
          <ac:chgData name="Claydon, Jennifer" userId="ce0eb07d-25b6-48a6-8fb4-8758c2501a97" providerId="ADAL" clId="{096F7130-9532-47F2-9CB6-612827AEF07E}" dt="2022-05-09T09:48:50.214" v="125" actId="21"/>
          <ac:spMkLst>
            <pc:docMk/>
            <pc:sldMk cId="1193099975" sldId="274"/>
            <ac:spMk id="2" creationId="{3C481A06-0FE9-2677-6245-B9C78F1D9A2E}"/>
          </ac:spMkLst>
        </pc:spChg>
        <pc:spChg chg="add del mod">
          <ac:chgData name="Claydon, Jennifer" userId="ce0eb07d-25b6-48a6-8fb4-8758c2501a97" providerId="ADAL" clId="{096F7130-9532-47F2-9CB6-612827AEF07E}" dt="2022-05-09T09:48:50.214" v="125" actId="21"/>
          <ac:spMkLst>
            <pc:docMk/>
            <pc:sldMk cId="1193099975" sldId="274"/>
            <ac:spMk id="14" creationId="{EF40034B-09B3-5711-D242-ED6FB1E822A3}"/>
          </ac:spMkLst>
        </pc:spChg>
        <pc:spChg chg="mod">
          <ac:chgData name="Claydon, Jennifer" userId="ce0eb07d-25b6-48a6-8fb4-8758c2501a97" providerId="ADAL" clId="{096F7130-9532-47F2-9CB6-612827AEF07E}" dt="2022-05-09T09:45:55.354" v="48" actId="207"/>
          <ac:spMkLst>
            <pc:docMk/>
            <pc:sldMk cId="1193099975" sldId="274"/>
            <ac:spMk id="16" creationId="{0EAEA8E3-E9FB-4DB3-A553-AA91D8BCCF7C}"/>
          </ac:spMkLst>
        </pc:spChg>
        <pc:spChg chg="mod">
          <ac:chgData name="Claydon, Jennifer" userId="ce0eb07d-25b6-48a6-8fb4-8758c2501a97" providerId="ADAL" clId="{096F7130-9532-47F2-9CB6-612827AEF07E}" dt="2022-05-09T09:45:55.354" v="48" actId="207"/>
          <ac:spMkLst>
            <pc:docMk/>
            <pc:sldMk cId="1193099975" sldId="274"/>
            <ac:spMk id="18" creationId="{4F245A38-FF9C-4AB0-90E5-F7E7CAC0E458}"/>
          </ac:spMkLst>
        </pc:spChg>
        <pc:spChg chg="del">
          <ac:chgData name="Claydon, Jennifer" userId="ce0eb07d-25b6-48a6-8fb4-8758c2501a97" providerId="ADAL" clId="{096F7130-9532-47F2-9CB6-612827AEF07E}" dt="2022-05-09T09:45:44.881" v="43" actId="478"/>
          <ac:spMkLst>
            <pc:docMk/>
            <pc:sldMk cId="1193099975" sldId="274"/>
            <ac:spMk id="21" creationId="{9737C2AD-51D3-4F52-8F9D-7C4FC4270F4E}"/>
          </ac:spMkLst>
        </pc:spChg>
        <pc:spChg chg="del">
          <ac:chgData name="Claydon, Jennifer" userId="ce0eb07d-25b6-48a6-8fb4-8758c2501a97" providerId="ADAL" clId="{096F7130-9532-47F2-9CB6-612827AEF07E}" dt="2022-05-09T09:45:47.376" v="44" actId="478"/>
          <ac:spMkLst>
            <pc:docMk/>
            <pc:sldMk cId="1193099975" sldId="274"/>
            <ac:spMk id="22" creationId="{82105437-4CC4-4E7F-8BFB-057AF7DAF041}"/>
          </ac:spMkLst>
        </pc:spChg>
        <pc:picChg chg="mod">
          <ac:chgData name="Claydon, Jennifer" userId="ce0eb07d-25b6-48a6-8fb4-8758c2501a97" providerId="ADAL" clId="{096F7130-9532-47F2-9CB6-612827AEF07E}" dt="2022-05-09T09:49:09.151" v="138" actId="1076"/>
          <ac:picMkLst>
            <pc:docMk/>
            <pc:sldMk cId="1193099975" sldId="274"/>
            <ac:picMk id="4" creationId="{1ADB6825-A4F4-4EBD-B5EA-05BD97BDF4BF}"/>
          </ac:picMkLst>
        </pc:picChg>
        <pc:picChg chg="mod">
          <ac:chgData name="Claydon, Jennifer" userId="ce0eb07d-25b6-48a6-8fb4-8758c2501a97" providerId="ADAL" clId="{096F7130-9532-47F2-9CB6-612827AEF07E}" dt="2022-05-09T09:49:18.704" v="145" actId="1076"/>
          <ac:picMkLst>
            <pc:docMk/>
            <pc:sldMk cId="1193099975" sldId="274"/>
            <ac:picMk id="5" creationId="{15FDF6E3-395A-4559-AC84-A0AEEB0C7F47}"/>
          </ac:picMkLst>
        </pc:picChg>
        <pc:picChg chg="mod">
          <ac:chgData name="Claydon, Jennifer" userId="ce0eb07d-25b6-48a6-8fb4-8758c2501a97" providerId="ADAL" clId="{096F7130-9532-47F2-9CB6-612827AEF07E}" dt="2022-05-09T09:46:43.917" v="91" actId="1076"/>
          <ac:picMkLst>
            <pc:docMk/>
            <pc:sldMk cId="1193099975" sldId="274"/>
            <ac:picMk id="6" creationId="{CD0F17F2-14FC-4C8D-873D-39DCE4386C03}"/>
          </ac:picMkLst>
        </pc:picChg>
        <pc:picChg chg="mod">
          <ac:chgData name="Claydon, Jennifer" userId="ce0eb07d-25b6-48a6-8fb4-8758c2501a97" providerId="ADAL" clId="{096F7130-9532-47F2-9CB6-612827AEF07E}" dt="2022-05-09T09:49:09.151" v="138" actId="1076"/>
          <ac:picMkLst>
            <pc:docMk/>
            <pc:sldMk cId="1193099975" sldId="274"/>
            <ac:picMk id="7" creationId="{0E208E80-9FE1-4208-BEEA-14DA7E0C1AC0}"/>
          </ac:picMkLst>
        </pc:picChg>
        <pc:picChg chg="mod">
          <ac:chgData name="Claydon, Jennifer" userId="ce0eb07d-25b6-48a6-8fb4-8758c2501a97" providerId="ADAL" clId="{096F7130-9532-47F2-9CB6-612827AEF07E}" dt="2022-05-09T09:49:09.151" v="138" actId="1076"/>
          <ac:picMkLst>
            <pc:docMk/>
            <pc:sldMk cId="1193099975" sldId="274"/>
            <ac:picMk id="8" creationId="{69B5764C-9DBD-4C5F-B2BC-1FF2EEBC7C19}"/>
          </ac:picMkLst>
        </pc:picChg>
        <pc:picChg chg="mod">
          <ac:chgData name="Claydon, Jennifer" userId="ce0eb07d-25b6-48a6-8fb4-8758c2501a97" providerId="ADAL" clId="{096F7130-9532-47F2-9CB6-612827AEF07E}" dt="2022-05-09T09:49:09.151" v="138" actId="1076"/>
          <ac:picMkLst>
            <pc:docMk/>
            <pc:sldMk cId="1193099975" sldId="274"/>
            <ac:picMk id="9" creationId="{5D73B65E-53AD-4E88-97AE-79A778E0C253}"/>
          </ac:picMkLst>
        </pc:picChg>
        <pc:picChg chg="mod">
          <ac:chgData name="Claydon, Jennifer" userId="ce0eb07d-25b6-48a6-8fb4-8758c2501a97" providerId="ADAL" clId="{096F7130-9532-47F2-9CB6-612827AEF07E}" dt="2022-05-09T09:46:38.572" v="85" actId="14100"/>
          <ac:picMkLst>
            <pc:docMk/>
            <pc:sldMk cId="1193099975" sldId="274"/>
            <ac:picMk id="10" creationId="{56F09D82-451B-4FCC-97D6-750FA2EFB163}"/>
          </ac:picMkLst>
        </pc:picChg>
        <pc:picChg chg="add del mod">
          <ac:chgData name="Claydon, Jennifer" userId="ce0eb07d-25b6-48a6-8fb4-8758c2501a97" providerId="ADAL" clId="{096F7130-9532-47F2-9CB6-612827AEF07E}" dt="2022-05-09T09:48:50.214" v="125" actId="21"/>
          <ac:picMkLst>
            <pc:docMk/>
            <pc:sldMk cId="1193099975" sldId="274"/>
            <ac:picMk id="11" creationId="{1F7A5E1A-C318-0A27-17D9-00E881F008E7}"/>
          </ac:picMkLst>
        </pc:picChg>
      </pc:sldChg>
      <pc:sldChg chg="del">
        <pc:chgData name="Claydon, Jennifer" userId="ce0eb07d-25b6-48a6-8fb4-8758c2501a97" providerId="ADAL" clId="{096F7130-9532-47F2-9CB6-612827AEF07E}" dt="2022-05-09T14:24:24.778" v="3767" actId="47"/>
        <pc:sldMkLst>
          <pc:docMk/>
          <pc:sldMk cId="2797785156" sldId="275"/>
        </pc:sldMkLst>
      </pc:sldChg>
      <pc:sldChg chg="modSp new del mod">
        <pc:chgData name="Claydon, Jennifer" userId="ce0eb07d-25b6-48a6-8fb4-8758c2501a97" providerId="ADAL" clId="{096F7130-9532-47F2-9CB6-612827AEF07E}" dt="2022-05-09T09:59:52.543" v="416" actId="47"/>
        <pc:sldMkLst>
          <pc:docMk/>
          <pc:sldMk cId="3303282651" sldId="276"/>
        </pc:sldMkLst>
        <pc:spChg chg="mod">
          <ac:chgData name="Claydon, Jennifer" userId="ce0eb07d-25b6-48a6-8fb4-8758c2501a97" providerId="ADAL" clId="{096F7130-9532-47F2-9CB6-612827AEF07E}" dt="2022-05-09T09:59:49.516" v="415" actId="20577"/>
          <ac:spMkLst>
            <pc:docMk/>
            <pc:sldMk cId="3303282651" sldId="276"/>
            <ac:spMk id="2" creationId="{BBEED149-96ED-2CDD-5BD2-CF30DE3630D3}"/>
          </ac:spMkLst>
        </pc:spChg>
      </pc:sldChg>
      <pc:sldChg chg="addSp delSp modSp new mod modTransition delAnim modAnim modNotesTx">
        <pc:chgData name="Claydon, Jennifer" userId="ce0eb07d-25b6-48a6-8fb4-8758c2501a97" providerId="ADAL" clId="{096F7130-9532-47F2-9CB6-612827AEF07E}" dt="2022-05-12T10:57:30.658" v="7531"/>
        <pc:sldMkLst>
          <pc:docMk/>
          <pc:sldMk cId="1325160134" sldId="277"/>
        </pc:sldMkLst>
        <pc:spChg chg="del">
          <ac:chgData name="Claydon, Jennifer" userId="ce0eb07d-25b6-48a6-8fb4-8758c2501a97" providerId="ADAL" clId="{096F7130-9532-47F2-9CB6-612827AEF07E}" dt="2022-05-09T10:17:22.483" v="697" actId="478"/>
          <ac:spMkLst>
            <pc:docMk/>
            <pc:sldMk cId="1325160134" sldId="277"/>
            <ac:spMk id="3" creationId="{1C370F1A-F02E-3676-C673-320DA21C958D}"/>
          </ac:spMkLst>
        </pc:spChg>
        <pc:spChg chg="add mod">
          <ac:chgData name="Claydon, Jennifer" userId="ce0eb07d-25b6-48a6-8fb4-8758c2501a97" providerId="ADAL" clId="{096F7130-9532-47F2-9CB6-612827AEF07E}" dt="2022-05-09T10:16:53.824" v="692" actId="1076"/>
          <ac:spMkLst>
            <pc:docMk/>
            <pc:sldMk cId="1325160134" sldId="277"/>
            <ac:spMk id="4" creationId="{689CC456-DA1A-9B9A-E697-60C6B5045F64}"/>
          </ac:spMkLst>
        </pc:spChg>
        <pc:spChg chg="add del mod">
          <ac:chgData name="Claydon, Jennifer" userId="ce0eb07d-25b6-48a6-8fb4-8758c2501a97" providerId="ADAL" clId="{096F7130-9532-47F2-9CB6-612827AEF07E}" dt="2022-05-09T10:16:33.704" v="677" actId="478"/>
          <ac:spMkLst>
            <pc:docMk/>
            <pc:sldMk cId="1325160134" sldId="277"/>
            <ac:spMk id="5" creationId="{64E9A7D0-813C-F493-A8C8-5F457C5B0344}"/>
          </ac:spMkLst>
        </pc:spChg>
        <pc:spChg chg="add del mod">
          <ac:chgData name="Claydon, Jennifer" userId="ce0eb07d-25b6-48a6-8fb4-8758c2501a97" providerId="ADAL" clId="{096F7130-9532-47F2-9CB6-612827AEF07E}" dt="2022-05-09T09:49:51.314" v="162" actId="478"/>
          <ac:spMkLst>
            <pc:docMk/>
            <pc:sldMk cId="1325160134" sldId="277"/>
            <ac:spMk id="7" creationId="{E7ED9779-6B48-2A3C-7B6A-59EB41C54FB9}"/>
          </ac:spMkLst>
        </pc:spChg>
        <pc:spChg chg="add del mod">
          <ac:chgData name="Claydon, Jennifer" userId="ce0eb07d-25b6-48a6-8fb4-8758c2501a97" providerId="ADAL" clId="{096F7130-9532-47F2-9CB6-612827AEF07E}" dt="2022-05-09T09:49:51.896" v="163" actId="478"/>
          <ac:spMkLst>
            <pc:docMk/>
            <pc:sldMk cId="1325160134" sldId="277"/>
            <ac:spMk id="8" creationId="{A8028A9C-C74A-A71F-4C0C-E1B05B35F313}"/>
          </ac:spMkLst>
        </pc:spChg>
        <pc:spChg chg="add mod">
          <ac:chgData name="Claydon, Jennifer" userId="ce0eb07d-25b6-48a6-8fb4-8758c2501a97" providerId="ADAL" clId="{096F7130-9532-47F2-9CB6-612827AEF07E}" dt="2022-05-09T09:58:27.193" v="398" actId="14100"/>
          <ac:spMkLst>
            <pc:docMk/>
            <pc:sldMk cId="1325160134" sldId="277"/>
            <ac:spMk id="16" creationId="{E7FDE9D3-019B-DF9D-7DAD-1B2DED3FE450}"/>
          </ac:spMkLst>
        </pc:spChg>
        <pc:spChg chg="add mod">
          <ac:chgData name="Claydon, Jennifer" userId="ce0eb07d-25b6-48a6-8fb4-8758c2501a97" providerId="ADAL" clId="{096F7130-9532-47F2-9CB6-612827AEF07E}" dt="2022-05-09T10:31:51.353" v="1194" actId="1076"/>
          <ac:spMkLst>
            <pc:docMk/>
            <pc:sldMk cId="1325160134" sldId="277"/>
            <ac:spMk id="17" creationId="{53D539C8-7D94-0430-C987-F9AEA4F25887}"/>
          </ac:spMkLst>
        </pc:spChg>
        <pc:spChg chg="add mod ord">
          <ac:chgData name="Claydon, Jennifer" userId="ce0eb07d-25b6-48a6-8fb4-8758c2501a97" providerId="ADAL" clId="{096F7130-9532-47F2-9CB6-612827AEF07E}" dt="2022-05-09T10:17:32.973" v="702" actId="167"/>
          <ac:spMkLst>
            <pc:docMk/>
            <pc:sldMk cId="1325160134" sldId="277"/>
            <ac:spMk id="18" creationId="{8EE3572C-C9A4-AE75-1386-0443683FB5A3}"/>
          </ac:spMkLst>
        </pc:spChg>
        <pc:picChg chg="add del mod">
          <ac:chgData name="Claydon, Jennifer" userId="ce0eb07d-25b6-48a6-8fb4-8758c2501a97" providerId="ADAL" clId="{096F7130-9532-47F2-9CB6-612827AEF07E}" dt="2022-05-10T13:06:22.646" v="6236"/>
          <ac:picMkLst>
            <pc:docMk/>
            <pc:sldMk cId="1325160134" sldId="277"/>
            <ac:picMk id="3" creationId="{CFA0ECD1-AD43-F2DB-F3F9-5C3375B12465}"/>
          </ac:picMkLst>
        </pc:picChg>
        <pc:picChg chg="add del mod">
          <ac:chgData name="Claydon, Jennifer" userId="ce0eb07d-25b6-48a6-8fb4-8758c2501a97" providerId="ADAL" clId="{096F7130-9532-47F2-9CB6-612827AEF07E}" dt="2022-05-10T13:06:44.409" v="6242" actId="478"/>
          <ac:picMkLst>
            <pc:docMk/>
            <pc:sldMk cId="1325160134" sldId="277"/>
            <ac:picMk id="5" creationId="{D7371E87-B479-EBC8-2BB6-99C889338777}"/>
          </ac:picMkLst>
        </pc:picChg>
        <pc:picChg chg="add del mod">
          <ac:chgData name="Claydon, Jennifer" userId="ce0eb07d-25b6-48a6-8fb4-8758c2501a97" providerId="ADAL" clId="{096F7130-9532-47F2-9CB6-612827AEF07E}" dt="2022-05-09T10:31:48.519" v="1193" actId="478"/>
          <ac:picMkLst>
            <pc:docMk/>
            <pc:sldMk cId="1325160134" sldId="277"/>
            <ac:picMk id="6" creationId="{69FFC90C-B805-E6B1-0651-DD60D5ADAF16}"/>
          </ac:picMkLst>
        </pc:picChg>
        <pc:picChg chg="add del mod">
          <ac:chgData name="Claydon, Jennifer" userId="ce0eb07d-25b6-48a6-8fb4-8758c2501a97" providerId="ADAL" clId="{096F7130-9532-47F2-9CB6-612827AEF07E}" dt="2022-05-10T13:17:01.699" v="6487"/>
          <ac:picMkLst>
            <pc:docMk/>
            <pc:sldMk cId="1325160134" sldId="277"/>
            <ac:picMk id="6" creationId="{D5EE6DC1-6A5C-5635-BDFB-F57AE89722FF}"/>
          </ac:picMkLst>
        </pc:picChg>
        <pc:picChg chg="add del mod">
          <ac:chgData name="Claydon, Jennifer" userId="ce0eb07d-25b6-48a6-8fb4-8758c2501a97" providerId="ADAL" clId="{096F7130-9532-47F2-9CB6-612827AEF07E}" dt="2022-05-10T13:44:10.726" v="6814" actId="478"/>
          <ac:picMkLst>
            <pc:docMk/>
            <pc:sldMk cId="1325160134" sldId="277"/>
            <ac:picMk id="7" creationId="{E1E5CBBA-A6A3-2628-FA5A-38216F09F805}"/>
          </ac:picMkLst>
        </pc:picChg>
        <pc:picChg chg="add mod">
          <ac:chgData name="Claydon, Jennifer" userId="ce0eb07d-25b6-48a6-8fb4-8758c2501a97" providerId="ADAL" clId="{096F7130-9532-47F2-9CB6-612827AEF07E}" dt="2022-05-09T10:32:15.377" v="1217" actId="1076"/>
          <ac:picMkLst>
            <pc:docMk/>
            <pc:sldMk cId="1325160134" sldId="277"/>
            <ac:picMk id="9" creationId="{90DAB7B7-6D59-FBF5-BCA1-410CA5BBE76E}"/>
          </ac:picMkLst>
        </pc:picChg>
        <pc:picChg chg="add mod">
          <ac:chgData name="Claydon, Jennifer" userId="ce0eb07d-25b6-48a6-8fb4-8758c2501a97" providerId="ADAL" clId="{096F7130-9532-47F2-9CB6-612827AEF07E}" dt="2022-05-09T10:32:10.575" v="1213" actId="1076"/>
          <ac:picMkLst>
            <pc:docMk/>
            <pc:sldMk cId="1325160134" sldId="277"/>
            <ac:picMk id="10" creationId="{19D3AFB2-DE69-8A76-42D0-306B47704378}"/>
          </ac:picMkLst>
        </pc:picChg>
        <pc:picChg chg="add mod">
          <ac:chgData name="Claydon, Jennifer" userId="ce0eb07d-25b6-48a6-8fb4-8758c2501a97" providerId="ADAL" clId="{096F7130-9532-47F2-9CB6-612827AEF07E}" dt="2022-05-09T10:32:27.798" v="1230" actId="1076"/>
          <ac:picMkLst>
            <pc:docMk/>
            <pc:sldMk cId="1325160134" sldId="277"/>
            <ac:picMk id="11" creationId="{BEA04531-F853-194A-BF8E-3C57DBDD5A94}"/>
          </ac:picMkLst>
        </pc:picChg>
        <pc:picChg chg="add mod">
          <ac:chgData name="Claydon, Jennifer" userId="ce0eb07d-25b6-48a6-8fb4-8758c2501a97" providerId="ADAL" clId="{096F7130-9532-47F2-9CB6-612827AEF07E}" dt="2022-05-09T10:32:17.656" v="1221" actId="1076"/>
          <ac:picMkLst>
            <pc:docMk/>
            <pc:sldMk cId="1325160134" sldId="277"/>
            <ac:picMk id="12" creationId="{CE6A6750-9C60-F858-D060-F9D6BAE2DBA3}"/>
          </ac:picMkLst>
        </pc:picChg>
        <pc:picChg chg="add mod">
          <ac:chgData name="Claydon, Jennifer" userId="ce0eb07d-25b6-48a6-8fb4-8758c2501a97" providerId="ADAL" clId="{096F7130-9532-47F2-9CB6-612827AEF07E}" dt="2022-05-09T10:32:18.465" v="1222" actId="1076"/>
          <ac:picMkLst>
            <pc:docMk/>
            <pc:sldMk cId="1325160134" sldId="277"/>
            <ac:picMk id="13" creationId="{32EDF87F-CE2A-DED9-EB6E-2A3249FAE9AA}"/>
          </ac:picMkLst>
        </pc:picChg>
        <pc:picChg chg="add mod">
          <ac:chgData name="Claydon, Jennifer" userId="ce0eb07d-25b6-48a6-8fb4-8758c2501a97" providerId="ADAL" clId="{096F7130-9532-47F2-9CB6-612827AEF07E}" dt="2022-05-09T10:32:02.784" v="1205" actId="1076"/>
          <ac:picMkLst>
            <pc:docMk/>
            <pc:sldMk cId="1325160134" sldId="277"/>
            <ac:picMk id="14" creationId="{C7906786-4C7B-359E-A0BD-A13DDE5E55EE}"/>
          </ac:picMkLst>
        </pc:picChg>
        <pc:picChg chg="add mod">
          <ac:chgData name="Claydon, Jennifer" userId="ce0eb07d-25b6-48a6-8fb4-8758c2501a97" providerId="ADAL" clId="{096F7130-9532-47F2-9CB6-612827AEF07E}" dt="2022-05-09T10:32:20.537" v="1224" actId="1076"/>
          <ac:picMkLst>
            <pc:docMk/>
            <pc:sldMk cId="1325160134" sldId="277"/>
            <ac:picMk id="15" creationId="{B2398ADA-F4F7-1896-2D2E-630540BA56D6}"/>
          </ac:picMkLst>
        </pc:picChg>
      </pc:sldChg>
      <pc:sldChg chg="addSp delSp modSp new mod modTransition delAnim modAnim modNotesTx">
        <pc:chgData name="Claydon, Jennifer" userId="ce0eb07d-25b6-48a6-8fb4-8758c2501a97" providerId="ADAL" clId="{096F7130-9532-47F2-9CB6-612827AEF07E}" dt="2022-05-11T14:19:42.100" v="7210"/>
        <pc:sldMkLst>
          <pc:docMk/>
          <pc:sldMk cId="3048832101" sldId="278"/>
        </pc:sldMkLst>
        <pc:spChg chg="add mod">
          <ac:chgData name="Claydon, Jennifer" userId="ce0eb07d-25b6-48a6-8fb4-8758c2501a97" providerId="ADAL" clId="{096F7130-9532-47F2-9CB6-612827AEF07E}" dt="2022-05-11T14:16:56.398" v="7151" actId="1076"/>
          <ac:spMkLst>
            <pc:docMk/>
            <pc:sldMk cId="3048832101" sldId="278"/>
            <ac:spMk id="2" creationId="{C910819D-217B-3C07-3E39-5CD7BFD9EE0B}"/>
          </ac:spMkLst>
        </pc:spChg>
        <pc:spChg chg="del mod">
          <ac:chgData name="Claydon, Jennifer" userId="ce0eb07d-25b6-48a6-8fb4-8758c2501a97" providerId="ADAL" clId="{096F7130-9532-47F2-9CB6-612827AEF07E}" dt="2022-05-09T10:25:47.853" v="1026" actId="478"/>
          <ac:spMkLst>
            <pc:docMk/>
            <pc:sldMk cId="3048832101" sldId="278"/>
            <ac:spMk id="2" creationId="{FBC63997-DE72-CFB8-3E50-474CAF69E073}"/>
          </ac:spMkLst>
        </pc:spChg>
        <pc:spChg chg="del">
          <ac:chgData name="Claydon, Jennifer" userId="ce0eb07d-25b6-48a6-8fb4-8758c2501a97" providerId="ADAL" clId="{096F7130-9532-47F2-9CB6-612827AEF07E}" dt="2022-05-09T10:22:12.254" v="884" actId="478"/>
          <ac:spMkLst>
            <pc:docMk/>
            <pc:sldMk cId="3048832101" sldId="278"/>
            <ac:spMk id="3" creationId="{C371AE18-043B-D1A4-B8B6-3199F12A3FE5}"/>
          </ac:spMkLst>
        </pc:spChg>
        <pc:spChg chg="add mod">
          <ac:chgData name="Claydon, Jennifer" userId="ce0eb07d-25b6-48a6-8fb4-8758c2501a97" providerId="ADAL" clId="{096F7130-9532-47F2-9CB6-612827AEF07E}" dt="2022-05-09T10:27:11.776" v="1064" actId="164"/>
          <ac:spMkLst>
            <pc:docMk/>
            <pc:sldMk cId="3048832101" sldId="278"/>
            <ac:spMk id="4" creationId="{26E08C11-C39E-ECC0-6D19-CE33DDBAA0C9}"/>
          </ac:spMkLst>
        </pc:spChg>
        <pc:spChg chg="add mod">
          <ac:chgData name="Claydon, Jennifer" userId="ce0eb07d-25b6-48a6-8fb4-8758c2501a97" providerId="ADAL" clId="{096F7130-9532-47F2-9CB6-612827AEF07E}" dt="2022-05-09T10:27:11.776" v="1064" actId="164"/>
          <ac:spMkLst>
            <pc:docMk/>
            <pc:sldMk cId="3048832101" sldId="278"/>
            <ac:spMk id="5" creationId="{93577BFD-7783-3C47-04D3-0A642667A5D9}"/>
          </ac:spMkLst>
        </pc:spChg>
        <pc:spChg chg="add mod">
          <ac:chgData name="Claydon, Jennifer" userId="ce0eb07d-25b6-48a6-8fb4-8758c2501a97" providerId="ADAL" clId="{096F7130-9532-47F2-9CB6-612827AEF07E}" dt="2022-05-09T10:27:09.186" v="1063" actId="164"/>
          <ac:spMkLst>
            <pc:docMk/>
            <pc:sldMk cId="3048832101" sldId="278"/>
            <ac:spMk id="6" creationId="{EBAE1137-95ED-B862-872B-8B6ED6D3064A}"/>
          </ac:spMkLst>
        </pc:spChg>
        <pc:spChg chg="add mod">
          <ac:chgData name="Claydon, Jennifer" userId="ce0eb07d-25b6-48a6-8fb4-8758c2501a97" providerId="ADAL" clId="{096F7130-9532-47F2-9CB6-612827AEF07E}" dt="2022-05-09T10:27:09.186" v="1063" actId="164"/>
          <ac:spMkLst>
            <pc:docMk/>
            <pc:sldMk cId="3048832101" sldId="278"/>
            <ac:spMk id="7" creationId="{D4ED56AE-BFE0-632C-9FCA-42483460741A}"/>
          </ac:spMkLst>
        </pc:spChg>
        <pc:spChg chg="add mod">
          <ac:chgData name="Claydon, Jennifer" userId="ce0eb07d-25b6-48a6-8fb4-8758c2501a97" providerId="ADAL" clId="{096F7130-9532-47F2-9CB6-612827AEF07E}" dt="2022-05-09T15:45:15.352" v="5872" actId="1076"/>
          <ac:spMkLst>
            <pc:docMk/>
            <pc:sldMk cId="3048832101" sldId="278"/>
            <ac:spMk id="8" creationId="{AF22AF5F-90C7-E50B-2D13-2B68F311EB63}"/>
          </ac:spMkLst>
        </pc:spChg>
        <pc:spChg chg="add mod ord">
          <ac:chgData name="Claydon, Jennifer" userId="ce0eb07d-25b6-48a6-8fb4-8758c2501a97" providerId="ADAL" clId="{096F7130-9532-47F2-9CB6-612827AEF07E}" dt="2022-05-09T10:24:36.741" v="994" actId="167"/>
          <ac:spMkLst>
            <pc:docMk/>
            <pc:sldMk cId="3048832101" sldId="278"/>
            <ac:spMk id="9" creationId="{D555E9DA-AA2C-03C5-D5DF-0071CEDA76AC}"/>
          </ac:spMkLst>
        </pc:spChg>
        <pc:spChg chg="add mod">
          <ac:chgData name="Claydon, Jennifer" userId="ce0eb07d-25b6-48a6-8fb4-8758c2501a97" providerId="ADAL" clId="{096F7130-9532-47F2-9CB6-612827AEF07E}" dt="2022-05-09T10:25:52.678" v="1029" actId="20577"/>
          <ac:spMkLst>
            <pc:docMk/>
            <pc:sldMk cId="3048832101" sldId="278"/>
            <ac:spMk id="10" creationId="{2D6821CA-07BF-88C3-7220-38E7F44D96A1}"/>
          </ac:spMkLst>
        </pc:spChg>
        <pc:spChg chg="add del mod">
          <ac:chgData name="Claydon, Jennifer" userId="ce0eb07d-25b6-48a6-8fb4-8758c2501a97" providerId="ADAL" clId="{096F7130-9532-47F2-9CB6-612827AEF07E}" dt="2022-05-11T14:17:29.680" v="7156" actId="478"/>
          <ac:spMkLst>
            <pc:docMk/>
            <pc:sldMk cId="3048832101" sldId="278"/>
            <ac:spMk id="11" creationId="{A3CDA8C8-3151-ED00-DD6C-A762B3924548}"/>
          </ac:spMkLst>
        </pc:spChg>
        <pc:spChg chg="add del mod">
          <ac:chgData name="Claydon, Jennifer" userId="ce0eb07d-25b6-48a6-8fb4-8758c2501a97" providerId="ADAL" clId="{096F7130-9532-47F2-9CB6-612827AEF07E}" dt="2022-05-09T10:25:50.861" v="1027" actId="478"/>
          <ac:spMkLst>
            <pc:docMk/>
            <pc:sldMk cId="3048832101" sldId="278"/>
            <ac:spMk id="12" creationId="{A63C478E-5D27-6C76-3DEC-B5AA34404CB3}"/>
          </ac:spMkLst>
        </pc:spChg>
        <pc:grpChg chg="add mod">
          <ac:chgData name="Claydon, Jennifer" userId="ce0eb07d-25b6-48a6-8fb4-8758c2501a97" providerId="ADAL" clId="{096F7130-9532-47F2-9CB6-612827AEF07E}" dt="2022-05-09T15:45:15.352" v="5872" actId="1076"/>
          <ac:grpSpMkLst>
            <pc:docMk/>
            <pc:sldMk cId="3048832101" sldId="278"/>
            <ac:grpSpMk id="13" creationId="{977C269C-635B-C3C4-0CBF-56E53A0D3C88}"/>
          </ac:grpSpMkLst>
        </pc:grpChg>
        <pc:grpChg chg="add mod">
          <ac:chgData name="Claydon, Jennifer" userId="ce0eb07d-25b6-48a6-8fb4-8758c2501a97" providerId="ADAL" clId="{096F7130-9532-47F2-9CB6-612827AEF07E}" dt="2022-05-09T15:45:15.352" v="5872" actId="1076"/>
          <ac:grpSpMkLst>
            <pc:docMk/>
            <pc:sldMk cId="3048832101" sldId="278"/>
            <ac:grpSpMk id="14" creationId="{5C39EE5B-4C1A-D17B-D5FF-326E80100C2C}"/>
          </ac:grpSpMkLst>
        </pc:grpChg>
        <pc:picChg chg="add del mod">
          <ac:chgData name="Claydon, Jennifer" userId="ce0eb07d-25b6-48a6-8fb4-8758c2501a97" providerId="ADAL" clId="{096F7130-9532-47F2-9CB6-612827AEF07E}" dt="2022-05-11T14:18:03.243" v="7193"/>
          <ac:picMkLst>
            <pc:docMk/>
            <pc:sldMk cId="3048832101" sldId="278"/>
            <ac:picMk id="3" creationId="{BCE595E9-3413-ECC1-DC3B-C5D72E58404D}"/>
          </ac:picMkLst>
        </pc:picChg>
        <pc:picChg chg="add del mod">
          <ac:chgData name="Claydon, Jennifer" userId="ce0eb07d-25b6-48a6-8fb4-8758c2501a97" providerId="ADAL" clId="{096F7130-9532-47F2-9CB6-612827AEF07E}" dt="2022-05-11T14:18:52.912" v="7201"/>
          <ac:picMkLst>
            <pc:docMk/>
            <pc:sldMk cId="3048832101" sldId="278"/>
            <ac:picMk id="12" creationId="{6850A6F7-7141-D677-62C6-D427552C9352}"/>
          </ac:picMkLst>
        </pc:picChg>
        <pc:picChg chg="add mod">
          <ac:chgData name="Claydon, Jennifer" userId="ce0eb07d-25b6-48a6-8fb4-8758c2501a97" providerId="ADAL" clId="{096F7130-9532-47F2-9CB6-612827AEF07E}" dt="2022-05-11T14:19:08.092" v="7205"/>
          <ac:picMkLst>
            <pc:docMk/>
            <pc:sldMk cId="3048832101" sldId="278"/>
            <ac:picMk id="15" creationId="{EC4FA0A2-8610-7681-102E-E5A18450854D}"/>
          </ac:picMkLst>
        </pc:picChg>
      </pc:sldChg>
      <pc:sldChg chg="addSp delSp modSp add mod modTransition delAnim modAnim modNotesTx">
        <pc:chgData name="Claydon, Jennifer" userId="ce0eb07d-25b6-48a6-8fb4-8758c2501a97" providerId="ADAL" clId="{096F7130-9532-47F2-9CB6-612827AEF07E}" dt="2022-05-10T13:55:19.224" v="6977"/>
        <pc:sldMkLst>
          <pc:docMk/>
          <pc:sldMk cId="318378408" sldId="279"/>
        </pc:sldMkLst>
        <pc:spChg chg="mod">
          <ac:chgData name="Claydon, Jennifer" userId="ce0eb07d-25b6-48a6-8fb4-8758c2501a97" providerId="ADAL" clId="{096F7130-9532-47F2-9CB6-612827AEF07E}" dt="2022-05-09T10:26:41.226" v="1054" actId="1076"/>
          <ac:spMkLst>
            <pc:docMk/>
            <pc:sldMk cId="318378408" sldId="279"/>
            <ac:spMk id="2" creationId="{FBC63997-DE72-CFB8-3E50-474CAF69E073}"/>
          </ac:spMkLst>
        </pc:spChg>
        <pc:spChg chg="mod">
          <ac:chgData name="Claydon, Jennifer" userId="ce0eb07d-25b6-48a6-8fb4-8758c2501a97" providerId="ADAL" clId="{096F7130-9532-47F2-9CB6-612827AEF07E}" dt="2022-05-09T10:27:01.187" v="1059" actId="164"/>
          <ac:spMkLst>
            <pc:docMk/>
            <pc:sldMk cId="318378408" sldId="279"/>
            <ac:spMk id="4" creationId="{26E08C11-C39E-ECC0-6D19-CE33DDBAA0C9}"/>
          </ac:spMkLst>
        </pc:spChg>
        <pc:spChg chg="mod">
          <ac:chgData name="Claydon, Jennifer" userId="ce0eb07d-25b6-48a6-8fb4-8758c2501a97" providerId="ADAL" clId="{096F7130-9532-47F2-9CB6-612827AEF07E}" dt="2022-05-09T10:29:43.782" v="1135" actId="20577"/>
          <ac:spMkLst>
            <pc:docMk/>
            <pc:sldMk cId="318378408" sldId="279"/>
            <ac:spMk id="5" creationId="{93577BFD-7783-3C47-04D3-0A642667A5D9}"/>
          </ac:spMkLst>
        </pc:spChg>
        <pc:spChg chg="mod">
          <ac:chgData name="Claydon, Jennifer" userId="ce0eb07d-25b6-48a6-8fb4-8758c2501a97" providerId="ADAL" clId="{096F7130-9532-47F2-9CB6-612827AEF07E}" dt="2022-05-09T10:26:58.610" v="1058" actId="164"/>
          <ac:spMkLst>
            <pc:docMk/>
            <pc:sldMk cId="318378408" sldId="279"/>
            <ac:spMk id="6" creationId="{EBAE1137-95ED-B862-872B-8B6ED6D3064A}"/>
          </ac:spMkLst>
        </pc:spChg>
        <pc:spChg chg="mod">
          <ac:chgData name="Claydon, Jennifer" userId="ce0eb07d-25b6-48a6-8fb4-8758c2501a97" providerId="ADAL" clId="{096F7130-9532-47F2-9CB6-612827AEF07E}" dt="2022-05-09T10:29:41.350" v="1132" actId="6549"/>
          <ac:spMkLst>
            <pc:docMk/>
            <pc:sldMk cId="318378408" sldId="279"/>
            <ac:spMk id="7" creationId="{D4ED56AE-BFE0-632C-9FCA-42483460741A}"/>
          </ac:spMkLst>
        </pc:spChg>
        <pc:spChg chg="del mod">
          <ac:chgData name="Claydon, Jennifer" userId="ce0eb07d-25b6-48a6-8fb4-8758c2501a97" providerId="ADAL" clId="{096F7130-9532-47F2-9CB6-612827AEF07E}" dt="2022-05-09T10:22:53.149" v="938"/>
          <ac:spMkLst>
            <pc:docMk/>
            <pc:sldMk cId="318378408" sldId="279"/>
            <ac:spMk id="8" creationId="{AF22AF5F-90C7-E50B-2D13-2B68F311EB63}"/>
          </ac:spMkLst>
        </pc:spChg>
        <pc:spChg chg="add mod ord">
          <ac:chgData name="Claydon, Jennifer" userId="ce0eb07d-25b6-48a6-8fb4-8758c2501a97" providerId="ADAL" clId="{096F7130-9532-47F2-9CB6-612827AEF07E}" dt="2022-05-09T10:24:34.240" v="992" actId="167"/>
          <ac:spMkLst>
            <pc:docMk/>
            <pc:sldMk cId="318378408" sldId="279"/>
            <ac:spMk id="9" creationId="{2EA0EBF7-6667-5AE9-50C4-FA4C4F11E5FF}"/>
          </ac:spMkLst>
        </pc:spChg>
        <pc:spChg chg="add mod ord">
          <ac:chgData name="Claydon, Jennifer" userId="ce0eb07d-25b6-48a6-8fb4-8758c2501a97" providerId="ADAL" clId="{096F7130-9532-47F2-9CB6-612827AEF07E}" dt="2022-05-09T10:33:45.566" v="1289" actId="167"/>
          <ac:spMkLst>
            <pc:docMk/>
            <pc:sldMk cId="318378408" sldId="279"/>
            <ac:spMk id="10" creationId="{487BD0CE-AC59-D4B6-77E0-C624583C4661}"/>
          </ac:spMkLst>
        </pc:spChg>
        <pc:spChg chg="add del mod ord">
          <ac:chgData name="Claydon, Jennifer" userId="ce0eb07d-25b6-48a6-8fb4-8758c2501a97" providerId="ADAL" clId="{096F7130-9532-47F2-9CB6-612827AEF07E}" dt="2022-05-09T10:33:44.913" v="1285" actId="478"/>
          <ac:spMkLst>
            <pc:docMk/>
            <pc:sldMk cId="318378408" sldId="279"/>
            <ac:spMk id="12" creationId="{96685767-F196-330A-3E72-7590586FF5D4}"/>
          </ac:spMkLst>
        </pc:spChg>
        <pc:grpChg chg="add mod">
          <ac:chgData name="Claydon, Jennifer" userId="ce0eb07d-25b6-48a6-8fb4-8758c2501a97" providerId="ADAL" clId="{096F7130-9532-47F2-9CB6-612827AEF07E}" dt="2022-05-09T10:26:58.610" v="1058" actId="164"/>
          <ac:grpSpMkLst>
            <pc:docMk/>
            <pc:sldMk cId="318378408" sldId="279"/>
            <ac:grpSpMk id="3" creationId="{5B8CF25A-022A-727A-734B-3960E24ABDE1}"/>
          </ac:grpSpMkLst>
        </pc:grpChg>
        <pc:grpChg chg="add mod">
          <ac:chgData name="Claydon, Jennifer" userId="ce0eb07d-25b6-48a6-8fb4-8758c2501a97" providerId="ADAL" clId="{096F7130-9532-47F2-9CB6-612827AEF07E}" dt="2022-05-09T10:27:01.187" v="1059" actId="164"/>
          <ac:grpSpMkLst>
            <pc:docMk/>
            <pc:sldMk cId="318378408" sldId="279"/>
            <ac:grpSpMk id="11" creationId="{6B28B800-9D66-7A55-0730-02B9EEE335AD}"/>
          </ac:grpSpMkLst>
        </pc:grpChg>
        <pc:picChg chg="add del mod">
          <ac:chgData name="Claydon, Jennifer" userId="ce0eb07d-25b6-48a6-8fb4-8758c2501a97" providerId="ADAL" clId="{096F7130-9532-47F2-9CB6-612827AEF07E}" dt="2022-05-10T13:07:24.829" v="6258" actId="478"/>
          <ac:picMkLst>
            <pc:docMk/>
            <pc:sldMk cId="318378408" sldId="279"/>
            <ac:picMk id="8" creationId="{C7AB9E1C-6A23-40AC-B444-28A49144219D}"/>
          </ac:picMkLst>
        </pc:picChg>
        <pc:picChg chg="add mod">
          <ac:chgData name="Claydon, Jennifer" userId="ce0eb07d-25b6-48a6-8fb4-8758c2501a97" providerId="ADAL" clId="{096F7130-9532-47F2-9CB6-612827AEF07E}" dt="2022-05-10T13:19:57.796" v="6491"/>
          <ac:picMkLst>
            <pc:docMk/>
            <pc:sldMk cId="318378408" sldId="279"/>
            <ac:picMk id="13" creationId="{C655F490-2269-464C-9814-881DB7DE3C1E}"/>
          </ac:picMkLst>
        </pc:picChg>
      </pc:sldChg>
      <pc:sldChg chg="addSp delSp modSp new mod modTransition modAnim modNotesTx">
        <pc:chgData name="Claydon, Jennifer" userId="ce0eb07d-25b6-48a6-8fb4-8758c2501a97" providerId="ADAL" clId="{096F7130-9532-47F2-9CB6-612827AEF07E}" dt="2022-05-10T13:55:16.912" v="6975"/>
        <pc:sldMkLst>
          <pc:docMk/>
          <pc:sldMk cId="2839158219" sldId="280"/>
        </pc:sldMkLst>
        <pc:spChg chg="del">
          <ac:chgData name="Claydon, Jennifer" userId="ce0eb07d-25b6-48a6-8fb4-8758c2501a97" providerId="ADAL" clId="{096F7130-9532-47F2-9CB6-612827AEF07E}" dt="2022-05-09T10:50:16.366" v="1698" actId="931"/>
          <ac:spMkLst>
            <pc:docMk/>
            <pc:sldMk cId="2839158219" sldId="280"/>
            <ac:spMk id="3" creationId="{8E612DCD-E032-EBA3-CBDD-AD2A51B826F6}"/>
          </ac:spMkLst>
        </pc:spChg>
        <pc:spChg chg="add mod">
          <ac:chgData name="Claydon, Jennifer" userId="ce0eb07d-25b6-48a6-8fb4-8758c2501a97" providerId="ADAL" clId="{096F7130-9532-47F2-9CB6-612827AEF07E}" dt="2022-05-09T15:44:47.375" v="5853" actId="1076"/>
          <ac:spMkLst>
            <pc:docMk/>
            <pc:sldMk cId="2839158219" sldId="280"/>
            <ac:spMk id="3" creationId="{DA96CBDB-AC8D-B567-88D0-4455FA29F3A3}"/>
          </ac:spMkLst>
        </pc:spChg>
        <pc:spChg chg="add mod">
          <ac:chgData name="Claydon, Jennifer" userId="ce0eb07d-25b6-48a6-8fb4-8758c2501a97" providerId="ADAL" clId="{096F7130-9532-47F2-9CB6-612827AEF07E}" dt="2022-05-09T10:54:33.121" v="1872" actId="1076"/>
          <ac:spMkLst>
            <pc:docMk/>
            <pc:sldMk cId="2839158219" sldId="280"/>
            <ac:spMk id="4" creationId="{178DC92E-185A-B93E-2F87-ABC2F93B1CD8}"/>
          </ac:spMkLst>
        </pc:spChg>
        <pc:spChg chg="add del">
          <ac:chgData name="Claydon, Jennifer" userId="ce0eb07d-25b6-48a6-8fb4-8758c2501a97" providerId="ADAL" clId="{096F7130-9532-47F2-9CB6-612827AEF07E}" dt="2022-05-09T10:49:53.851" v="1692" actId="22"/>
          <ac:spMkLst>
            <pc:docMk/>
            <pc:sldMk cId="2839158219" sldId="280"/>
            <ac:spMk id="6" creationId="{BA7C396A-D892-962F-03A6-9E4E964B3F2A}"/>
          </ac:spMkLst>
        </pc:spChg>
        <pc:spChg chg="mod">
          <ac:chgData name="Claydon, Jennifer" userId="ce0eb07d-25b6-48a6-8fb4-8758c2501a97" providerId="ADAL" clId="{096F7130-9532-47F2-9CB6-612827AEF07E}" dt="2022-05-09T10:59:35.105" v="2022" actId="1076"/>
          <ac:spMkLst>
            <pc:docMk/>
            <pc:sldMk cId="2839158219" sldId="280"/>
            <ac:spMk id="8" creationId="{3CF5C86C-5A5B-618C-B197-03DD231AD9FD}"/>
          </ac:spMkLst>
        </pc:spChg>
        <pc:spChg chg="mod">
          <ac:chgData name="Claydon, Jennifer" userId="ce0eb07d-25b6-48a6-8fb4-8758c2501a97" providerId="ADAL" clId="{096F7130-9532-47F2-9CB6-612827AEF07E}" dt="2022-05-09T10:49:56.843" v="1693"/>
          <ac:spMkLst>
            <pc:docMk/>
            <pc:sldMk cId="2839158219" sldId="280"/>
            <ac:spMk id="9" creationId="{40F1C3F3-881C-8DA6-B104-7824CE3A8585}"/>
          </ac:spMkLst>
        </pc:spChg>
        <pc:spChg chg="add mod">
          <ac:chgData name="Claydon, Jennifer" userId="ce0eb07d-25b6-48a6-8fb4-8758c2501a97" providerId="ADAL" clId="{096F7130-9532-47F2-9CB6-612827AEF07E}" dt="2022-05-09T15:44:45.443" v="5852" actId="1076"/>
          <ac:spMkLst>
            <pc:docMk/>
            <pc:sldMk cId="2839158219" sldId="280"/>
            <ac:spMk id="18" creationId="{0C9B0E5E-6A8C-7996-0EBA-E9466742C6A7}"/>
          </ac:spMkLst>
        </pc:spChg>
        <pc:spChg chg="add mod">
          <ac:chgData name="Claydon, Jennifer" userId="ce0eb07d-25b6-48a6-8fb4-8758c2501a97" providerId="ADAL" clId="{096F7130-9532-47F2-9CB6-612827AEF07E}" dt="2022-05-09T15:44:50.992" v="5857" actId="20577"/>
          <ac:spMkLst>
            <pc:docMk/>
            <pc:sldMk cId="2839158219" sldId="280"/>
            <ac:spMk id="19" creationId="{B9929C1C-4EA1-AE53-9821-B8FC91AA32E2}"/>
          </ac:spMkLst>
        </pc:spChg>
        <pc:spChg chg="add del mod">
          <ac:chgData name="Claydon, Jennifer" userId="ce0eb07d-25b6-48a6-8fb4-8758c2501a97" providerId="ADAL" clId="{096F7130-9532-47F2-9CB6-612827AEF07E}" dt="2022-05-09T10:55:59.318" v="1934" actId="478"/>
          <ac:spMkLst>
            <pc:docMk/>
            <pc:sldMk cId="2839158219" sldId="280"/>
            <ac:spMk id="32" creationId="{A1F4A1A9-8205-08E6-000B-4A9C34930EEA}"/>
          </ac:spMkLst>
        </pc:spChg>
        <pc:spChg chg="add del mod">
          <ac:chgData name="Claydon, Jennifer" userId="ce0eb07d-25b6-48a6-8fb4-8758c2501a97" providerId="ADAL" clId="{096F7130-9532-47F2-9CB6-612827AEF07E}" dt="2022-05-09T11:00:17.150" v="2104" actId="767"/>
          <ac:spMkLst>
            <pc:docMk/>
            <pc:sldMk cId="2839158219" sldId="280"/>
            <ac:spMk id="33" creationId="{92F6E375-58F9-38D0-BBA0-8FEA14E585EB}"/>
          </ac:spMkLst>
        </pc:spChg>
        <pc:grpChg chg="add mod">
          <ac:chgData name="Claydon, Jennifer" userId="ce0eb07d-25b6-48a6-8fb4-8758c2501a97" providerId="ADAL" clId="{096F7130-9532-47F2-9CB6-612827AEF07E}" dt="2022-05-09T11:00:18.591" v="2108" actId="1076"/>
          <ac:grpSpMkLst>
            <pc:docMk/>
            <pc:sldMk cId="2839158219" sldId="280"/>
            <ac:grpSpMk id="7" creationId="{1C940017-D1A2-371E-F0D8-B89570BA2A75}"/>
          </ac:grpSpMkLst>
        </pc:grpChg>
        <pc:picChg chg="add mod">
          <ac:chgData name="Claydon, Jennifer" userId="ce0eb07d-25b6-48a6-8fb4-8758c2501a97" providerId="ADAL" clId="{096F7130-9532-47F2-9CB6-612827AEF07E}" dt="2022-05-10T13:19:57.796" v="6491"/>
          <ac:picMkLst>
            <pc:docMk/>
            <pc:sldMk cId="2839158219" sldId="280"/>
            <ac:picMk id="5" creationId="{C92F4CA2-E90B-77C4-9DE4-1A133A94195F}"/>
          </ac:picMkLst>
        </pc:picChg>
        <pc:picChg chg="add del mod ord">
          <ac:chgData name="Claydon, Jennifer" userId="ce0eb07d-25b6-48a6-8fb4-8758c2501a97" providerId="ADAL" clId="{096F7130-9532-47F2-9CB6-612827AEF07E}" dt="2022-05-09T10:55:56.856" v="1933" actId="478"/>
          <ac:picMkLst>
            <pc:docMk/>
            <pc:sldMk cId="2839158219" sldId="280"/>
            <ac:picMk id="11" creationId="{4AAD160B-0A50-9BAA-B6FC-2030DBE0CD76}"/>
          </ac:picMkLst>
        </pc:picChg>
        <pc:picChg chg="add del mod">
          <ac:chgData name="Claydon, Jennifer" userId="ce0eb07d-25b6-48a6-8fb4-8758c2501a97" providerId="ADAL" clId="{096F7130-9532-47F2-9CB6-612827AEF07E}" dt="2022-05-09T10:55:54.690" v="1930" actId="478"/>
          <ac:picMkLst>
            <pc:docMk/>
            <pc:sldMk cId="2839158219" sldId="280"/>
            <ac:picMk id="12" creationId="{92F0733A-B394-A0EA-7EE9-A7BE2EBD094C}"/>
          </ac:picMkLst>
        </pc:picChg>
        <pc:picChg chg="add del mod">
          <ac:chgData name="Claydon, Jennifer" userId="ce0eb07d-25b6-48a6-8fb4-8758c2501a97" providerId="ADAL" clId="{096F7130-9532-47F2-9CB6-612827AEF07E}" dt="2022-05-09T10:55:55.439" v="1931" actId="478"/>
          <ac:picMkLst>
            <pc:docMk/>
            <pc:sldMk cId="2839158219" sldId="280"/>
            <ac:picMk id="13" creationId="{1AECD74E-11FA-A99D-4EC5-C3C39D76D214}"/>
          </ac:picMkLst>
        </pc:picChg>
        <pc:picChg chg="add del mod">
          <ac:chgData name="Claydon, Jennifer" userId="ce0eb07d-25b6-48a6-8fb4-8758c2501a97" providerId="ADAL" clId="{096F7130-9532-47F2-9CB6-612827AEF07E}" dt="2022-05-09T10:55:52.372" v="1927" actId="478"/>
          <ac:picMkLst>
            <pc:docMk/>
            <pc:sldMk cId="2839158219" sldId="280"/>
            <ac:picMk id="14" creationId="{0968E7CA-A237-CA43-997F-0E659CAF1AF0}"/>
          </ac:picMkLst>
        </pc:picChg>
        <pc:picChg chg="add del mod">
          <ac:chgData name="Claydon, Jennifer" userId="ce0eb07d-25b6-48a6-8fb4-8758c2501a97" providerId="ADAL" clId="{096F7130-9532-47F2-9CB6-612827AEF07E}" dt="2022-05-09T10:56:01.680" v="1939" actId="478"/>
          <ac:picMkLst>
            <pc:docMk/>
            <pc:sldMk cId="2839158219" sldId="280"/>
            <ac:picMk id="15" creationId="{D6832186-75B8-16EC-5A44-4865323C58AA}"/>
          </ac:picMkLst>
        </pc:picChg>
        <pc:picChg chg="add del mod">
          <ac:chgData name="Claydon, Jennifer" userId="ce0eb07d-25b6-48a6-8fb4-8758c2501a97" providerId="ADAL" clId="{096F7130-9532-47F2-9CB6-612827AEF07E}" dt="2022-05-09T10:55:53.209" v="1928" actId="478"/>
          <ac:picMkLst>
            <pc:docMk/>
            <pc:sldMk cId="2839158219" sldId="280"/>
            <ac:picMk id="16" creationId="{0BE43992-B1E2-FD0A-06B9-8FF7744D5EFC}"/>
          </ac:picMkLst>
        </pc:picChg>
        <pc:picChg chg="add del mod">
          <ac:chgData name="Claydon, Jennifer" userId="ce0eb07d-25b6-48a6-8fb4-8758c2501a97" providerId="ADAL" clId="{096F7130-9532-47F2-9CB6-612827AEF07E}" dt="2022-05-09T10:55:53.921" v="1929" actId="478"/>
          <ac:picMkLst>
            <pc:docMk/>
            <pc:sldMk cId="2839158219" sldId="280"/>
            <ac:picMk id="17" creationId="{6CC01D3C-0886-7527-BBB2-188DFD6320FF}"/>
          </ac:picMkLst>
        </pc:picChg>
        <pc:picChg chg="add del mod">
          <ac:chgData name="Claydon, Jennifer" userId="ce0eb07d-25b6-48a6-8fb4-8758c2501a97" providerId="ADAL" clId="{096F7130-9532-47F2-9CB6-612827AEF07E}" dt="2022-05-09T10:56:00.013" v="1935" actId="478"/>
          <ac:picMkLst>
            <pc:docMk/>
            <pc:sldMk cId="2839158219" sldId="280"/>
            <ac:picMk id="18" creationId="{07A3249D-CD83-3EE1-EA29-A11B9FAD691D}"/>
          </ac:picMkLst>
        </pc:picChg>
        <pc:picChg chg="add del mod">
          <ac:chgData name="Claydon, Jennifer" userId="ce0eb07d-25b6-48a6-8fb4-8758c2501a97" providerId="ADAL" clId="{096F7130-9532-47F2-9CB6-612827AEF07E}" dt="2022-05-09T10:55:56.041" v="1932" actId="478"/>
          <ac:picMkLst>
            <pc:docMk/>
            <pc:sldMk cId="2839158219" sldId="280"/>
            <ac:picMk id="19" creationId="{FD336445-2B09-2F48-A10B-F44FC8EDD7FD}"/>
          </ac:picMkLst>
        </pc:picChg>
        <pc:picChg chg="add mod ord">
          <ac:chgData name="Claydon, Jennifer" userId="ce0eb07d-25b6-48a6-8fb4-8758c2501a97" providerId="ADAL" clId="{096F7130-9532-47F2-9CB6-612827AEF07E}" dt="2022-05-09T10:56:08.892" v="1942" actId="1076"/>
          <ac:picMkLst>
            <pc:docMk/>
            <pc:sldMk cId="2839158219" sldId="280"/>
            <ac:picMk id="21" creationId="{EB7DD680-1171-E3B0-8BB0-A02F47EB8214}"/>
          </ac:picMkLst>
        </pc:picChg>
        <pc:picChg chg="add mod">
          <ac:chgData name="Claydon, Jennifer" userId="ce0eb07d-25b6-48a6-8fb4-8758c2501a97" providerId="ADAL" clId="{096F7130-9532-47F2-9CB6-612827AEF07E}" dt="2022-05-09T10:54:12.562" v="1861" actId="1076"/>
          <ac:picMkLst>
            <pc:docMk/>
            <pc:sldMk cId="2839158219" sldId="280"/>
            <ac:picMk id="22" creationId="{FCD46E06-52A5-4BA9-CA46-59566934A25E}"/>
          </ac:picMkLst>
        </pc:picChg>
        <pc:picChg chg="add mod">
          <ac:chgData name="Claydon, Jennifer" userId="ce0eb07d-25b6-48a6-8fb4-8758c2501a97" providerId="ADAL" clId="{096F7130-9532-47F2-9CB6-612827AEF07E}" dt="2022-05-09T10:54:42.322" v="1878" actId="1076"/>
          <ac:picMkLst>
            <pc:docMk/>
            <pc:sldMk cId="2839158219" sldId="280"/>
            <ac:picMk id="23" creationId="{25596285-5F14-B0B5-6B0E-C8D8949AB006}"/>
          </ac:picMkLst>
        </pc:picChg>
        <pc:picChg chg="add mod">
          <ac:chgData name="Claydon, Jennifer" userId="ce0eb07d-25b6-48a6-8fb4-8758c2501a97" providerId="ADAL" clId="{096F7130-9532-47F2-9CB6-612827AEF07E}" dt="2022-05-09T10:54:50.734" v="1881" actId="1076"/>
          <ac:picMkLst>
            <pc:docMk/>
            <pc:sldMk cId="2839158219" sldId="280"/>
            <ac:picMk id="24" creationId="{580F4513-A5A5-6FA8-8147-FE59E3369A33}"/>
          </ac:picMkLst>
        </pc:picChg>
        <pc:picChg chg="add mod">
          <ac:chgData name="Claydon, Jennifer" userId="ce0eb07d-25b6-48a6-8fb4-8758c2501a97" providerId="ADAL" clId="{096F7130-9532-47F2-9CB6-612827AEF07E}" dt="2022-05-09T10:54:59.837" v="1887" actId="1076"/>
          <ac:picMkLst>
            <pc:docMk/>
            <pc:sldMk cId="2839158219" sldId="280"/>
            <ac:picMk id="25" creationId="{D0CF2392-C0F9-F269-D688-92F4896BD90D}"/>
          </ac:picMkLst>
        </pc:picChg>
        <pc:picChg chg="add mod">
          <ac:chgData name="Claydon, Jennifer" userId="ce0eb07d-25b6-48a6-8fb4-8758c2501a97" providerId="ADAL" clId="{096F7130-9532-47F2-9CB6-612827AEF07E}" dt="2022-05-09T10:55:08.544" v="1895" actId="1076"/>
          <ac:picMkLst>
            <pc:docMk/>
            <pc:sldMk cId="2839158219" sldId="280"/>
            <ac:picMk id="26" creationId="{272C64AC-C837-5ACE-3EF6-A1EFF957A523}"/>
          </ac:picMkLst>
        </pc:picChg>
        <pc:picChg chg="add mod">
          <ac:chgData name="Claydon, Jennifer" userId="ce0eb07d-25b6-48a6-8fb4-8758c2501a97" providerId="ADAL" clId="{096F7130-9532-47F2-9CB6-612827AEF07E}" dt="2022-05-09T10:55:18.584" v="1901" actId="1076"/>
          <ac:picMkLst>
            <pc:docMk/>
            <pc:sldMk cId="2839158219" sldId="280"/>
            <ac:picMk id="27" creationId="{ED334D79-79A5-A5EB-5899-BC0B0076CD8A}"/>
          </ac:picMkLst>
        </pc:picChg>
        <pc:picChg chg="add mod">
          <ac:chgData name="Claydon, Jennifer" userId="ce0eb07d-25b6-48a6-8fb4-8758c2501a97" providerId="ADAL" clId="{096F7130-9532-47F2-9CB6-612827AEF07E}" dt="2022-05-09T10:55:29.219" v="1909" actId="1076"/>
          <ac:picMkLst>
            <pc:docMk/>
            <pc:sldMk cId="2839158219" sldId="280"/>
            <ac:picMk id="28" creationId="{06349ECD-9ED1-3AD2-4B73-04E01A7B6116}"/>
          </ac:picMkLst>
        </pc:picChg>
        <pc:picChg chg="add mod">
          <ac:chgData name="Claydon, Jennifer" userId="ce0eb07d-25b6-48a6-8fb4-8758c2501a97" providerId="ADAL" clId="{096F7130-9532-47F2-9CB6-612827AEF07E}" dt="2022-05-09T10:55:35.772" v="1915" actId="1076"/>
          <ac:picMkLst>
            <pc:docMk/>
            <pc:sldMk cId="2839158219" sldId="280"/>
            <ac:picMk id="29" creationId="{F236103A-4CDC-B76F-0910-62D04769E2EF}"/>
          </ac:picMkLst>
        </pc:picChg>
        <pc:picChg chg="add mod">
          <ac:chgData name="Claydon, Jennifer" userId="ce0eb07d-25b6-48a6-8fb4-8758c2501a97" providerId="ADAL" clId="{096F7130-9532-47F2-9CB6-612827AEF07E}" dt="2022-05-09T10:55:41.261" v="1918" actId="1076"/>
          <ac:picMkLst>
            <pc:docMk/>
            <pc:sldMk cId="2839158219" sldId="280"/>
            <ac:picMk id="30" creationId="{39831477-714A-B9A4-DC0A-862E404DAD26}"/>
          </ac:picMkLst>
        </pc:picChg>
      </pc:sldChg>
      <pc:sldChg chg="addSp delSp modSp new mod modTransition modAnim modNotesTx">
        <pc:chgData name="Claydon, Jennifer" userId="ce0eb07d-25b6-48a6-8fb4-8758c2501a97" providerId="ADAL" clId="{096F7130-9532-47F2-9CB6-612827AEF07E}" dt="2022-05-10T13:55:15.371" v="6973"/>
        <pc:sldMkLst>
          <pc:docMk/>
          <pc:sldMk cId="906841021" sldId="281"/>
        </pc:sldMkLst>
        <pc:spChg chg="del">
          <ac:chgData name="Claydon, Jennifer" userId="ce0eb07d-25b6-48a6-8fb4-8758c2501a97" providerId="ADAL" clId="{096F7130-9532-47F2-9CB6-612827AEF07E}" dt="2022-05-09T11:02:06.737" v="2130" actId="478"/>
          <ac:spMkLst>
            <pc:docMk/>
            <pc:sldMk cId="906841021" sldId="281"/>
            <ac:spMk id="3" creationId="{8005FA7B-1961-7603-FEAD-9D36375F62D1}"/>
          </ac:spMkLst>
        </pc:spChg>
        <pc:spChg chg="add mod">
          <ac:chgData name="Claydon, Jennifer" userId="ce0eb07d-25b6-48a6-8fb4-8758c2501a97" providerId="ADAL" clId="{096F7130-9532-47F2-9CB6-612827AEF07E}" dt="2022-05-09T11:02:04.389" v="2129"/>
          <ac:spMkLst>
            <pc:docMk/>
            <pc:sldMk cId="906841021" sldId="281"/>
            <ac:spMk id="4" creationId="{6E0517C8-8CB0-16C9-CC34-BB2DE098BC33}"/>
          </ac:spMkLst>
        </pc:spChg>
        <pc:spChg chg="mod">
          <ac:chgData name="Claydon, Jennifer" userId="ce0eb07d-25b6-48a6-8fb4-8758c2501a97" providerId="ADAL" clId="{096F7130-9532-47F2-9CB6-612827AEF07E}" dt="2022-05-09T11:02:18.106" v="2135"/>
          <ac:spMkLst>
            <pc:docMk/>
            <pc:sldMk cId="906841021" sldId="281"/>
            <ac:spMk id="6" creationId="{A9BEE7AB-652E-5ADB-3A25-D5F997792E92}"/>
          </ac:spMkLst>
        </pc:spChg>
        <pc:spChg chg="mod">
          <ac:chgData name="Claydon, Jennifer" userId="ce0eb07d-25b6-48a6-8fb4-8758c2501a97" providerId="ADAL" clId="{096F7130-9532-47F2-9CB6-612827AEF07E}" dt="2022-05-09T11:02:18.106" v="2135"/>
          <ac:spMkLst>
            <pc:docMk/>
            <pc:sldMk cId="906841021" sldId="281"/>
            <ac:spMk id="7" creationId="{D0D61FBF-4127-B89F-0239-D31B71719250}"/>
          </ac:spMkLst>
        </pc:spChg>
        <pc:grpChg chg="add mod">
          <ac:chgData name="Claydon, Jennifer" userId="ce0eb07d-25b6-48a6-8fb4-8758c2501a97" providerId="ADAL" clId="{096F7130-9532-47F2-9CB6-612827AEF07E}" dt="2022-05-09T11:02:22.156" v="2139" actId="1076"/>
          <ac:grpSpMkLst>
            <pc:docMk/>
            <pc:sldMk cId="906841021" sldId="281"/>
            <ac:grpSpMk id="5" creationId="{8103659A-1C8C-8C88-9AA8-4968EE6071FE}"/>
          </ac:grpSpMkLst>
        </pc:grpChg>
        <pc:picChg chg="add del mod">
          <ac:chgData name="Claydon, Jennifer" userId="ce0eb07d-25b6-48a6-8fb4-8758c2501a97" providerId="ADAL" clId="{096F7130-9532-47F2-9CB6-612827AEF07E}" dt="2022-05-10T13:31:57.284" v="6603"/>
          <ac:picMkLst>
            <pc:docMk/>
            <pc:sldMk cId="906841021" sldId="281"/>
            <ac:picMk id="3" creationId="{2A9C4C40-7985-9101-DEBE-569DCB2CEBA0}"/>
          </ac:picMkLst>
        </pc:picChg>
        <pc:picChg chg="add mod ord">
          <ac:chgData name="Claydon, Jennifer" userId="ce0eb07d-25b6-48a6-8fb4-8758c2501a97" providerId="ADAL" clId="{096F7130-9532-47F2-9CB6-612827AEF07E}" dt="2022-05-09T13:49:09.352" v="2483" actId="1076"/>
          <ac:picMkLst>
            <pc:docMk/>
            <pc:sldMk cId="906841021" sldId="281"/>
            <ac:picMk id="8" creationId="{193E6228-92F6-6F6D-9022-032D3D0B2DDD}"/>
          </ac:picMkLst>
        </pc:picChg>
        <pc:picChg chg="add mod">
          <ac:chgData name="Claydon, Jennifer" userId="ce0eb07d-25b6-48a6-8fb4-8758c2501a97" providerId="ADAL" clId="{096F7130-9532-47F2-9CB6-612827AEF07E}" dt="2022-05-09T13:49:09.352" v="2483" actId="1076"/>
          <ac:picMkLst>
            <pc:docMk/>
            <pc:sldMk cId="906841021" sldId="281"/>
            <ac:picMk id="9" creationId="{65743474-AAAE-987A-F224-8FACB4B2B11A}"/>
          </ac:picMkLst>
        </pc:picChg>
        <pc:picChg chg="add del mod">
          <ac:chgData name="Claydon, Jennifer" userId="ce0eb07d-25b6-48a6-8fb4-8758c2501a97" providerId="ADAL" clId="{096F7130-9532-47F2-9CB6-612827AEF07E}" dt="2022-05-10T13:32:45.754" v="6677"/>
          <ac:picMkLst>
            <pc:docMk/>
            <pc:sldMk cId="906841021" sldId="281"/>
            <ac:picMk id="10" creationId="{F15EE485-074E-3094-6054-3A7F9BC6BF0A}"/>
          </ac:picMkLst>
        </pc:picChg>
        <pc:picChg chg="add mod">
          <ac:chgData name="Claydon, Jennifer" userId="ce0eb07d-25b6-48a6-8fb4-8758c2501a97" providerId="ADAL" clId="{096F7130-9532-47F2-9CB6-612827AEF07E}" dt="2022-05-09T13:49:09.352" v="2483" actId="1076"/>
          <ac:picMkLst>
            <pc:docMk/>
            <pc:sldMk cId="906841021" sldId="281"/>
            <ac:picMk id="11" creationId="{367C0F64-E7EC-6B37-4B7A-30E09F13CEC3}"/>
          </ac:picMkLst>
        </pc:picChg>
        <pc:picChg chg="add del mod">
          <ac:chgData name="Claydon, Jennifer" userId="ce0eb07d-25b6-48a6-8fb4-8758c2501a97" providerId="ADAL" clId="{096F7130-9532-47F2-9CB6-612827AEF07E}" dt="2022-05-10T13:39:47.818" v="6773"/>
          <ac:picMkLst>
            <pc:docMk/>
            <pc:sldMk cId="906841021" sldId="281"/>
            <ac:picMk id="12" creationId="{B7FA1DCE-ADD0-A9B6-A7EB-14C59E464CC5}"/>
          </ac:picMkLst>
        </pc:picChg>
        <pc:picChg chg="add mod">
          <ac:chgData name="Claydon, Jennifer" userId="ce0eb07d-25b6-48a6-8fb4-8758c2501a97" providerId="ADAL" clId="{096F7130-9532-47F2-9CB6-612827AEF07E}" dt="2022-05-10T13:40:05.515" v="6777"/>
          <ac:picMkLst>
            <pc:docMk/>
            <pc:sldMk cId="906841021" sldId="281"/>
            <ac:picMk id="13" creationId="{9438388A-6E33-734C-42F0-B110F0C429EE}"/>
          </ac:picMkLst>
        </pc:picChg>
      </pc:sldChg>
      <pc:sldChg chg="addSp delSp modSp new mod modTransition delAnim modAnim modNotesTx">
        <pc:chgData name="Claydon, Jennifer" userId="ce0eb07d-25b6-48a6-8fb4-8758c2501a97" providerId="ADAL" clId="{096F7130-9532-47F2-9CB6-612827AEF07E}" dt="2022-05-10T13:55:16.244" v="6974"/>
        <pc:sldMkLst>
          <pc:docMk/>
          <pc:sldMk cId="1208417640" sldId="282"/>
        </pc:sldMkLst>
        <pc:spChg chg="del">
          <ac:chgData name="Claydon, Jennifer" userId="ce0eb07d-25b6-48a6-8fb4-8758c2501a97" providerId="ADAL" clId="{096F7130-9532-47F2-9CB6-612827AEF07E}" dt="2022-05-09T13:41:30.154" v="2202" actId="931"/>
          <ac:spMkLst>
            <pc:docMk/>
            <pc:sldMk cId="1208417640" sldId="282"/>
            <ac:spMk id="3" creationId="{DA9C50E8-4EF3-F942-C718-8465309FD711}"/>
          </ac:spMkLst>
        </pc:spChg>
        <pc:spChg chg="add mod">
          <ac:chgData name="Claydon, Jennifer" userId="ce0eb07d-25b6-48a6-8fb4-8758c2501a97" providerId="ADAL" clId="{096F7130-9532-47F2-9CB6-612827AEF07E}" dt="2022-05-09T13:45:57.958" v="2431" actId="6549"/>
          <ac:spMkLst>
            <pc:docMk/>
            <pc:sldMk cId="1208417640" sldId="282"/>
            <ac:spMk id="4" creationId="{5320CCCD-AE1A-A4AF-EDAB-08A3B5292DF6}"/>
          </ac:spMkLst>
        </pc:spChg>
        <pc:spChg chg="add del mod">
          <ac:chgData name="Claydon, Jennifer" userId="ce0eb07d-25b6-48a6-8fb4-8758c2501a97" providerId="ADAL" clId="{096F7130-9532-47F2-9CB6-612827AEF07E}" dt="2022-05-09T13:40:53.579" v="2190" actId="164"/>
          <ac:spMkLst>
            <pc:docMk/>
            <pc:sldMk cId="1208417640" sldId="282"/>
            <ac:spMk id="8" creationId="{29C65A61-EE0D-D89D-D0B6-30B84391EFDD}"/>
          </ac:spMkLst>
        </pc:spChg>
        <pc:spChg chg="mod">
          <ac:chgData name="Claydon, Jennifer" userId="ce0eb07d-25b6-48a6-8fb4-8758c2501a97" providerId="ADAL" clId="{096F7130-9532-47F2-9CB6-612827AEF07E}" dt="2022-05-09T13:40:54.653" v="2191"/>
          <ac:spMkLst>
            <pc:docMk/>
            <pc:sldMk cId="1208417640" sldId="282"/>
            <ac:spMk id="12" creationId="{03801D30-8119-9A6F-E099-AC4A6E8566F4}"/>
          </ac:spMkLst>
        </pc:spChg>
        <pc:spChg chg="mod">
          <ac:chgData name="Claydon, Jennifer" userId="ce0eb07d-25b6-48a6-8fb4-8758c2501a97" providerId="ADAL" clId="{096F7130-9532-47F2-9CB6-612827AEF07E}" dt="2022-05-09T13:40:56.066" v="2196"/>
          <ac:spMkLst>
            <pc:docMk/>
            <pc:sldMk cId="1208417640" sldId="282"/>
            <ac:spMk id="15" creationId="{665253DF-E063-3568-1F89-8407FB744B1D}"/>
          </ac:spMkLst>
        </pc:spChg>
        <pc:spChg chg="add del mod">
          <ac:chgData name="Claydon, Jennifer" userId="ce0eb07d-25b6-48a6-8fb4-8758c2501a97" providerId="ADAL" clId="{096F7130-9532-47F2-9CB6-612827AEF07E}" dt="2022-05-09T13:42:11.501" v="2224"/>
          <ac:spMkLst>
            <pc:docMk/>
            <pc:sldMk cId="1208417640" sldId="282"/>
            <ac:spMk id="21" creationId="{68576B1D-5CDF-B9C3-A52C-3FA25FF9D0A1}"/>
          </ac:spMkLst>
        </pc:spChg>
        <pc:spChg chg="add del mod">
          <ac:chgData name="Claydon, Jennifer" userId="ce0eb07d-25b6-48a6-8fb4-8758c2501a97" providerId="ADAL" clId="{096F7130-9532-47F2-9CB6-612827AEF07E}" dt="2022-05-09T13:43:15.139" v="2253" actId="931"/>
          <ac:spMkLst>
            <pc:docMk/>
            <pc:sldMk cId="1208417640" sldId="282"/>
            <ac:spMk id="24" creationId="{92F7146D-0019-443A-CAE5-2CCDCCD9F2D4}"/>
          </ac:spMkLst>
        </pc:spChg>
        <pc:spChg chg="add mod">
          <ac:chgData name="Claydon, Jennifer" userId="ce0eb07d-25b6-48a6-8fb4-8758c2501a97" providerId="ADAL" clId="{096F7130-9532-47F2-9CB6-612827AEF07E}" dt="2022-05-09T13:44:36.452" v="2388" actId="5793"/>
          <ac:spMkLst>
            <pc:docMk/>
            <pc:sldMk cId="1208417640" sldId="282"/>
            <ac:spMk id="27" creationId="{556BDDC4-B8B4-26AA-D4D1-0BFE61BD4304}"/>
          </ac:spMkLst>
        </pc:spChg>
        <pc:spChg chg="add mod">
          <ac:chgData name="Claydon, Jennifer" userId="ce0eb07d-25b6-48a6-8fb4-8758c2501a97" providerId="ADAL" clId="{096F7130-9532-47F2-9CB6-612827AEF07E}" dt="2022-05-09T13:44:53.479" v="2405" actId="1076"/>
          <ac:spMkLst>
            <pc:docMk/>
            <pc:sldMk cId="1208417640" sldId="282"/>
            <ac:spMk id="29" creationId="{D74A1035-2C00-5600-83E4-9298F336C8A3}"/>
          </ac:spMkLst>
        </pc:spChg>
        <pc:grpChg chg="add mod ord">
          <ac:chgData name="Claydon, Jennifer" userId="ce0eb07d-25b6-48a6-8fb4-8758c2501a97" providerId="ADAL" clId="{096F7130-9532-47F2-9CB6-612827AEF07E}" dt="2022-05-09T13:43:38.235" v="2270" actId="166"/>
          <ac:grpSpMkLst>
            <pc:docMk/>
            <pc:sldMk cId="1208417640" sldId="282"/>
            <ac:grpSpMk id="9" creationId="{0A16049A-E89B-590C-453A-ED8A455DDD36}"/>
          </ac:grpSpMkLst>
        </pc:grpChg>
        <pc:grpChg chg="add mod ord">
          <ac:chgData name="Claydon, Jennifer" userId="ce0eb07d-25b6-48a6-8fb4-8758c2501a97" providerId="ADAL" clId="{096F7130-9532-47F2-9CB6-612827AEF07E}" dt="2022-05-09T13:43:39.617" v="2271" actId="1076"/>
          <ac:grpSpMkLst>
            <pc:docMk/>
            <pc:sldMk cId="1208417640" sldId="282"/>
            <ac:grpSpMk id="10" creationId="{006784A1-973F-117A-0B5C-28078DCEA9E5}"/>
          </ac:grpSpMkLst>
        </pc:grpChg>
        <pc:grpChg chg="add mod ord">
          <ac:chgData name="Claydon, Jennifer" userId="ce0eb07d-25b6-48a6-8fb4-8758c2501a97" providerId="ADAL" clId="{096F7130-9532-47F2-9CB6-612827AEF07E}" dt="2022-05-09T13:43:41.098" v="2272" actId="1076"/>
          <ac:grpSpMkLst>
            <pc:docMk/>
            <pc:sldMk cId="1208417640" sldId="282"/>
            <ac:grpSpMk id="13" creationId="{868ECF68-F24A-ACB3-138D-B43F5BE915CB}"/>
          </ac:grpSpMkLst>
        </pc:grpChg>
        <pc:picChg chg="add del mod">
          <ac:chgData name="Claydon, Jennifer" userId="ce0eb07d-25b6-48a6-8fb4-8758c2501a97" providerId="ADAL" clId="{096F7130-9532-47F2-9CB6-612827AEF07E}" dt="2022-05-10T13:39:09.596" v="6765"/>
          <ac:picMkLst>
            <pc:docMk/>
            <pc:sldMk cId="1208417640" sldId="282"/>
            <ac:picMk id="3" creationId="{C92919F4-839C-B6E5-A8CF-69694C3559C2}"/>
          </ac:picMkLst>
        </pc:picChg>
        <pc:picChg chg="add del mod">
          <ac:chgData name="Claydon, Jennifer" userId="ce0eb07d-25b6-48a6-8fb4-8758c2501a97" providerId="ADAL" clId="{096F7130-9532-47F2-9CB6-612827AEF07E}" dt="2022-05-09T13:40:53.579" v="2190" actId="164"/>
          <ac:picMkLst>
            <pc:docMk/>
            <pc:sldMk cId="1208417640" sldId="282"/>
            <ac:picMk id="5" creationId="{E97FA20B-8323-6CEF-C6A1-22A0D99120AD}"/>
          </ac:picMkLst>
        </pc:picChg>
        <pc:picChg chg="add del mod">
          <ac:chgData name="Claydon, Jennifer" userId="ce0eb07d-25b6-48a6-8fb4-8758c2501a97" providerId="ADAL" clId="{096F7130-9532-47F2-9CB6-612827AEF07E}" dt="2022-05-09T13:40:46.754" v="2186" actId="478"/>
          <ac:picMkLst>
            <pc:docMk/>
            <pc:sldMk cId="1208417640" sldId="282"/>
            <ac:picMk id="6" creationId="{1FB86E8C-A222-4FA6-B87D-B41C6773ECC7}"/>
          </ac:picMkLst>
        </pc:picChg>
        <pc:picChg chg="add mod">
          <ac:chgData name="Claydon, Jennifer" userId="ce0eb07d-25b6-48a6-8fb4-8758c2501a97" providerId="ADAL" clId="{096F7130-9532-47F2-9CB6-612827AEF07E}" dt="2022-05-10T13:39:26.951" v="6769"/>
          <ac:picMkLst>
            <pc:docMk/>
            <pc:sldMk cId="1208417640" sldId="282"/>
            <ac:picMk id="6" creationId="{5E921157-351D-F502-5372-B2BC592D3124}"/>
          </ac:picMkLst>
        </pc:picChg>
        <pc:picChg chg="add del mod">
          <ac:chgData name="Claydon, Jennifer" userId="ce0eb07d-25b6-48a6-8fb4-8758c2501a97" providerId="ADAL" clId="{096F7130-9532-47F2-9CB6-612827AEF07E}" dt="2022-05-09T13:40:47.105" v="2187" actId="478"/>
          <ac:picMkLst>
            <pc:docMk/>
            <pc:sldMk cId="1208417640" sldId="282"/>
            <ac:picMk id="7" creationId="{3E396EF3-0157-8A01-3B60-BED066673C2A}"/>
          </ac:picMkLst>
        </pc:picChg>
        <pc:picChg chg="mod">
          <ac:chgData name="Claydon, Jennifer" userId="ce0eb07d-25b6-48a6-8fb4-8758c2501a97" providerId="ADAL" clId="{096F7130-9532-47F2-9CB6-612827AEF07E}" dt="2022-05-09T13:40:54.653" v="2191"/>
          <ac:picMkLst>
            <pc:docMk/>
            <pc:sldMk cId="1208417640" sldId="282"/>
            <ac:picMk id="11" creationId="{90764A68-924C-FF71-DD98-A68A107D7845}"/>
          </ac:picMkLst>
        </pc:picChg>
        <pc:picChg chg="mod">
          <ac:chgData name="Claydon, Jennifer" userId="ce0eb07d-25b6-48a6-8fb4-8758c2501a97" providerId="ADAL" clId="{096F7130-9532-47F2-9CB6-612827AEF07E}" dt="2022-05-09T13:40:56.066" v="2196"/>
          <ac:picMkLst>
            <pc:docMk/>
            <pc:sldMk cId="1208417640" sldId="282"/>
            <ac:picMk id="14" creationId="{6E432C11-332E-9200-3B26-D3294C193CDE}"/>
          </ac:picMkLst>
        </pc:picChg>
        <pc:picChg chg="add mod modCrop">
          <ac:chgData name="Claydon, Jennifer" userId="ce0eb07d-25b6-48a6-8fb4-8758c2501a97" providerId="ADAL" clId="{096F7130-9532-47F2-9CB6-612827AEF07E}" dt="2022-05-09T13:46:07.603" v="2435" actId="1076"/>
          <ac:picMkLst>
            <pc:docMk/>
            <pc:sldMk cId="1208417640" sldId="282"/>
            <ac:picMk id="16" creationId="{028F6951-01CA-250C-733B-9091A5DA7A3D}"/>
          </ac:picMkLst>
        </pc:picChg>
        <pc:picChg chg="add mod modCrop">
          <ac:chgData name="Claydon, Jennifer" userId="ce0eb07d-25b6-48a6-8fb4-8758c2501a97" providerId="ADAL" clId="{096F7130-9532-47F2-9CB6-612827AEF07E}" dt="2022-05-09T14:24:57.399" v="3786" actId="1076"/>
          <ac:picMkLst>
            <pc:docMk/>
            <pc:sldMk cId="1208417640" sldId="282"/>
            <ac:picMk id="17" creationId="{C4E99116-1DFE-9D38-620D-27481F8CC63F}"/>
          </ac:picMkLst>
        </pc:picChg>
        <pc:picChg chg="add del mod">
          <ac:chgData name="Claydon, Jennifer" userId="ce0eb07d-25b6-48a6-8fb4-8758c2501a97" providerId="ADAL" clId="{096F7130-9532-47F2-9CB6-612827AEF07E}" dt="2022-05-09T13:41:35.540" v="2207" actId="478"/>
          <ac:picMkLst>
            <pc:docMk/>
            <pc:sldMk cId="1208417640" sldId="282"/>
            <ac:picMk id="18" creationId="{5C422DA2-C5DB-46D3-E611-E5406F5CAB39}"/>
          </ac:picMkLst>
        </pc:picChg>
        <pc:picChg chg="add del mod ord">
          <ac:chgData name="Claydon, Jennifer" userId="ce0eb07d-25b6-48a6-8fb4-8758c2501a97" providerId="ADAL" clId="{096F7130-9532-47F2-9CB6-612827AEF07E}" dt="2022-05-09T13:42:11.501" v="2224"/>
          <ac:picMkLst>
            <pc:docMk/>
            <pc:sldMk cId="1208417640" sldId="282"/>
            <ac:picMk id="20" creationId="{400B540D-ED87-F395-A1B5-47AF5E156372}"/>
          </ac:picMkLst>
        </pc:picChg>
        <pc:picChg chg="del mod modCrop">
          <ac:chgData name="Claydon, Jennifer" userId="ce0eb07d-25b6-48a6-8fb4-8758c2501a97" providerId="ADAL" clId="{096F7130-9532-47F2-9CB6-612827AEF07E}" dt="2022-05-09T13:43:09.625" v="2249" actId="478"/>
          <ac:picMkLst>
            <pc:docMk/>
            <pc:sldMk cId="1208417640" sldId="282"/>
            <ac:picMk id="22" creationId="{3C7E89DE-BEAD-51A0-54FB-DFD306429112}"/>
          </ac:picMkLst>
        </pc:picChg>
        <pc:picChg chg="add mod modCrop">
          <ac:chgData name="Claydon, Jennifer" userId="ce0eb07d-25b6-48a6-8fb4-8758c2501a97" providerId="ADAL" clId="{096F7130-9532-47F2-9CB6-612827AEF07E}" dt="2022-05-09T13:43:33.955" v="2265" actId="1076"/>
          <ac:picMkLst>
            <pc:docMk/>
            <pc:sldMk cId="1208417640" sldId="282"/>
            <ac:picMk id="26" creationId="{6318F0B4-2A25-D218-A3AE-DF8EDB7BBFBC}"/>
          </ac:picMkLst>
        </pc:picChg>
        <pc:picChg chg="add del mod">
          <ac:chgData name="Claydon, Jennifer" userId="ce0eb07d-25b6-48a6-8fb4-8758c2501a97" providerId="ADAL" clId="{096F7130-9532-47F2-9CB6-612827AEF07E}" dt="2022-05-09T14:24:40.799" v="3772" actId="478"/>
          <ac:picMkLst>
            <pc:docMk/>
            <pc:sldMk cId="1208417640" sldId="282"/>
            <ac:picMk id="30" creationId="{E612DDFF-08F7-F7CF-A5BF-0F8E3FDEE544}"/>
          </ac:picMkLst>
        </pc:picChg>
      </pc:sldChg>
      <pc:sldChg chg="addSp delSp modSp add mod modTransition delAnim modAnim modNotesTx">
        <pc:chgData name="Claydon, Jennifer" userId="ce0eb07d-25b6-48a6-8fb4-8758c2501a97" providerId="ADAL" clId="{096F7130-9532-47F2-9CB6-612827AEF07E}" dt="2022-05-11T14:25:29.911" v="7490"/>
        <pc:sldMkLst>
          <pc:docMk/>
          <pc:sldMk cId="1445128057" sldId="283"/>
        </pc:sldMkLst>
        <pc:spChg chg="mod">
          <ac:chgData name="Claydon, Jennifer" userId="ce0eb07d-25b6-48a6-8fb4-8758c2501a97" providerId="ADAL" clId="{096F7130-9532-47F2-9CB6-612827AEF07E}" dt="2022-05-09T14:25:03.332" v="3790" actId="1076"/>
          <ac:spMkLst>
            <pc:docMk/>
            <pc:sldMk cId="1445128057" sldId="283"/>
            <ac:spMk id="4" creationId="{5320CCCD-AE1A-A4AF-EDAB-08A3B5292DF6}"/>
          </ac:spMkLst>
        </pc:spChg>
        <pc:spChg chg="del topLvl">
          <ac:chgData name="Claydon, Jennifer" userId="ce0eb07d-25b6-48a6-8fb4-8758c2501a97" providerId="ADAL" clId="{096F7130-9532-47F2-9CB6-612827AEF07E}" dt="2022-05-09T13:50:54.646" v="2506" actId="478"/>
          <ac:spMkLst>
            <pc:docMk/>
            <pc:sldMk cId="1445128057" sldId="283"/>
            <ac:spMk id="8" creationId="{29C65A61-EE0D-D89D-D0B6-30B84391EFDD}"/>
          </ac:spMkLst>
        </pc:spChg>
        <pc:spChg chg="del topLvl">
          <ac:chgData name="Claydon, Jennifer" userId="ce0eb07d-25b6-48a6-8fb4-8758c2501a97" providerId="ADAL" clId="{096F7130-9532-47F2-9CB6-612827AEF07E}" dt="2022-05-09T13:50:55.887" v="2507" actId="478"/>
          <ac:spMkLst>
            <pc:docMk/>
            <pc:sldMk cId="1445128057" sldId="283"/>
            <ac:spMk id="12" creationId="{03801D30-8119-9A6F-E099-AC4A6E8566F4}"/>
          </ac:spMkLst>
        </pc:spChg>
        <pc:spChg chg="del topLvl">
          <ac:chgData name="Claydon, Jennifer" userId="ce0eb07d-25b6-48a6-8fb4-8758c2501a97" providerId="ADAL" clId="{096F7130-9532-47F2-9CB6-612827AEF07E}" dt="2022-05-09T13:50:56.944" v="2508" actId="478"/>
          <ac:spMkLst>
            <pc:docMk/>
            <pc:sldMk cId="1445128057" sldId="283"/>
            <ac:spMk id="15" creationId="{665253DF-E063-3568-1F89-8407FB744B1D}"/>
          </ac:spMkLst>
        </pc:spChg>
        <pc:spChg chg="add mod">
          <ac:chgData name="Claydon, Jennifer" userId="ce0eb07d-25b6-48a6-8fb4-8758c2501a97" providerId="ADAL" clId="{096F7130-9532-47F2-9CB6-612827AEF07E}" dt="2022-05-09T13:52:49.365" v="2607" actId="12789"/>
          <ac:spMkLst>
            <pc:docMk/>
            <pc:sldMk cId="1445128057" sldId="283"/>
            <ac:spMk id="18" creationId="{F0962DD8-D3FA-ECA6-4665-47E9EB382077}"/>
          </ac:spMkLst>
        </pc:spChg>
        <pc:spChg chg="add mod">
          <ac:chgData name="Claydon, Jennifer" userId="ce0eb07d-25b6-48a6-8fb4-8758c2501a97" providerId="ADAL" clId="{096F7130-9532-47F2-9CB6-612827AEF07E}" dt="2022-05-09T13:54:45.964" v="2669" actId="1076"/>
          <ac:spMkLst>
            <pc:docMk/>
            <pc:sldMk cId="1445128057" sldId="283"/>
            <ac:spMk id="21" creationId="{5163C968-D17B-5841-31A2-E63D87C24096}"/>
          </ac:spMkLst>
        </pc:spChg>
        <pc:spChg chg="add del mod">
          <ac:chgData name="Claydon, Jennifer" userId="ce0eb07d-25b6-48a6-8fb4-8758c2501a97" providerId="ADAL" clId="{096F7130-9532-47F2-9CB6-612827AEF07E}" dt="2022-05-09T13:54:53.684" v="2670" actId="478"/>
          <ac:spMkLst>
            <pc:docMk/>
            <pc:sldMk cId="1445128057" sldId="283"/>
            <ac:spMk id="22" creationId="{E48C9727-9491-DE54-2183-E3D0E4DDD4B1}"/>
          </ac:spMkLst>
        </pc:spChg>
        <pc:spChg chg="add mod">
          <ac:chgData name="Claydon, Jennifer" userId="ce0eb07d-25b6-48a6-8fb4-8758c2501a97" providerId="ADAL" clId="{096F7130-9532-47F2-9CB6-612827AEF07E}" dt="2022-05-09T13:55:27.605" v="2685" actId="1076"/>
          <ac:spMkLst>
            <pc:docMk/>
            <pc:sldMk cId="1445128057" sldId="283"/>
            <ac:spMk id="23" creationId="{421D86B0-2B82-7B7F-2443-D25E2DF6FA5C}"/>
          </ac:spMkLst>
        </pc:spChg>
        <pc:spChg chg="del">
          <ac:chgData name="Claydon, Jennifer" userId="ce0eb07d-25b6-48a6-8fb4-8758c2501a97" providerId="ADAL" clId="{096F7130-9532-47F2-9CB6-612827AEF07E}" dt="2022-05-09T13:51:00.030" v="2512" actId="478"/>
          <ac:spMkLst>
            <pc:docMk/>
            <pc:sldMk cId="1445128057" sldId="283"/>
            <ac:spMk id="27" creationId="{556BDDC4-B8B4-26AA-D4D1-0BFE61BD4304}"/>
          </ac:spMkLst>
        </pc:spChg>
        <pc:spChg chg="del mod topLvl">
          <ac:chgData name="Claydon, Jennifer" userId="ce0eb07d-25b6-48a6-8fb4-8758c2501a97" providerId="ADAL" clId="{096F7130-9532-47F2-9CB6-612827AEF07E}" dt="2022-05-09T13:56:18.289" v="2701" actId="478"/>
          <ac:spMkLst>
            <pc:docMk/>
            <pc:sldMk cId="1445128057" sldId="283"/>
            <ac:spMk id="28" creationId="{0F55EC84-AD9B-3D2B-09FD-192EC852EF6E}"/>
          </ac:spMkLst>
        </pc:spChg>
        <pc:spChg chg="del">
          <ac:chgData name="Claydon, Jennifer" userId="ce0eb07d-25b6-48a6-8fb4-8758c2501a97" providerId="ADAL" clId="{096F7130-9532-47F2-9CB6-612827AEF07E}" dt="2022-05-09T13:51:01.604" v="2516" actId="478"/>
          <ac:spMkLst>
            <pc:docMk/>
            <pc:sldMk cId="1445128057" sldId="283"/>
            <ac:spMk id="29" creationId="{D74A1035-2C00-5600-83E4-9298F336C8A3}"/>
          </ac:spMkLst>
        </pc:spChg>
        <pc:spChg chg="add del mod">
          <ac:chgData name="Claydon, Jennifer" userId="ce0eb07d-25b6-48a6-8fb4-8758c2501a97" providerId="ADAL" clId="{096F7130-9532-47F2-9CB6-612827AEF07E}" dt="2022-05-09T14:02:50.611" v="3052" actId="478"/>
          <ac:spMkLst>
            <pc:docMk/>
            <pc:sldMk cId="1445128057" sldId="283"/>
            <ac:spMk id="34" creationId="{3D16A6C1-C87B-54A7-FBEB-5573C32A26EE}"/>
          </ac:spMkLst>
        </pc:spChg>
        <pc:spChg chg="add del mod">
          <ac:chgData name="Claydon, Jennifer" userId="ce0eb07d-25b6-48a6-8fb4-8758c2501a97" providerId="ADAL" clId="{096F7130-9532-47F2-9CB6-612827AEF07E}" dt="2022-05-09T14:02:52.001" v="3053" actId="478"/>
          <ac:spMkLst>
            <pc:docMk/>
            <pc:sldMk cId="1445128057" sldId="283"/>
            <ac:spMk id="35" creationId="{7A2E8F62-3E65-FA00-0680-CAC9E56DE415}"/>
          </ac:spMkLst>
        </pc:spChg>
        <pc:spChg chg="add del mod">
          <ac:chgData name="Claydon, Jennifer" userId="ce0eb07d-25b6-48a6-8fb4-8758c2501a97" providerId="ADAL" clId="{096F7130-9532-47F2-9CB6-612827AEF07E}" dt="2022-05-09T14:02:52.784" v="3054" actId="478"/>
          <ac:spMkLst>
            <pc:docMk/>
            <pc:sldMk cId="1445128057" sldId="283"/>
            <ac:spMk id="36" creationId="{0EA47368-07BC-81FD-5455-4AA9B1D5DA04}"/>
          </ac:spMkLst>
        </pc:spChg>
        <pc:spChg chg="add mod">
          <ac:chgData name="Claydon, Jennifer" userId="ce0eb07d-25b6-48a6-8fb4-8758c2501a97" providerId="ADAL" clId="{096F7130-9532-47F2-9CB6-612827AEF07E}" dt="2022-05-11T14:21:52.182" v="7405" actId="14100"/>
          <ac:spMkLst>
            <pc:docMk/>
            <pc:sldMk cId="1445128057" sldId="283"/>
            <ac:spMk id="37" creationId="{D12003F6-D382-8DED-5DA3-715C86C5F34E}"/>
          </ac:spMkLst>
        </pc:spChg>
        <pc:spChg chg="add mod">
          <ac:chgData name="Claydon, Jennifer" userId="ce0eb07d-25b6-48a6-8fb4-8758c2501a97" providerId="ADAL" clId="{096F7130-9532-47F2-9CB6-612827AEF07E}" dt="2022-05-11T14:22:01.069" v="7411" actId="20577"/>
          <ac:spMkLst>
            <pc:docMk/>
            <pc:sldMk cId="1445128057" sldId="283"/>
            <ac:spMk id="38" creationId="{06E9F5D1-91E0-7E71-F24E-ED9081D88587}"/>
          </ac:spMkLst>
        </pc:spChg>
        <pc:grpChg chg="del">
          <ac:chgData name="Claydon, Jennifer" userId="ce0eb07d-25b6-48a6-8fb4-8758c2501a97" providerId="ADAL" clId="{096F7130-9532-47F2-9CB6-612827AEF07E}" dt="2022-05-09T13:50:54.646" v="2506" actId="478"/>
          <ac:grpSpMkLst>
            <pc:docMk/>
            <pc:sldMk cId="1445128057" sldId="283"/>
            <ac:grpSpMk id="9" creationId="{0A16049A-E89B-590C-453A-ED8A455DDD36}"/>
          </ac:grpSpMkLst>
        </pc:grpChg>
        <pc:grpChg chg="del">
          <ac:chgData name="Claydon, Jennifer" userId="ce0eb07d-25b6-48a6-8fb4-8758c2501a97" providerId="ADAL" clId="{096F7130-9532-47F2-9CB6-612827AEF07E}" dt="2022-05-09T13:50:55.887" v="2507" actId="478"/>
          <ac:grpSpMkLst>
            <pc:docMk/>
            <pc:sldMk cId="1445128057" sldId="283"/>
            <ac:grpSpMk id="10" creationId="{006784A1-973F-117A-0B5C-28078DCEA9E5}"/>
          </ac:grpSpMkLst>
        </pc:grpChg>
        <pc:grpChg chg="del">
          <ac:chgData name="Claydon, Jennifer" userId="ce0eb07d-25b6-48a6-8fb4-8758c2501a97" providerId="ADAL" clId="{096F7130-9532-47F2-9CB6-612827AEF07E}" dt="2022-05-09T13:50:56.944" v="2508" actId="478"/>
          <ac:grpSpMkLst>
            <pc:docMk/>
            <pc:sldMk cId="1445128057" sldId="283"/>
            <ac:grpSpMk id="13" creationId="{868ECF68-F24A-ACB3-138D-B43F5BE915CB}"/>
          </ac:grpSpMkLst>
        </pc:grpChg>
        <pc:grpChg chg="add del mod">
          <ac:chgData name="Claydon, Jennifer" userId="ce0eb07d-25b6-48a6-8fb4-8758c2501a97" providerId="ADAL" clId="{096F7130-9532-47F2-9CB6-612827AEF07E}" dt="2022-05-09T13:56:18.289" v="2701" actId="478"/>
          <ac:grpSpMkLst>
            <pc:docMk/>
            <pc:sldMk cId="1445128057" sldId="283"/>
            <ac:grpSpMk id="24" creationId="{5A08B43F-417C-63AC-B3BF-AADEEBD1F9CB}"/>
          </ac:grpSpMkLst>
        </pc:grpChg>
        <pc:picChg chg="add del mod">
          <ac:chgData name="Claydon, Jennifer" userId="ce0eb07d-25b6-48a6-8fb4-8758c2501a97" providerId="ADAL" clId="{096F7130-9532-47F2-9CB6-612827AEF07E}" dt="2022-05-11T14:22:10.259" v="7415"/>
          <ac:picMkLst>
            <pc:docMk/>
            <pc:sldMk cId="1445128057" sldId="283"/>
            <ac:picMk id="3" creationId="{CF759C80-6799-6FE9-7FD0-4E17B491CC9F}"/>
          </ac:picMkLst>
        </pc:picChg>
        <pc:picChg chg="add del mod">
          <ac:chgData name="Claydon, Jennifer" userId="ce0eb07d-25b6-48a6-8fb4-8758c2501a97" providerId="ADAL" clId="{096F7130-9532-47F2-9CB6-612827AEF07E}" dt="2022-05-10T13:25:59.261" v="6556"/>
          <ac:picMkLst>
            <pc:docMk/>
            <pc:sldMk cId="1445128057" sldId="283"/>
            <ac:picMk id="3" creationId="{D2588F4E-7961-9067-77DC-5D6ED3596F20}"/>
          </ac:picMkLst>
        </pc:picChg>
        <pc:picChg chg="add del mod">
          <ac:chgData name="Claydon, Jennifer" userId="ce0eb07d-25b6-48a6-8fb4-8758c2501a97" providerId="ADAL" clId="{096F7130-9532-47F2-9CB6-612827AEF07E}" dt="2022-05-10T13:26:20.192" v="6562"/>
          <ac:picMkLst>
            <pc:docMk/>
            <pc:sldMk cId="1445128057" sldId="283"/>
            <ac:picMk id="5" creationId="{6B9BF842-9794-3BC4-76C2-A5585DC0E305}"/>
          </ac:picMkLst>
        </pc:picChg>
        <pc:picChg chg="del topLvl">
          <ac:chgData name="Claydon, Jennifer" userId="ce0eb07d-25b6-48a6-8fb4-8758c2501a97" providerId="ADAL" clId="{096F7130-9532-47F2-9CB6-612827AEF07E}" dt="2022-05-09T13:50:58.837" v="2511" actId="478"/>
          <ac:picMkLst>
            <pc:docMk/>
            <pc:sldMk cId="1445128057" sldId="283"/>
            <ac:picMk id="5" creationId="{E97FA20B-8323-6CEF-C6A1-22A0D99120AD}"/>
          </ac:picMkLst>
        </pc:picChg>
        <pc:picChg chg="add del mod">
          <ac:chgData name="Claydon, Jennifer" userId="ce0eb07d-25b6-48a6-8fb4-8758c2501a97" providerId="ADAL" clId="{096F7130-9532-47F2-9CB6-612827AEF07E}" dt="2022-05-11T14:23:23.771" v="7423"/>
          <ac:picMkLst>
            <pc:docMk/>
            <pc:sldMk cId="1445128057" sldId="283"/>
            <ac:picMk id="5" creationId="{F6D092A5-A42A-83E3-5EAE-B04ECF18C07C}"/>
          </ac:picMkLst>
        </pc:picChg>
        <pc:picChg chg="add mod">
          <ac:chgData name="Claydon, Jennifer" userId="ce0eb07d-25b6-48a6-8fb4-8758c2501a97" providerId="ADAL" clId="{096F7130-9532-47F2-9CB6-612827AEF07E}" dt="2022-05-09T14:00:43.600" v="2915" actId="1076"/>
          <ac:picMkLst>
            <pc:docMk/>
            <pc:sldMk cId="1445128057" sldId="283"/>
            <ac:picMk id="6" creationId="{7089526E-C1E0-EBAB-9F1C-56A6BD312003}"/>
          </ac:picMkLst>
        </pc:picChg>
        <pc:picChg chg="add del mod">
          <ac:chgData name="Claydon, Jennifer" userId="ce0eb07d-25b6-48a6-8fb4-8758c2501a97" providerId="ADAL" clId="{096F7130-9532-47F2-9CB6-612827AEF07E}" dt="2022-05-11T14:21:11.606" v="7357"/>
          <ac:picMkLst>
            <pc:docMk/>
            <pc:sldMk cId="1445128057" sldId="283"/>
            <ac:picMk id="7" creationId="{86844A1B-C390-89B3-E849-D872070D5F4F}"/>
          </ac:picMkLst>
        </pc:picChg>
        <pc:picChg chg="add mod">
          <ac:chgData name="Claydon, Jennifer" userId="ce0eb07d-25b6-48a6-8fb4-8758c2501a97" providerId="ADAL" clId="{096F7130-9532-47F2-9CB6-612827AEF07E}" dt="2022-05-11T14:23:45.840" v="7427"/>
          <ac:picMkLst>
            <pc:docMk/>
            <pc:sldMk cId="1445128057" sldId="283"/>
            <ac:picMk id="8" creationId="{2AA81C71-79D1-7D74-F72F-EE3707C2AF01}"/>
          </ac:picMkLst>
        </pc:picChg>
        <pc:picChg chg="del topLvl">
          <ac:chgData name="Claydon, Jennifer" userId="ce0eb07d-25b6-48a6-8fb4-8758c2501a97" providerId="ADAL" clId="{096F7130-9532-47F2-9CB6-612827AEF07E}" dt="2022-05-09T13:50:58.051" v="2510" actId="478"/>
          <ac:picMkLst>
            <pc:docMk/>
            <pc:sldMk cId="1445128057" sldId="283"/>
            <ac:picMk id="11" creationId="{90764A68-924C-FF71-DD98-A68A107D7845}"/>
          </ac:picMkLst>
        </pc:picChg>
        <pc:picChg chg="del topLvl">
          <ac:chgData name="Claydon, Jennifer" userId="ce0eb07d-25b6-48a6-8fb4-8758c2501a97" providerId="ADAL" clId="{096F7130-9532-47F2-9CB6-612827AEF07E}" dt="2022-05-09T13:50:57.612" v="2509" actId="478"/>
          <ac:picMkLst>
            <pc:docMk/>
            <pc:sldMk cId="1445128057" sldId="283"/>
            <ac:picMk id="14" creationId="{6E432C11-332E-9200-3B26-D3294C193CDE}"/>
          </ac:picMkLst>
        </pc:picChg>
        <pc:picChg chg="del mod modCrop">
          <ac:chgData name="Claydon, Jennifer" userId="ce0eb07d-25b6-48a6-8fb4-8758c2501a97" providerId="ADAL" clId="{096F7130-9532-47F2-9CB6-612827AEF07E}" dt="2022-05-09T13:51:51.997" v="2548" actId="478"/>
          <ac:picMkLst>
            <pc:docMk/>
            <pc:sldMk cId="1445128057" sldId="283"/>
            <ac:picMk id="16" creationId="{028F6951-01CA-250C-733B-9091A5DA7A3D}"/>
          </ac:picMkLst>
        </pc:picChg>
        <pc:picChg chg="mod modCrop">
          <ac:chgData name="Claydon, Jennifer" userId="ce0eb07d-25b6-48a6-8fb4-8758c2501a97" providerId="ADAL" clId="{096F7130-9532-47F2-9CB6-612827AEF07E}" dt="2022-05-09T14:25:20.827" v="3794" actId="14826"/>
          <ac:picMkLst>
            <pc:docMk/>
            <pc:sldMk cId="1445128057" sldId="283"/>
            <ac:picMk id="17" creationId="{C4E99116-1DFE-9D38-620D-27481F8CC63F}"/>
          </ac:picMkLst>
        </pc:picChg>
        <pc:picChg chg="mod topLvl">
          <ac:chgData name="Claydon, Jennifer" userId="ce0eb07d-25b6-48a6-8fb4-8758c2501a97" providerId="ADAL" clId="{096F7130-9532-47F2-9CB6-612827AEF07E}" dt="2022-05-09T13:56:39.104" v="2723" actId="14100"/>
          <ac:picMkLst>
            <pc:docMk/>
            <pc:sldMk cId="1445128057" sldId="283"/>
            <ac:picMk id="25" creationId="{61C4DFB5-B4E5-BD68-E3E9-F37AB9BEA80A}"/>
          </ac:picMkLst>
        </pc:picChg>
        <pc:picChg chg="mod modCrop">
          <ac:chgData name="Claydon, Jennifer" userId="ce0eb07d-25b6-48a6-8fb4-8758c2501a97" providerId="ADAL" clId="{096F7130-9532-47F2-9CB6-612827AEF07E}" dt="2022-05-09T13:52:49.365" v="2607" actId="12789"/>
          <ac:picMkLst>
            <pc:docMk/>
            <pc:sldMk cId="1445128057" sldId="283"/>
            <ac:picMk id="26" creationId="{6318F0B4-2A25-D218-A3AE-DF8EDB7BBFBC}"/>
          </ac:picMkLst>
        </pc:picChg>
        <pc:picChg chg="add del mod">
          <ac:chgData name="Claydon, Jennifer" userId="ce0eb07d-25b6-48a6-8fb4-8758c2501a97" providerId="ADAL" clId="{096F7130-9532-47F2-9CB6-612827AEF07E}" dt="2022-05-09T13:56:40.745" v="2724" actId="478"/>
          <ac:picMkLst>
            <pc:docMk/>
            <pc:sldMk cId="1445128057" sldId="283"/>
            <ac:picMk id="30" creationId="{52A09F78-AA25-253B-5F21-83D64B9D01A8}"/>
          </ac:picMkLst>
        </pc:picChg>
        <pc:picChg chg="add del mod">
          <ac:chgData name="Claydon, Jennifer" userId="ce0eb07d-25b6-48a6-8fb4-8758c2501a97" providerId="ADAL" clId="{096F7130-9532-47F2-9CB6-612827AEF07E}" dt="2022-05-09T13:56:37.213" v="2719" actId="478"/>
          <ac:picMkLst>
            <pc:docMk/>
            <pc:sldMk cId="1445128057" sldId="283"/>
            <ac:picMk id="31" creationId="{9301553D-9675-0AD5-7BC0-0D46D284CFFA}"/>
          </ac:picMkLst>
        </pc:picChg>
        <pc:picChg chg="add mod">
          <ac:chgData name="Claydon, Jennifer" userId="ce0eb07d-25b6-48a6-8fb4-8758c2501a97" providerId="ADAL" clId="{096F7130-9532-47F2-9CB6-612827AEF07E}" dt="2022-05-09T13:56:52.038" v="2734" actId="1076"/>
          <ac:picMkLst>
            <pc:docMk/>
            <pc:sldMk cId="1445128057" sldId="283"/>
            <ac:picMk id="32" creationId="{48E88A4A-45CB-13A7-BD1A-9960DF8C49B5}"/>
          </ac:picMkLst>
        </pc:picChg>
        <pc:picChg chg="add mod">
          <ac:chgData name="Claydon, Jennifer" userId="ce0eb07d-25b6-48a6-8fb4-8758c2501a97" providerId="ADAL" clId="{096F7130-9532-47F2-9CB6-612827AEF07E}" dt="2022-05-09T14:03:02.255" v="3061" actId="1076"/>
          <ac:picMkLst>
            <pc:docMk/>
            <pc:sldMk cId="1445128057" sldId="283"/>
            <ac:picMk id="33" creationId="{781A9961-BF6B-4FFA-C61F-3B2540D793DD}"/>
          </ac:picMkLst>
        </pc:picChg>
        <pc:picChg chg="add del mod">
          <ac:chgData name="Claydon, Jennifer" userId="ce0eb07d-25b6-48a6-8fb4-8758c2501a97" providerId="ADAL" clId="{096F7130-9532-47F2-9CB6-612827AEF07E}" dt="2022-05-09T14:25:22.266" v="3798" actId="478"/>
          <ac:picMkLst>
            <pc:docMk/>
            <pc:sldMk cId="1445128057" sldId="283"/>
            <ac:picMk id="39" creationId="{6A687B7E-7B08-AD5F-5C69-5B6CA46B87C6}"/>
          </ac:picMkLst>
        </pc:picChg>
      </pc:sldChg>
      <pc:sldChg chg="addSp delSp modSp new mod modTransition modAnim modNotesTx">
        <pc:chgData name="Claydon, Jennifer" userId="ce0eb07d-25b6-48a6-8fb4-8758c2501a97" providerId="ADAL" clId="{096F7130-9532-47F2-9CB6-612827AEF07E}" dt="2022-05-10T13:53:49.861" v="6920"/>
        <pc:sldMkLst>
          <pc:docMk/>
          <pc:sldMk cId="2575273756" sldId="284"/>
        </pc:sldMkLst>
        <pc:spChg chg="del">
          <ac:chgData name="Claydon, Jennifer" userId="ce0eb07d-25b6-48a6-8fb4-8758c2501a97" providerId="ADAL" clId="{096F7130-9532-47F2-9CB6-612827AEF07E}" dt="2022-05-09T14:03:41.145" v="3068" actId="478"/>
          <ac:spMkLst>
            <pc:docMk/>
            <pc:sldMk cId="2575273756" sldId="284"/>
            <ac:spMk id="2" creationId="{0116E8F8-8950-D3B0-59BD-77762C62F91F}"/>
          </ac:spMkLst>
        </pc:spChg>
        <pc:spChg chg="del">
          <ac:chgData name="Claydon, Jennifer" userId="ce0eb07d-25b6-48a6-8fb4-8758c2501a97" providerId="ADAL" clId="{096F7130-9532-47F2-9CB6-612827AEF07E}" dt="2022-05-09T14:03:39.364" v="3067" actId="478"/>
          <ac:spMkLst>
            <pc:docMk/>
            <pc:sldMk cId="2575273756" sldId="284"/>
            <ac:spMk id="3" creationId="{DC4AAD5C-0383-C4D1-BE1E-50BFD63634F9}"/>
          </ac:spMkLst>
        </pc:spChg>
        <pc:spChg chg="add mod ord">
          <ac:chgData name="Claydon, Jennifer" userId="ce0eb07d-25b6-48a6-8fb4-8758c2501a97" providerId="ADAL" clId="{096F7130-9532-47F2-9CB6-612827AEF07E}" dt="2022-05-09T15:37:09.177" v="5220" actId="1076"/>
          <ac:spMkLst>
            <pc:docMk/>
            <pc:sldMk cId="2575273756" sldId="284"/>
            <ac:spMk id="7" creationId="{E82DA535-F314-47DD-648C-5480214E8F3A}"/>
          </ac:spMkLst>
        </pc:spChg>
        <pc:spChg chg="add mod">
          <ac:chgData name="Claydon, Jennifer" userId="ce0eb07d-25b6-48a6-8fb4-8758c2501a97" providerId="ADAL" clId="{096F7130-9532-47F2-9CB6-612827AEF07E}" dt="2022-05-09T14:06:29.837" v="3177" actId="1076"/>
          <ac:spMkLst>
            <pc:docMk/>
            <pc:sldMk cId="2575273756" sldId="284"/>
            <ac:spMk id="11" creationId="{37388CD5-369E-6E4D-B963-4400A0DCAD39}"/>
          </ac:spMkLst>
        </pc:spChg>
        <pc:spChg chg="add mod">
          <ac:chgData name="Claydon, Jennifer" userId="ce0eb07d-25b6-48a6-8fb4-8758c2501a97" providerId="ADAL" clId="{096F7130-9532-47F2-9CB6-612827AEF07E}" dt="2022-05-09T14:12:28.101" v="3356" actId="1076"/>
          <ac:spMkLst>
            <pc:docMk/>
            <pc:sldMk cId="2575273756" sldId="284"/>
            <ac:spMk id="12" creationId="{35074327-772E-F5C2-3DE1-8BD06F489562}"/>
          </ac:spMkLst>
        </pc:spChg>
        <pc:picChg chg="add del mod">
          <ac:chgData name="Claydon, Jennifer" userId="ce0eb07d-25b6-48a6-8fb4-8758c2501a97" providerId="ADAL" clId="{096F7130-9532-47F2-9CB6-612827AEF07E}" dt="2022-05-10T13:26:01.366" v="6557"/>
          <ac:picMkLst>
            <pc:docMk/>
            <pc:sldMk cId="2575273756" sldId="284"/>
            <ac:picMk id="2" creationId="{82746F33-1C26-D78A-8743-182ADBC68D6D}"/>
          </ac:picMkLst>
        </pc:picChg>
        <pc:picChg chg="add mod">
          <ac:chgData name="Claydon, Jennifer" userId="ce0eb07d-25b6-48a6-8fb4-8758c2501a97" providerId="ADAL" clId="{096F7130-9532-47F2-9CB6-612827AEF07E}" dt="2022-05-10T13:27:05.097" v="6570"/>
          <ac:picMkLst>
            <pc:docMk/>
            <pc:sldMk cId="2575273756" sldId="284"/>
            <ac:picMk id="3" creationId="{4EBDBB9F-1368-2611-8B5B-0552248468EA}"/>
          </ac:picMkLst>
        </pc:picChg>
        <pc:picChg chg="add mod">
          <ac:chgData name="Claydon, Jennifer" userId="ce0eb07d-25b6-48a6-8fb4-8758c2501a97" providerId="ADAL" clId="{096F7130-9532-47F2-9CB6-612827AEF07E}" dt="2022-05-09T14:04:05.597" v="3080" actId="1076"/>
          <ac:picMkLst>
            <pc:docMk/>
            <pc:sldMk cId="2575273756" sldId="284"/>
            <ac:picMk id="4" creationId="{7FBAD523-1FF1-14B7-FA04-E717534786B7}"/>
          </ac:picMkLst>
        </pc:picChg>
        <pc:picChg chg="add mod">
          <ac:chgData name="Claydon, Jennifer" userId="ce0eb07d-25b6-48a6-8fb4-8758c2501a97" providerId="ADAL" clId="{096F7130-9532-47F2-9CB6-612827AEF07E}" dt="2022-05-09T14:25:46.851" v="3802" actId="14826"/>
          <ac:picMkLst>
            <pc:docMk/>
            <pc:sldMk cId="2575273756" sldId="284"/>
            <ac:picMk id="5" creationId="{A0DA7B6E-E65D-9394-4085-BC121AEE4EC3}"/>
          </ac:picMkLst>
        </pc:picChg>
        <pc:picChg chg="add mod">
          <ac:chgData name="Claydon, Jennifer" userId="ce0eb07d-25b6-48a6-8fb4-8758c2501a97" providerId="ADAL" clId="{096F7130-9532-47F2-9CB6-612827AEF07E}" dt="2022-05-09T14:05:47.315" v="3147" actId="1076"/>
          <ac:picMkLst>
            <pc:docMk/>
            <pc:sldMk cId="2575273756" sldId="284"/>
            <ac:picMk id="6" creationId="{1E5C8012-C022-4C9D-705F-277A466C9696}"/>
          </ac:picMkLst>
        </pc:picChg>
        <pc:picChg chg="add mod">
          <ac:chgData name="Claydon, Jennifer" userId="ce0eb07d-25b6-48a6-8fb4-8758c2501a97" providerId="ADAL" clId="{096F7130-9532-47F2-9CB6-612827AEF07E}" dt="2022-05-09T14:12:25.717" v="3355" actId="1076"/>
          <ac:picMkLst>
            <pc:docMk/>
            <pc:sldMk cId="2575273756" sldId="284"/>
            <ac:picMk id="8" creationId="{A3F6709B-CCDD-5603-214C-634A203EA4B3}"/>
          </ac:picMkLst>
        </pc:picChg>
        <pc:picChg chg="add mod">
          <ac:chgData name="Claydon, Jennifer" userId="ce0eb07d-25b6-48a6-8fb4-8758c2501a97" providerId="ADAL" clId="{096F7130-9532-47F2-9CB6-612827AEF07E}" dt="2022-05-09T14:05:26.650" v="3134" actId="1076"/>
          <ac:picMkLst>
            <pc:docMk/>
            <pc:sldMk cId="2575273756" sldId="284"/>
            <ac:picMk id="9" creationId="{36C3C030-B8F3-1A2E-A2B1-144238B210EE}"/>
          </ac:picMkLst>
        </pc:picChg>
        <pc:picChg chg="add mod">
          <ac:chgData name="Claydon, Jennifer" userId="ce0eb07d-25b6-48a6-8fb4-8758c2501a97" providerId="ADAL" clId="{096F7130-9532-47F2-9CB6-612827AEF07E}" dt="2022-05-09T14:12:33.615" v="3362" actId="1076"/>
          <ac:picMkLst>
            <pc:docMk/>
            <pc:sldMk cId="2575273756" sldId="284"/>
            <ac:picMk id="10" creationId="{30928C19-54D4-7706-8F56-563C8165B8E3}"/>
          </ac:picMkLst>
        </pc:picChg>
        <pc:picChg chg="add mod">
          <ac:chgData name="Claydon, Jennifer" userId="ce0eb07d-25b6-48a6-8fb4-8758c2501a97" providerId="ADAL" clId="{096F7130-9532-47F2-9CB6-612827AEF07E}" dt="2022-05-09T14:11:46.565" v="3332" actId="688"/>
          <ac:picMkLst>
            <pc:docMk/>
            <pc:sldMk cId="2575273756" sldId="284"/>
            <ac:picMk id="14" creationId="{51360716-4152-3A8F-217D-6DD2DFFA3D7A}"/>
          </ac:picMkLst>
        </pc:picChg>
      </pc:sldChg>
      <pc:sldChg chg="addSp delSp modSp add mod modTransition modAnim modNotesTx">
        <pc:chgData name="Claydon, Jennifer" userId="ce0eb07d-25b6-48a6-8fb4-8758c2501a97" providerId="ADAL" clId="{096F7130-9532-47F2-9CB6-612827AEF07E}" dt="2022-05-12T10:57:14.064" v="7526"/>
        <pc:sldMkLst>
          <pc:docMk/>
          <pc:sldMk cId="4107954411" sldId="285"/>
        </pc:sldMkLst>
        <pc:spChg chg="mod">
          <ac:chgData name="Claydon, Jennifer" userId="ce0eb07d-25b6-48a6-8fb4-8758c2501a97" providerId="ADAL" clId="{096F7130-9532-47F2-9CB6-612827AEF07E}" dt="2022-05-09T15:37:32.088" v="5247" actId="20577"/>
          <ac:spMkLst>
            <pc:docMk/>
            <pc:sldMk cId="4107954411" sldId="285"/>
            <ac:spMk id="5" creationId="{93577BFD-7783-3C47-04D3-0A642667A5D9}"/>
          </ac:spMkLst>
        </pc:spChg>
        <pc:spChg chg="del">
          <ac:chgData name="Claydon, Jennifer" userId="ce0eb07d-25b6-48a6-8fb4-8758c2501a97" providerId="ADAL" clId="{096F7130-9532-47F2-9CB6-612827AEF07E}" dt="2022-05-09T15:45:49.753" v="5887" actId="478"/>
          <ac:spMkLst>
            <pc:docMk/>
            <pc:sldMk cId="4107954411" sldId="285"/>
            <ac:spMk id="8" creationId="{AF22AF5F-90C7-E50B-2D13-2B68F311EB63}"/>
          </ac:spMkLst>
        </pc:spChg>
        <pc:spChg chg="add mod">
          <ac:chgData name="Claydon, Jennifer" userId="ce0eb07d-25b6-48a6-8fb4-8758c2501a97" providerId="ADAL" clId="{096F7130-9532-47F2-9CB6-612827AEF07E}" dt="2022-05-09T15:45:36.151" v="5883"/>
          <ac:spMkLst>
            <pc:docMk/>
            <pc:sldMk cId="4107954411" sldId="285"/>
            <ac:spMk id="11" creationId="{050F24D6-9533-BCFD-E985-319FC004ECC4}"/>
          </ac:spMkLst>
        </pc:spChg>
        <pc:spChg chg="mod">
          <ac:chgData name="Claydon, Jennifer" userId="ce0eb07d-25b6-48a6-8fb4-8758c2501a97" providerId="ADAL" clId="{096F7130-9532-47F2-9CB6-612827AEF07E}" dt="2022-05-09T15:45:50.242" v="5888"/>
          <ac:spMkLst>
            <pc:docMk/>
            <pc:sldMk cId="4107954411" sldId="285"/>
            <ac:spMk id="15" creationId="{332129E6-2478-036D-9957-77F0E3B6E76F}"/>
          </ac:spMkLst>
        </pc:spChg>
        <pc:spChg chg="mod">
          <ac:chgData name="Claydon, Jennifer" userId="ce0eb07d-25b6-48a6-8fb4-8758c2501a97" providerId="ADAL" clId="{096F7130-9532-47F2-9CB6-612827AEF07E}" dt="2022-05-10T12:35:54.631" v="6090" actId="20577"/>
          <ac:spMkLst>
            <pc:docMk/>
            <pc:sldMk cId="4107954411" sldId="285"/>
            <ac:spMk id="16" creationId="{10343764-CEBC-C32B-CFD1-CCBE7C144AF2}"/>
          </ac:spMkLst>
        </pc:spChg>
        <pc:spChg chg="mod">
          <ac:chgData name="Claydon, Jennifer" userId="ce0eb07d-25b6-48a6-8fb4-8758c2501a97" providerId="ADAL" clId="{096F7130-9532-47F2-9CB6-612827AEF07E}" dt="2022-05-09T15:45:50.242" v="5888"/>
          <ac:spMkLst>
            <pc:docMk/>
            <pc:sldMk cId="4107954411" sldId="285"/>
            <ac:spMk id="18" creationId="{3ED1A816-593A-8D47-ADA7-D7C6428AEF14}"/>
          </ac:spMkLst>
        </pc:spChg>
        <pc:spChg chg="mod">
          <ac:chgData name="Claydon, Jennifer" userId="ce0eb07d-25b6-48a6-8fb4-8758c2501a97" providerId="ADAL" clId="{096F7130-9532-47F2-9CB6-612827AEF07E}" dt="2022-05-09T15:45:50.242" v="5888"/>
          <ac:spMkLst>
            <pc:docMk/>
            <pc:sldMk cId="4107954411" sldId="285"/>
            <ac:spMk id="19" creationId="{C9FE9C19-4AF4-597A-B41E-98EF5F8DCCCA}"/>
          </ac:spMkLst>
        </pc:spChg>
        <pc:spChg chg="add mod">
          <ac:chgData name="Claydon, Jennifer" userId="ce0eb07d-25b6-48a6-8fb4-8758c2501a97" providerId="ADAL" clId="{096F7130-9532-47F2-9CB6-612827AEF07E}" dt="2022-05-09T15:45:50.242" v="5888"/>
          <ac:spMkLst>
            <pc:docMk/>
            <pc:sldMk cId="4107954411" sldId="285"/>
            <ac:spMk id="20" creationId="{6F9E588C-0BB1-2160-3BBE-E24032764309}"/>
          </ac:spMkLst>
        </pc:spChg>
        <pc:grpChg chg="add mod">
          <ac:chgData name="Claydon, Jennifer" userId="ce0eb07d-25b6-48a6-8fb4-8758c2501a97" providerId="ADAL" clId="{096F7130-9532-47F2-9CB6-612827AEF07E}" dt="2022-05-09T15:45:50.242" v="5888"/>
          <ac:grpSpMkLst>
            <pc:docMk/>
            <pc:sldMk cId="4107954411" sldId="285"/>
            <ac:grpSpMk id="12" creationId="{A0B884F8-4244-4937-5E61-60313B64A8D3}"/>
          </ac:grpSpMkLst>
        </pc:grpChg>
        <pc:grpChg chg="del">
          <ac:chgData name="Claydon, Jennifer" userId="ce0eb07d-25b6-48a6-8fb4-8758c2501a97" providerId="ADAL" clId="{096F7130-9532-47F2-9CB6-612827AEF07E}" dt="2022-05-09T15:45:49.753" v="5887" actId="478"/>
          <ac:grpSpMkLst>
            <pc:docMk/>
            <pc:sldMk cId="4107954411" sldId="285"/>
            <ac:grpSpMk id="13" creationId="{977C269C-635B-C3C4-0CBF-56E53A0D3C88}"/>
          </ac:grpSpMkLst>
        </pc:grpChg>
        <pc:grpChg chg="del">
          <ac:chgData name="Claydon, Jennifer" userId="ce0eb07d-25b6-48a6-8fb4-8758c2501a97" providerId="ADAL" clId="{096F7130-9532-47F2-9CB6-612827AEF07E}" dt="2022-05-09T15:45:49.753" v="5887" actId="478"/>
          <ac:grpSpMkLst>
            <pc:docMk/>
            <pc:sldMk cId="4107954411" sldId="285"/>
            <ac:grpSpMk id="14" creationId="{5C39EE5B-4C1A-D17B-D5FF-326E80100C2C}"/>
          </ac:grpSpMkLst>
        </pc:grpChg>
        <pc:grpChg chg="add mod">
          <ac:chgData name="Claydon, Jennifer" userId="ce0eb07d-25b6-48a6-8fb4-8758c2501a97" providerId="ADAL" clId="{096F7130-9532-47F2-9CB6-612827AEF07E}" dt="2022-05-09T15:45:50.242" v="5888"/>
          <ac:grpSpMkLst>
            <pc:docMk/>
            <pc:sldMk cId="4107954411" sldId="285"/>
            <ac:grpSpMk id="17" creationId="{3C098661-0429-9D29-8CFA-6B8F948E3FFB}"/>
          </ac:grpSpMkLst>
        </pc:grpChg>
        <pc:picChg chg="add del mod">
          <ac:chgData name="Claydon, Jennifer" userId="ce0eb07d-25b6-48a6-8fb4-8758c2501a97" providerId="ADAL" clId="{096F7130-9532-47F2-9CB6-612827AEF07E}" dt="2022-05-12T10:56:02.712" v="7516"/>
          <ac:picMkLst>
            <pc:docMk/>
            <pc:sldMk cId="4107954411" sldId="285"/>
            <ac:picMk id="2" creationId="{0964A662-4E62-607F-D7D0-04AE801DC0AC}"/>
          </ac:picMkLst>
        </pc:picChg>
        <pc:picChg chg="add mod">
          <ac:chgData name="Claydon, Jennifer" userId="ce0eb07d-25b6-48a6-8fb4-8758c2501a97" providerId="ADAL" clId="{096F7130-9532-47F2-9CB6-612827AEF07E}" dt="2022-05-12T10:56:24.337" v="7520"/>
          <ac:picMkLst>
            <pc:docMk/>
            <pc:sldMk cId="4107954411" sldId="285"/>
            <ac:picMk id="3" creationId="{9F195C0C-FFA8-0A35-6DD6-632837D6B9B1}"/>
          </ac:picMkLst>
        </pc:picChg>
      </pc:sldChg>
      <pc:sldChg chg="addSp delSp modSp add mod modTransition modAnim modNotesTx">
        <pc:chgData name="Claydon, Jennifer" userId="ce0eb07d-25b6-48a6-8fb4-8758c2501a97" providerId="ADAL" clId="{096F7130-9532-47F2-9CB6-612827AEF07E}" dt="2022-05-10T13:54:02.726" v="6926"/>
        <pc:sldMkLst>
          <pc:docMk/>
          <pc:sldMk cId="2732352907" sldId="286"/>
        </pc:sldMkLst>
        <pc:spChg chg="add mod">
          <ac:chgData name="Claydon, Jennifer" userId="ce0eb07d-25b6-48a6-8fb4-8758c2501a97" providerId="ADAL" clId="{096F7130-9532-47F2-9CB6-612827AEF07E}" dt="2022-05-10T13:13:00.531" v="6325" actId="164"/>
          <ac:spMkLst>
            <pc:docMk/>
            <pc:sldMk cId="2732352907" sldId="286"/>
            <ac:spMk id="2" creationId="{DEF29F17-E258-7B5A-0AC9-5051C236D3DA}"/>
          </ac:spMkLst>
        </pc:spChg>
        <pc:spChg chg="mod topLvl">
          <ac:chgData name="Claydon, Jennifer" userId="ce0eb07d-25b6-48a6-8fb4-8758c2501a97" providerId="ADAL" clId="{096F7130-9532-47F2-9CB6-612827AEF07E}" dt="2022-05-10T13:13:12.781" v="6329" actId="12789"/>
          <ac:spMkLst>
            <pc:docMk/>
            <pc:sldMk cId="2732352907" sldId="286"/>
            <ac:spMk id="4" creationId="{26E08C11-C39E-ECC0-6D19-CE33DDBAA0C9}"/>
          </ac:spMkLst>
        </pc:spChg>
        <pc:spChg chg="del topLvl">
          <ac:chgData name="Claydon, Jennifer" userId="ce0eb07d-25b6-48a6-8fb4-8758c2501a97" providerId="ADAL" clId="{096F7130-9532-47F2-9CB6-612827AEF07E}" dt="2022-05-09T14:15:48.148" v="3423" actId="478"/>
          <ac:spMkLst>
            <pc:docMk/>
            <pc:sldMk cId="2732352907" sldId="286"/>
            <ac:spMk id="5" creationId="{93577BFD-7783-3C47-04D3-0A642667A5D9}"/>
          </ac:spMkLst>
        </pc:spChg>
        <pc:spChg chg="mod topLvl">
          <ac:chgData name="Claydon, Jennifer" userId="ce0eb07d-25b6-48a6-8fb4-8758c2501a97" providerId="ADAL" clId="{096F7130-9532-47F2-9CB6-612827AEF07E}" dt="2022-05-10T13:13:12.781" v="6329" actId="12789"/>
          <ac:spMkLst>
            <pc:docMk/>
            <pc:sldMk cId="2732352907" sldId="286"/>
            <ac:spMk id="6" creationId="{EBAE1137-95ED-B862-872B-8B6ED6D3064A}"/>
          </ac:spMkLst>
        </pc:spChg>
        <pc:spChg chg="del topLvl">
          <ac:chgData name="Claydon, Jennifer" userId="ce0eb07d-25b6-48a6-8fb4-8758c2501a97" providerId="ADAL" clId="{096F7130-9532-47F2-9CB6-612827AEF07E}" dt="2022-05-09T14:15:30.170" v="3408" actId="478"/>
          <ac:spMkLst>
            <pc:docMk/>
            <pc:sldMk cId="2732352907" sldId="286"/>
            <ac:spMk id="7" creationId="{D4ED56AE-BFE0-632C-9FCA-42483460741A}"/>
          </ac:spMkLst>
        </pc:spChg>
        <pc:spChg chg="del mod">
          <ac:chgData name="Claydon, Jennifer" userId="ce0eb07d-25b6-48a6-8fb4-8758c2501a97" providerId="ADAL" clId="{096F7130-9532-47F2-9CB6-612827AEF07E}" dt="2022-05-09T14:20:16.619" v="3645" actId="478"/>
          <ac:spMkLst>
            <pc:docMk/>
            <pc:sldMk cId="2732352907" sldId="286"/>
            <ac:spMk id="8" creationId="{AF22AF5F-90C7-E50B-2D13-2B68F311EB63}"/>
          </ac:spMkLst>
        </pc:spChg>
        <pc:spChg chg="mod ord">
          <ac:chgData name="Claydon, Jennifer" userId="ce0eb07d-25b6-48a6-8fb4-8758c2501a97" providerId="ADAL" clId="{096F7130-9532-47F2-9CB6-612827AEF07E}" dt="2022-05-09T14:24:01.135" v="3762" actId="1076"/>
          <ac:spMkLst>
            <pc:docMk/>
            <pc:sldMk cId="2732352907" sldId="286"/>
            <ac:spMk id="9" creationId="{D555E9DA-AA2C-03C5-D5DF-0071CEDA76AC}"/>
          </ac:spMkLst>
        </pc:spChg>
        <pc:spChg chg="mod">
          <ac:chgData name="Claydon, Jennifer" userId="ce0eb07d-25b6-48a6-8fb4-8758c2501a97" providerId="ADAL" clId="{096F7130-9532-47F2-9CB6-612827AEF07E}" dt="2022-05-10T13:13:00.531" v="6325" actId="164"/>
          <ac:spMkLst>
            <pc:docMk/>
            <pc:sldMk cId="2732352907" sldId="286"/>
            <ac:spMk id="10" creationId="{2D6821CA-07BF-88C3-7220-38E7F44D96A1}"/>
          </ac:spMkLst>
        </pc:spChg>
        <pc:spChg chg="add del mod">
          <ac:chgData name="Claydon, Jennifer" userId="ce0eb07d-25b6-48a6-8fb4-8758c2501a97" providerId="ADAL" clId="{096F7130-9532-47F2-9CB6-612827AEF07E}" dt="2022-05-09T14:18:32.769" v="3566" actId="478"/>
          <ac:spMkLst>
            <pc:docMk/>
            <pc:sldMk cId="2732352907" sldId="286"/>
            <ac:spMk id="15" creationId="{78C58377-ADBC-AB8A-23CD-87423680F04A}"/>
          </ac:spMkLst>
        </pc:spChg>
        <pc:spChg chg="add del mod">
          <ac:chgData name="Claydon, Jennifer" userId="ce0eb07d-25b6-48a6-8fb4-8758c2501a97" providerId="ADAL" clId="{096F7130-9532-47F2-9CB6-612827AEF07E}" dt="2022-05-09T14:20:24.080" v="3648" actId="478"/>
          <ac:spMkLst>
            <pc:docMk/>
            <pc:sldMk cId="2732352907" sldId="286"/>
            <ac:spMk id="16" creationId="{3F26C9CE-0A54-1BAE-855C-1A944710C54A}"/>
          </ac:spMkLst>
        </pc:spChg>
        <pc:spChg chg="add mod">
          <ac:chgData name="Claydon, Jennifer" userId="ce0eb07d-25b6-48a6-8fb4-8758c2501a97" providerId="ADAL" clId="{096F7130-9532-47F2-9CB6-612827AEF07E}" dt="2022-05-10T13:13:12.781" v="6329" actId="12789"/>
          <ac:spMkLst>
            <pc:docMk/>
            <pc:sldMk cId="2732352907" sldId="286"/>
            <ac:spMk id="17" creationId="{2AEE3147-DA3C-405A-035F-7193DD8A3108}"/>
          </ac:spMkLst>
        </pc:spChg>
        <pc:spChg chg="add del mod">
          <ac:chgData name="Claydon, Jennifer" userId="ce0eb07d-25b6-48a6-8fb4-8758c2501a97" providerId="ADAL" clId="{096F7130-9532-47F2-9CB6-612827AEF07E}" dt="2022-05-09T14:19:43.659" v="3618" actId="478"/>
          <ac:spMkLst>
            <pc:docMk/>
            <pc:sldMk cId="2732352907" sldId="286"/>
            <ac:spMk id="18" creationId="{7E564931-FDF2-7589-80DF-3FD6C0247C6C}"/>
          </ac:spMkLst>
        </pc:spChg>
        <pc:spChg chg="add mod">
          <ac:chgData name="Claydon, Jennifer" userId="ce0eb07d-25b6-48a6-8fb4-8758c2501a97" providerId="ADAL" clId="{096F7130-9532-47F2-9CB6-612827AEF07E}" dt="2022-05-10T13:13:23.630" v="6330" actId="12789"/>
          <ac:spMkLst>
            <pc:docMk/>
            <pc:sldMk cId="2732352907" sldId="286"/>
            <ac:spMk id="19" creationId="{DB88C013-6CEE-6E7A-CACE-AAADA39B3BC4}"/>
          </ac:spMkLst>
        </pc:spChg>
        <pc:spChg chg="add del mod">
          <ac:chgData name="Claydon, Jennifer" userId="ce0eb07d-25b6-48a6-8fb4-8758c2501a97" providerId="ADAL" clId="{096F7130-9532-47F2-9CB6-612827AEF07E}" dt="2022-05-09T14:19:42.462" v="3617" actId="478"/>
          <ac:spMkLst>
            <pc:docMk/>
            <pc:sldMk cId="2732352907" sldId="286"/>
            <ac:spMk id="20" creationId="{ED27E18C-667A-D227-B612-1E5928098F71}"/>
          </ac:spMkLst>
        </pc:spChg>
        <pc:spChg chg="add mod">
          <ac:chgData name="Claydon, Jennifer" userId="ce0eb07d-25b6-48a6-8fb4-8758c2501a97" providerId="ADAL" clId="{096F7130-9532-47F2-9CB6-612827AEF07E}" dt="2022-05-10T13:13:23.630" v="6330" actId="12789"/>
          <ac:spMkLst>
            <pc:docMk/>
            <pc:sldMk cId="2732352907" sldId="286"/>
            <ac:spMk id="21" creationId="{1006C298-2093-CC48-DF43-7C7EB6CBD4B3}"/>
          </ac:spMkLst>
        </pc:spChg>
        <pc:spChg chg="add mod">
          <ac:chgData name="Claydon, Jennifer" userId="ce0eb07d-25b6-48a6-8fb4-8758c2501a97" providerId="ADAL" clId="{096F7130-9532-47F2-9CB6-612827AEF07E}" dt="2022-05-10T13:13:23.630" v="6330" actId="12789"/>
          <ac:spMkLst>
            <pc:docMk/>
            <pc:sldMk cId="2732352907" sldId="286"/>
            <ac:spMk id="22" creationId="{BA940138-802E-0E99-5BEF-5690508D77F5}"/>
          </ac:spMkLst>
        </pc:spChg>
        <pc:spChg chg="add del mod">
          <ac:chgData name="Claydon, Jennifer" userId="ce0eb07d-25b6-48a6-8fb4-8758c2501a97" providerId="ADAL" clId="{096F7130-9532-47F2-9CB6-612827AEF07E}" dt="2022-05-09T14:21:09.724" v="3683"/>
          <ac:spMkLst>
            <pc:docMk/>
            <pc:sldMk cId="2732352907" sldId="286"/>
            <ac:spMk id="24" creationId="{38B50B40-BC66-94C6-B3A5-5FB48BB935AD}"/>
          </ac:spMkLst>
        </pc:spChg>
        <pc:spChg chg="add del mod">
          <ac:chgData name="Claydon, Jennifer" userId="ce0eb07d-25b6-48a6-8fb4-8758c2501a97" providerId="ADAL" clId="{096F7130-9532-47F2-9CB6-612827AEF07E}" dt="2022-05-09T14:21:24.326" v="3690" actId="478"/>
          <ac:spMkLst>
            <pc:docMk/>
            <pc:sldMk cId="2732352907" sldId="286"/>
            <ac:spMk id="25" creationId="{91E9F6B5-2573-E24A-1C5C-5EF53808E4C4}"/>
          </ac:spMkLst>
        </pc:spChg>
        <pc:spChg chg="add mod">
          <ac:chgData name="Claydon, Jennifer" userId="ce0eb07d-25b6-48a6-8fb4-8758c2501a97" providerId="ADAL" clId="{096F7130-9532-47F2-9CB6-612827AEF07E}" dt="2022-05-10T13:13:40.702" v="6339" actId="255"/>
          <ac:spMkLst>
            <pc:docMk/>
            <pc:sldMk cId="2732352907" sldId="286"/>
            <ac:spMk id="26" creationId="{4FE6C434-7F98-B74E-46A5-B856745758C6}"/>
          </ac:spMkLst>
        </pc:spChg>
        <pc:spChg chg="add mod">
          <ac:chgData name="Claydon, Jennifer" userId="ce0eb07d-25b6-48a6-8fb4-8758c2501a97" providerId="ADAL" clId="{096F7130-9532-47F2-9CB6-612827AEF07E}" dt="2022-05-09T14:22:21.685" v="3750" actId="12788"/>
          <ac:spMkLst>
            <pc:docMk/>
            <pc:sldMk cId="2732352907" sldId="286"/>
            <ac:spMk id="27" creationId="{0799F78E-9354-1841-E9F2-D8C75E0B4816}"/>
          </ac:spMkLst>
        </pc:spChg>
        <pc:grpChg chg="add mod">
          <ac:chgData name="Claydon, Jennifer" userId="ce0eb07d-25b6-48a6-8fb4-8758c2501a97" providerId="ADAL" clId="{096F7130-9532-47F2-9CB6-612827AEF07E}" dt="2022-05-10T13:13:12.781" v="6329" actId="12789"/>
          <ac:grpSpMkLst>
            <pc:docMk/>
            <pc:sldMk cId="2732352907" sldId="286"/>
            <ac:grpSpMk id="3" creationId="{83D5B07E-23EE-96C0-5150-08455687B057}"/>
          </ac:grpSpMkLst>
        </pc:grpChg>
        <pc:grpChg chg="del">
          <ac:chgData name="Claydon, Jennifer" userId="ce0eb07d-25b6-48a6-8fb4-8758c2501a97" providerId="ADAL" clId="{096F7130-9532-47F2-9CB6-612827AEF07E}" dt="2022-05-09T14:15:30.170" v="3408" actId="478"/>
          <ac:grpSpMkLst>
            <pc:docMk/>
            <pc:sldMk cId="2732352907" sldId="286"/>
            <ac:grpSpMk id="13" creationId="{977C269C-635B-C3C4-0CBF-56E53A0D3C88}"/>
          </ac:grpSpMkLst>
        </pc:grpChg>
        <pc:grpChg chg="del">
          <ac:chgData name="Claydon, Jennifer" userId="ce0eb07d-25b6-48a6-8fb4-8758c2501a97" providerId="ADAL" clId="{096F7130-9532-47F2-9CB6-612827AEF07E}" dt="2022-05-09T14:15:48.148" v="3423" actId="478"/>
          <ac:grpSpMkLst>
            <pc:docMk/>
            <pc:sldMk cId="2732352907" sldId="286"/>
            <ac:grpSpMk id="14" creationId="{5C39EE5B-4C1A-D17B-D5FF-326E80100C2C}"/>
          </ac:grpSpMkLst>
        </pc:grpChg>
        <pc:picChg chg="add mod">
          <ac:chgData name="Claydon, Jennifer" userId="ce0eb07d-25b6-48a6-8fb4-8758c2501a97" providerId="ADAL" clId="{096F7130-9532-47F2-9CB6-612827AEF07E}" dt="2022-05-10T13:19:57.796" v="6491"/>
          <ac:picMkLst>
            <pc:docMk/>
            <pc:sldMk cId="2732352907" sldId="286"/>
            <ac:picMk id="5" creationId="{19A40709-2460-0620-377F-7A06BD09344E}"/>
          </ac:picMkLst>
        </pc:picChg>
        <pc:picChg chg="add mod ord">
          <ac:chgData name="Claydon, Jennifer" userId="ce0eb07d-25b6-48a6-8fb4-8758c2501a97" providerId="ADAL" clId="{096F7130-9532-47F2-9CB6-612827AEF07E}" dt="2022-05-10T13:13:12.781" v="6329" actId="12789"/>
          <ac:picMkLst>
            <pc:docMk/>
            <pc:sldMk cId="2732352907" sldId="286"/>
            <ac:picMk id="11" creationId="{BD5F0D19-CF1B-2BF8-3E8A-C8D0A1C900EE}"/>
          </ac:picMkLst>
        </pc:picChg>
        <pc:picChg chg="add del mod">
          <ac:chgData name="Claydon, Jennifer" userId="ce0eb07d-25b6-48a6-8fb4-8758c2501a97" providerId="ADAL" clId="{096F7130-9532-47F2-9CB6-612827AEF07E}" dt="2022-05-09T14:20:57.176" v="3672" actId="478"/>
          <ac:picMkLst>
            <pc:docMk/>
            <pc:sldMk cId="2732352907" sldId="286"/>
            <ac:picMk id="12" creationId="{54F472E1-238C-3FD0-176B-6415EBC5D932}"/>
          </ac:picMkLst>
        </pc:picChg>
        <pc:picChg chg="add mod ord">
          <ac:chgData name="Claydon, Jennifer" userId="ce0eb07d-25b6-48a6-8fb4-8758c2501a97" providerId="ADAL" clId="{096F7130-9532-47F2-9CB6-612827AEF07E}" dt="2022-05-10T13:13:23.630" v="6330" actId="12789"/>
          <ac:picMkLst>
            <pc:docMk/>
            <pc:sldMk cId="2732352907" sldId="286"/>
            <ac:picMk id="23" creationId="{8492B811-E69A-F8C1-AA71-E458CF154EB2}"/>
          </ac:picMkLst>
        </pc:picChg>
      </pc:sldChg>
      <pc:sldChg chg="new del">
        <pc:chgData name="Claydon, Jennifer" userId="ce0eb07d-25b6-48a6-8fb4-8758c2501a97" providerId="ADAL" clId="{096F7130-9532-47F2-9CB6-612827AEF07E}" dt="2022-05-09T14:34:12.196" v="4094" actId="47"/>
        <pc:sldMkLst>
          <pc:docMk/>
          <pc:sldMk cId="360595696" sldId="287"/>
        </pc:sldMkLst>
      </pc:sldChg>
      <pc:sldChg chg="addSp delSp modSp add mod modTransition delAnim modAnim modNotesTx">
        <pc:chgData name="Claydon, Jennifer" userId="ce0eb07d-25b6-48a6-8fb4-8758c2501a97" providerId="ADAL" clId="{096F7130-9532-47F2-9CB6-612827AEF07E}" dt="2022-05-10T13:54:12.900" v="6933"/>
        <pc:sldMkLst>
          <pc:docMk/>
          <pc:sldMk cId="389544637" sldId="288"/>
        </pc:sldMkLst>
        <pc:spChg chg="del">
          <ac:chgData name="Claydon, Jennifer" userId="ce0eb07d-25b6-48a6-8fb4-8758c2501a97" providerId="ADAL" clId="{096F7130-9532-47F2-9CB6-612827AEF07E}" dt="2022-05-09T14:30:11.722" v="3841" actId="478"/>
          <ac:spMkLst>
            <pc:docMk/>
            <pc:sldMk cId="389544637" sldId="288"/>
            <ac:spMk id="2" creationId="{05E5DB09-5622-13FE-05F3-843D644879FF}"/>
          </ac:spMkLst>
        </pc:spChg>
        <pc:spChg chg="mod">
          <ac:chgData name="Claydon, Jennifer" userId="ce0eb07d-25b6-48a6-8fb4-8758c2501a97" providerId="ADAL" clId="{096F7130-9532-47F2-9CB6-612827AEF07E}" dt="2022-05-09T14:31:53.450" v="3998" actId="404"/>
          <ac:spMkLst>
            <pc:docMk/>
            <pc:sldMk cId="389544637" sldId="288"/>
            <ac:spMk id="4" creationId="{689CC456-DA1A-9B9A-E697-60C6B5045F64}"/>
          </ac:spMkLst>
        </pc:spChg>
        <pc:spChg chg="mod">
          <ac:chgData name="Claydon, Jennifer" userId="ce0eb07d-25b6-48a6-8fb4-8758c2501a97" providerId="ADAL" clId="{096F7130-9532-47F2-9CB6-612827AEF07E}" dt="2022-05-09T14:31:53.450" v="3998" actId="404"/>
          <ac:spMkLst>
            <pc:docMk/>
            <pc:sldMk cId="389544637" sldId="288"/>
            <ac:spMk id="16" creationId="{E7FDE9D3-019B-DF9D-7DAD-1B2DED3FE450}"/>
          </ac:spMkLst>
        </pc:spChg>
        <pc:spChg chg="del">
          <ac:chgData name="Claydon, Jennifer" userId="ce0eb07d-25b6-48a6-8fb4-8758c2501a97" providerId="ADAL" clId="{096F7130-9532-47F2-9CB6-612827AEF07E}" dt="2022-05-09T14:30:04.170" v="3839" actId="478"/>
          <ac:spMkLst>
            <pc:docMk/>
            <pc:sldMk cId="389544637" sldId="288"/>
            <ac:spMk id="17" creationId="{53D539C8-7D94-0430-C987-F9AEA4F25887}"/>
          </ac:spMkLst>
        </pc:spChg>
        <pc:spChg chg="del">
          <ac:chgData name="Claydon, Jennifer" userId="ce0eb07d-25b6-48a6-8fb4-8758c2501a97" providerId="ADAL" clId="{096F7130-9532-47F2-9CB6-612827AEF07E}" dt="2022-05-09T14:30:03.591" v="3838" actId="478"/>
          <ac:spMkLst>
            <pc:docMk/>
            <pc:sldMk cId="389544637" sldId="288"/>
            <ac:spMk id="18" creationId="{8EE3572C-C9A4-AE75-1386-0443683FB5A3}"/>
          </ac:spMkLst>
        </pc:spChg>
        <pc:spChg chg="add mod">
          <ac:chgData name="Claydon, Jennifer" userId="ce0eb07d-25b6-48a6-8fb4-8758c2501a97" providerId="ADAL" clId="{096F7130-9532-47F2-9CB6-612827AEF07E}" dt="2022-05-09T14:32:09.936" v="4011" actId="1076"/>
          <ac:spMkLst>
            <pc:docMk/>
            <pc:sldMk cId="389544637" sldId="288"/>
            <ac:spMk id="20" creationId="{911765FA-3978-33BC-C656-F1C91633D2D4}"/>
          </ac:spMkLst>
        </pc:spChg>
        <pc:spChg chg="add mod">
          <ac:chgData name="Claydon, Jennifer" userId="ce0eb07d-25b6-48a6-8fb4-8758c2501a97" providerId="ADAL" clId="{096F7130-9532-47F2-9CB6-612827AEF07E}" dt="2022-05-09T14:32:12.911" v="4018" actId="20577"/>
          <ac:spMkLst>
            <pc:docMk/>
            <pc:sldMk cId="389544637" sldId="288"/>
            <ac:spMk id="21" creationId="{7C68FC51-78F5-4AB7-F117-A166AAD58486}"/>
          </ac:spMkLst>
        </pc:spChg>
        <pc:picChg chg="add mod">
          <ac:chgData name="Claydon, Jennifer" userId="ce0eb07d-25b6-48a6-8fb4-8758c2501a97" providerId="ADAL" clId="{096F7130-9532-47F2-9CB6-612827AEF07E}" dt="2022-05-10T13:19:57.796" v="6491"/>
          <ac:picMkLst>
            <pc:docMk/>
            <pc:sldMk cId="389544637" sldId="288"/>
            <ac:picMk id="2" creationId="{8009E50C-9A62-4317-A63D-A2A378A5BBA6}"/>
          </ac:picMkLst>
        </pc:picChg>
        <pc:picChg chg="mod">
          <ac:chgData name="Claydon, Jennifer" userId="ce0eb07d-25b6-48a6-8fb4-8758c2501a97" providerId="ADAL" clId="{096F7130-9532-47F2-9CB6-612827AEF07E}" dt="2022-05-09T14:30:45.937" v="3874" actId="1076"/>
          <ac:picMkLst>
            <pc:docMk/>
            <pc:sldMk cId="389544637" sldId="288"/>
            <ac:picMk id="9" creationId="{90DAB7B7-6D59-FBF5-BCA1-410CA5BBE76E}"/>
          </ac:picMkLst>
        </pc:picChg>
        <pc:picChg chg="mod">
          <ac:chgData name="Claydon, Jennifer" userId="ce0eb07d-25b6-48a6-8fb4-8758c2501a97" providerId="ADAL" clId="{096F7130-9532-47F2-9CB6-612827AEF07E}" dt="2022-05-09T14:30:35.680" v="3868" actId="1076"/>
          <ac:picMkLst>
            <pc:docMk/>
            <pc:sldMk cId="389544637" sldId="288"/>
            <ac:picMk id="10" creationId="{19D3AFB2-DE69-8A76-42D0-306B47704378}"/>
          </ac:picMkLst>
        </pc:picChg>
        <pc:picChg chg="mod">
          <ac:chgData name="Claydon, Jennifer" userId="ce0eb07d-25b6-48a6-8fb4-8758c2501a97" providerId="ADAL" clId="{096F7130-9532-47F2-9CB6-612827AEF07E}" dt="2022-05-09T14:30:17.594" v="3847" actId="1076"/>
          <ac:picMkLst>
            <pc:docMk/>
            <pc:sldMk cId="389544637" sldId="288"/>
            <ac:picMk id="12" creationId="{CE6A6750-9C60-F858-D060-F9D6BAE2DBA3}"/>
          </ac:picMkLst>
        </pc:picChg>
        <pc:picChg chg="mod">
          <ac:chgData name="Claydon, Jennifer" userId="ce0eb07d-25b6-48a6-8fb4-8758c2501a97" providerId="ADAL" clId="{096F7130-9532-47F2-9CB6-612827AEF07E}" dt="2022-05-09T14:30:32.036" v="3864" actId="1076"/>
          <ac:picMkLst>
            <pc:docMk/>
            <pc:sldMk cId="389544637" sldId="288"/>
            <ac:picMk id="13" creationId="{32EDF87F-CE2A-DED9-EB6E-2A3249FAE9AA}"/>
          </ac:picMkLst>
        </pc:picChg>
        <pc:picChg chg="mod">
          <ac:chgData name="Claydon, Jennifer" userId="ce0eb07d-25b6-48a6-8fb4-8758c2501a97" providerId="ADAL" clId="{096F7130-9532-47F2-9CB6-612827AEF07E}" dt="2022-05-09T14:30:36.296" v="3869" actId="1076"/>
          <ac:picMkLst>
            <pc:docMk/>
            <pc:sldMk cId="389544637" sldId="288"/>
            <ac:picMk id="15" creationId="{B2398ADA-F4F7-1896-2D2E-630540BA56D6}"/>
          </ac:picMkLst>
        </pc:picChg>
        <pc:picChg chg="add del mod ord">
          <ac:chgData name="Claydon, Jennifer" userId="ce0eb07d-25b6-48a6-8fb4-8758c2501a97" providerId="ADAL" clId="{096F7130-9532-47F2-9CB6-612827AEF07E}" dt="2022-05-09T14:37:32.448" v="4236" actId="1076"/>
          <ac:picMkLst>
            <pc:docMk/>
            <pc:sldMk cId="389544637" sldId="288"/>
            <ac:picMk id="19" creationId="{FD9DF682-9BD1-FAAD-FAE6-EFE1255EC3FE}"/>
          </ac:picMkLst>
        </pc:picChg>
      </pc:sldChg>
      <pc:sldChg chg="addSp delSp modSp add mod modTransition delAnim modAnim modNotesTx">
        <pc:chgData name="Claydon, Jennifer" userId="ce0eb07d-25b6-48a6-8fb4-8758c2501a97" providerId="ADAL" clId="{096F7130-9532-47F2-9CB6-612827AEF07E}" dt="2022-05-10T13:54:25.560" v="6940"/>
        <pc:sldMkLst>
          <pc:docMk/>
          <pc:sldMk cId="2884419699" sldId="289"/>
        </pc:sldMkLst>
        <pc:spChg chg="add mod">
          <ac:chgData name="Claydon, Jennifer" userId="ce0eb07d-25b6-48a6-8fb4-8758c2501a97" providerId="ADAL" clId="{096F7130-9532-47F2-9CB6-612827AEF07E}" dt="2022-05-09T14:34:41.155" v="4122" actId="1076"/>
          <ac:spMkLst>
            <pc:docMk/>
            <pc:sldMk cId="2884419699" sldId="289"/>
            <ac:spMk id="2" creationId="{CA9BC177-7D8B-3075-A66F-2B3761B491A9}"/>
          </ac:spMkLst>
        </pc:spChg>
        <pc:spChg chg="mod">
          <ac:chgData name="Claydon, Jennifer" userId="ce0eb07d-25b6-48a6-8fb4-8758c2501a97" providerId="ADAL" clId="{096F7130-9532-47F2-9CB6-612827AEF07E}" dt="2022-05-09T14:34:02.029" v="4085" actId="20577"/>
          <ac:spMkLst>
            <pc:docMk/>
            <pc:sldMk cId="2884419699" sldId="289"/>
            <ac:spMk id="20" creationId="{911765FA-3978-33BC-C656-F1C91633D2D4}"/>
          </ac:spMkLst>
        </pc:spChg>
        <pc:spChg chg="mod">
          <ac:chgData name="Claydon, Jennifer" userId="ce0eb07d-25b6-48a6-8fb4-8758c2501a97" providerId="ADAL" clId="{096F7130-9532-47F2-9CB6-612827AEF07E}" dt="2022-05-09T14:34:03.231" v="4089" actId="6549"/>
          <ac:spMkLst>
            <pc:docMk/>
            <pc:sldMk cId="2884419699" sldId="289"/>
            <ac:spMk id="21" creationId="{7C68FC51-78F5-4AB7-F117-A166AAD58486}"/>
          </ac:spMkLst>
        </pc:spChg>
        <pc:picChg chg="add del mod">
          <ac:chgData name="Claydon, Jennifer" userId="ce0eb07d-25b6-48a6-8fb4-8758c2501a97" providerId="ADAL" clId="{096F7130-9532-47F2-9CB6-612827AEF07E}" dt="2022-05-10T13:25:04.725" v="6544"/>
          <ac:picMkLst>
            <pc:docMk/>
            <pc:sldMk cId="2884419699" sldId="289"/>
            <ac:picMk id="3" creationId="{CB07AAB6-706C-D36D-1CBB-B2F40CE9E205}"/>
          </ac:picMkLst>
        </pc:picChg>
        <pc:picChg chg="add del mod">
          <ac:chgData name="Claydon, Jennifer" userId="ce0eb07d-25b6-48a6-8fb4-8758c2501a97" providerId="ADAL" clId="{096F7130-9532-47F2-9CB6-612827AEF07E}" dt="2022-05-10T13:33:35.580" v="6733"/>
          <ac:picMkLst>
            <pc:docMk/>
            <pc:sldMk cId="2884419699" sldId="289"/>
            <ac:picMk id="5" creationId="{756D8BA4-8271-21BE-017E-93B136A7FA80}"/>
          </ac:picMkLst>
        </pc:picChg>
        <pc:picChg chg="add del mod">
          <ac:chgData name="Claydon, Jennifer" userId="ce0eb07d-25b6-48a6-8fb4-8758c2501a97" providerId="ADAL" clId="{096F7130-9532-47F2-9CB6-612827AEF07E}" dt="2022-05-10T13:40:40.477" v="6790"/>
          <ac:picMkLst>
            <pc:docMk/>
            <pc:sldMk cId="2884419699" sldId="289"/>
            <ac:picMk id="6" creationId="{D18E7D46-077F-099E-8292-F9DA8E4EE53B}"/>
          </ac:picMkLst>
        </pc:picChg>
        <pc:picChg chg="add del mod">
          <ac:chgData name="Claydon, Jennifer" userId="ce0eb07d-25b6-48a6-8fb4-8758c2501a97" providerId="ADAL" clId="{096F7130-9532-47F2-9CB6-612827AEF07E}" dt="2022-05-10T13:42:13.003" v="6798"/>
          <ac:picMkLst>
            <pc:docMk/>
            <pc:sldMk cId="2884419699" sldId="289"/>
            <ac:picMk id="7" creationId="{DE92BFF6-8BC6-DCA0-B3EE-3385D36ABE03}"/>
          </ac:picMkLst>
        </pc:picChg>
        <pc:picChg chg="add mod">
          <ac:chgData name="Claydon, Jennifer" userId="ce0eb07d-25b6-48a6-8fb4-8758c2501a97" providerId="ADAL" clId="{096F7130-9532-47F2-9CB6-612827AEF07E}" dt="2022-05-10T13:54:20.079" v="6938"/>
          <ac:picMkLst>
            <pc:docMk/>
            <pc:sldMk cId="2884419699" sldId="289"/>
            <ac:picMk id="8" creationId="{0C744F3C-8866-BCD0-C9FA-4B593C369636}"/>
          </ac:picMkLst>
        </pc:picChg>
        <pc:picChg chg="del">
          <ac:chgData name="Claydon, Jennifer" userId="ce0eb07d-25b6-48a6-8fb4-8758c2501a97" providerId="ADAL" clId="{096F7130-9532-47F2-9CB6-612827AEF07E}" dt="2022-05-09T14:32:28.858" v="4024" actId="478"/>
          <ac:picMkLst>
            <pc:docMk/>
            <pc:sldMk cId="2884419699" sldId="289"/>
            <ac:picMk id="9" creationId="{90DAB7B7-6D59-FBF5-BCA1-410CA5BBE76E}"/>
          </ac:picMkLst>
        </pc:picChg>
        <pc:picChg chg="del">
          <ac:chgData name="Claydon, Jennifer" userId="ce0eb07d-25b6-48a6-8fb4-8758c2501a97" providerId="ADAL" clId="{096F7130-9532-47F2-9CB6-612827AEF07E}" dt="2022-05-09T14:32:30.369" v="4029" actId="478"/>
          <ac:picMkLst>
            <pc:docMk/>
            <pc:sldMk cId="2884419699" sldId="289"/>
            <ac:picMk id="10" creationId="{19D3AFB2-DE69-8A76-42D0-306B47704378}"/>
          </ac:picMkLst>
        </pc:picChg>
        <pc:picChg chg="del">
          <ac:chgData name="Claydon, Jennifer" userId="ce0eb07d-25b6-48a6-8fb4-8758c2501a97" providerId="ADAL" clId="{096F7130-9532-47F2-9CB6-612827AEF07E}" dt="2022-05-09T14:32:32.841" v="4031" actId="478"/>
          <ac:picMkLst>
            <pc:docMk/>
            <pc:sldMk cId="2884419699" sldId="289"/>
            <ac:picMk id="11" creationId="{BEA04531-F853-194A-BF8E-3C57DBDD5A94}"/>
          </ac:picMkLst>
        </pc:picChg>
        <pc:picChg chg="del">
          <ac:chgData name="Claydon, Jennifer" userId="ce0eb07d-25b6-48a6-8fb4-8758c2501a97" providerId="ADAL" clId="{096F7130-9532-47F2-9CB6-612827AEF07E}" dt="2022-05-09T14:32:31.508" v="4030" actId="478"/>
          <ac:picMkLst>
            <pc:docMk/>
            <pc:sldMk cId="2884419699" sldId="289"/>
            <ac:picMk id="12" creationId="{CE6A6750-9C60-F858-D060-F9D6BAE2DBA3}"/>
          </ac:picMkLst>
        </pc:picChg>
        <pc:picChg chg="mod">
          <ac:chgData name="Claydon, Jennifer" userId="ce0eb07d-25b6-48a6-8fb4-8758c2501a97" providerId="ADAL" clId="{096F7130-9532-47F2-9CB6-612827AEF07E}" dt="2022-05-09T14:34:37.808" v="4118" actId="1076"/>
          <ac:picMkLst>
            <pc:docMk/>
            <pc:sldMk cId="2884419699" sldId="289"/>
            <ac:picMk id="13" creationId="{32EDF87F-CE2A-DED9-EB6E-2A3249FAE9AA}"/>
          </ac:picMkLst>
        </pc:picChg>
        <pc:picChg chg="del mod">
          <ac:chgData name="Claydon, Jennifer" userId="ce0eb07d-25b6-48a6-8fb4-8758c2501a97" providerId="ADAL" clId="{096F7130-9532-47F2-9CB6-612827AEF07E}" dt="2022-05-09T14:32:51.652" v="4051" actId="478"/>
          <ac:picMkLst>
            <pc:docMk/>
            <pc:sldMk cId="2884419699" sldId="289"/>
            <ac:picMk id="14" creationId="{C7906786-4C7B-359E-A0BD-A13DDE5E55EE}"/>
          </ac:picMkLst>
        </pc:picChg>
        <pc:picChg chg="del">
          <ac:chgData name="Claydon, Jennifer" userId="ce0eb07d-25b6-48a6-8fb4-8758c2501a97" providerId="ADAL" clId="{096F7130-9532-47F2-9CB6-612827AEF07E}" dt="2022-05-09T14:32:29.360" v="4025" actId="478"/>
          <ac:picMkLst>
            <pc:docMk/>
            <pc:sldMk cId="2884419699" sldId="289"/>
            <ac:picMk id="15" creationId="{B2398ADA-F4F7-1896-2D2E-630540BA56D6}"/>
          </ac:picMkLst>
        </pc:picChg>
      </pc:sldChg>
      <pc:sldChg chg="addSp delSp modSp add mod modTransition modAnim modNotesTx">
        <pc:chgData name="Claydon, Jennifer" userId="ce0eb07d-25b6-48a6-8fb4-8758c2501a97" providerId="ADAL" clId="{096F7130-9532-47F2-9CB6-612827AEF07E}" dt="2022-05-10T13:54:34.640" v="6945"/>
        <pc:sldMkLst>
          <pc:docMk/>
          <pc:sldMk cId="3254016102" sldId="290"/>
        </pc:sldMkLst>
        <pc:spChg chg="add mod">
          <ac:chgData name="Claydon, Jennifer" userId="ce0eb07d-25b6-48a6-8fb4-8758c2501a97" providerId="ADAL" clId="{096F7130-9532-47F2-9CB6-612827AEF07E}" dt="2022-05-09T14:35:21.862" v="4151" actId="1076"/>
          <ac:spMkLst>
            <pc:docMk/>
            <pc:sldMk cId="3254016102" sldId="290"/>
            <ac:spMk id="9" creationId="{D4A35C4C-E095-CA1B-3964-EB760E62F36A}"/>
          </ac:spMkLst>
        </pc:spChg>
        <pc:picChg chg="add del mod">
          <ac:chgData name="Claydon, Jennifer" userId="ce0eb07d-25b6-48a6-8fb4-8758c2501a97" providerId="ADAL" clId="{096F7130-9532-47F2-9CB6-612827AEF07E}" dt="2022-05-10T13:25:07.087" v="6548"/>
          <ac:picMkLst>
            <pc:docMk/>
            <pc:sldMk cId="3254016102" sldId="290"/>
            <ac:picMk id="2" creationId="{00AD9399-AD42-2257-E4AA-8124DAE903A2}"/>
          </ac:picMkLst>
        </pc:picChg>
        <pc:picChg chg="add del mod">
          <ac:chgData name="Claydon, Jennifer" userId="ce0eb07d-25b6-48a6-8fb4-8758c2501a97" providerId="ADAL" clId="{096F7130-9532-47F2-9CB6-612827AEF07E}" dt="2022-05-10T13:34:03.421" v="6741"/>
          <ac:picMkLst>
            <pc:docMk/>
            <pc:sldMk cId="3254016102" sldId="290"/>
            <ac:picMk id="3" creationId="{9AE678A0-37A8-B848-3330-4836255A3360}"/>
          </ac:picMkLst>
        </pc:picChg>
        <pc:picChg chg="add del mod">
          <ac:chgData name="Claydon, Jennifer" userId="ce0eb07d-25b6-48a6-8fb4-8758c2501a97" providerId="ADAL" clId="{096F7130-9532-47F2-9CB6-612827AEF07E}" dt="2022-05-10T13:42:50.827" v="6806"/>
          <ac:picMkLst>
            <pc:docMk/>
            <pc:sldMk cId="3254016102" sldId="290"/>
            <ac:picMk id="5" creationId="{41C67672-E9D1-F6D8-5A7C-37945A34B478}"/>
          </ac:picMkLst>
        </pc:picChg>
        <pc:picChg chg="add mod">
          <ac:chgData name="Claydon, Jennifer" userId="ce0eb07d-25b6-48a6-8fb4-8758c2501a97" providerId="ADAL" clId="{096F7130-9532-47F2-9CB6-612827AEF07E}" dt="2022-05-10T13:43:13.006" v="6810"/>
          <ac:picMkLst>
            <pc:docMk/>
            <pc:sldMk cId="3254016102" sldId="290"/>
            <ac:picMk id="6" creationId="{D298504E-205F-4568-3EE9-53AA2C38EE1D}"/>
          </ac:picMkLst>
        </pc:picChg>
        <pc:picChg chg="add mod">
          <ac:chgData name="Claydon, Jennifer" userId="ce0eb07d-25b6-48a6-8fb4-8758c2501a97" providerId="ADAL" clId="{096F7130-9532-47F2-9CB6-612827AEF07E}" dt="2022-05-09T14:35:14.086" v="4147" actId="14100"/>
          <ac:picMkLst>
            <pc:docMk/>
            <pc:sldMk cId="3254016102" sldId="290"/>
            <ac:picMk id="8" creationId="{2CD29E7F-FA49-7C8B-F71F-D2FD923528F8}"/>
          </ac:picMkLst>
        </pc:picChg>
        <pc:picChg chg="del">
          <ac:chgData name="Claydon, Jennifer" userId="ce0eb07d-25b6-48a6-8fb4-8758c2501a97" providerId="ADAL" clId="{096F7130-9532-47F2-9CB6-612827AEF07E}" dt="2022-05-09T14:34:54.929" v="4126" actId="478"/>
          <ac:picMkLst>
            <pc:docMk/>
            <pc:sldMk cId="3254016102" sldId="290"/>
            <ac:picMk id="13" creationId="{32EDF87F-CE2A-DED9-EB6E-2A3249FAE9AA}"/>
          </ac:picMkLst>
        </pc:picChg>
      </pc:sldChg>
      <pc:sldChg chg="addSp delSp modSp new del mod modNotesTx">
        <pc:chgData name="Claydon, Jennifer" userId="ce0eb07d-25b6-48a6-8fb4-8758c2501a97" providerId="ADAL" clId="{096F7130-9532-47F2-9CB6-612827AEF07E}" dt="2022-05-10T13:03:21.844" v="6227" actId="47"/>
        <pc:sldMkLst>
          <pc:docMk/>
          <pc:sldMk cId="2862693728" sldId="291"/>
        </pc:sldMkLst>
        <pc:spChg chg="del">
          <ac:chgData name="Claydon, Jennifer" userId="ce0eb07d-25b6-48a6-8fb4-8758c2501a97" providerId="ADAL" clId="{096F7130-9532-47F2-9CB6-612827AEF07E}" dt="2022-05-09T15:35:21.435" v="5084" actId="478"/>
          <ac:spMkLst>
            <pc:docMk/>
            <pc:sldMk cId="2862693728" sldId="291"/>
            <ac:spMk id="2" creationId="{EDFEFE04-0B4C-22B7-7179-A482B83E2E42}"/>
          </ac:spMkLst>
        </pc:spChg>
        <pc:spChg chg="del">
          <ac:chgData name="Claydon, Jennifer" userId="ce0eb07d-25b6-48a6-8fb4-8758c2501a97" providerId="ADAL" clId="{096F7130-9532-47F2-9CB6-612827AEF07E}" dt="2022-05-09T15:35:21.897" v="5085" actId="478"/>
          <ac:spMkLst>
            <pc:docMk/>
            <pc:sldMk cId="2862693728" sldId="291"/>
            <ac:spMk id="3" creationId="{649C0530-D76C-9248-44B2-39CA783F813E}"/>
          </ac:spMkLst>
        </pc:spChg>
        <pc:spChg chg="mod">
          <ac:chgData name="Claydon, Jennifer" userId="ce0eb07d-25b6-48a6-8fb4-8758c2501a97" providerId="ADAL" clId="{096F7130-9532-47F2-9CB6-612827AEF07E}" dt="2022-05-09T15:35:32.404" v="5094" actId="404"/>
          <ac:spMkLst>
            <pc:docMk/>
            <pc:sldMk cId="2862693728" sldId="291"/>
            <ac:spMk id="5" creationId="{5BF97416-A21F-CA15-4486-911333435325}"/>
          </ac:spMkLst>
        </pc:spChg>
        <pc:spChg chg="mod">
          <ac:chgData name="Claydon, Jennifer" userId="ce0eb07d-25b6-48a6-8fb4-8758c2501a97" providerId="ADAL" clId="{096F7130-9532-47F2-9CB6-612827AEF07E}" dt="2022-05-09T15:37:58.125" v="5263"/>
          <ac:spMkLst>
            <pc:docMk/>
            <pc:sldMk cId="2862693728" sldId="291"/>
            <ac:spMk id="6" creationId="{EF3016E2-9299-1BF8-715C-A9F5B2384996}"/>
          </ac:spMkLst>
        </pc:spChg>
        <pc:spChg chg="mod">
          <ac:chgData name="Claydon, Jennifer" userId="ce0eb07d-25b6-48a6-8fb4-8758c2501a97" providerId="ADAL" clId="{096F7130-9532-47F2-9CB6-612827AEF07E}" dt="2022-05-09T15:35:59.315" v="5128" actId="1076"/>
          <ac:spMkLst>
            <pc:docMk/>
            <pc:sldMk cId="2862693728" sldId="291"/>
            <ac:spMk id="8" creationId="{53ECEC9A-63EB-E432-2C4A-6C5998AB5ED6}"/>
          </ac:spMkLst>
        </pc:spChg>
        <pc:spChg chg="mod">
          <ac:chgData name="Claydon, Jennifer" userId="ce0eb07d-25b6-48a6-8fb4-8758c2501a97" providerId="ADAL" clId="{096F7130-9532-47F2-9CB6-612827AEF07E}" dt="2022-05-09T15:35:59.315" v="5128" actId="1076"/>
          <ac:spMkLst>
            <pc:docMk/>
            <pc:sldMk cId="2862693728" sldId="291"/>
            <ac:spMk id="9" creationId="{98B45C04-B4F8-C585-DF84-096DC35CBA34}"/>
          </ac:spMkLst>
        </pc:spChg>
        <pc:spChg chg="add mod">
          <ac:chgData name="Claydon, Jennifer" userId="ce0eb07d-25b6-48a6-8fb4-8758c2501a97" providerId="ADAL" clId="{096F7130-9532-47F2-9CB6-612827AEF07E}" dt="2022-05-09T15:36:17.224" v="5137" actId="1076"/>
          <ac:spMkLst>
            <pc:docMk/>
            <pc:sldMk cId="2862693728" sldId="291"/>
            <ac:spMk id="10" creationId="{5E56F542-B190-54EC-C666-01CD10EA8886}"/>
          </ac:spMkLst>
        </pc:spChg>
        <pc:spChg chg="add mod">
          <ac:chgData name="Claydon, Jennifer" userId="ce0eb07d-25b6-48a6-8fb4-8758c2501a97" providerId="ADAL" clId="{096F7130-9532-47F2-9CB6-612827AEF07E}" dt="2022-05-09T15:38:50.034" v="5347" actId="1076"/>
          <ac:spMkLst>
            <pc:docMk/>
            <pc:sldMk cId="2862693728" sldId="291"/>
            <ac:spMk id="11" creationId="{F03045D6-D82C-1EC7-7A12-0B3E31EC9412}"/>
          </ac:spMkLst>
        </pc:spChg>
        <pc:spChg chg="add mod">
          <ac:chgData name="Claydon, Jennifer" userId="ce0eb07d-25b6-48a6-8fb4-8758c2501a97" providerId="ADAL" clId="{096F7130-9532-47F2-9CB6-612827AEF07E}" dt="2022-05-09T15:38:40.079" v="5338" actId="1076"/>
          <ac:spMkLst>
            <pc:docMk/>
            <pc:sldMk cId="2862693728" sldId="291"/>
            <ac:spMk id="13" creationId="{4B254A0C-11D4-4800-C8DC-E2610F376884}"/>
          </ac:spMkLst>
        </pc:spChg>
        <pc:spChg chg="add del mod">
          <ac:chgData name="Claydon, Jennifer" userId="ce0eb07d-25b6-48a6-8fb4-8758c2501a97" providerId="ADAL" clId="{096F7130-9532-47F2-9CB6-612827AEF07E}" dt="2022-05-09T15:47:56.434" v="5893"/>
          <ac:spMkLst>
            <pc:docMk/>
            <pc:sldMk cId="2862693728" sldId="291"/>
            <ac:spMk id="14" creationId="{52FEBBC5-9039-C2D2-8085-69CEF21F87CF}"/>
          </ac:spMkLst>
        </pc:spChg>
        <pc:spChg chg="add mod">
          <ac:chgData name="Claydon, Jennifer" userId="ce0eb07d-25b6-48a6-8fb4-8758c2501a97" providerId="ADAL" clId="{096F7130-9532-47F2-9CB6-612827AEF07E}" dt="2022-05-09T15:49:33.835" v="5905" actId="1076"/>
          <ac:spMkLst>
            <pc:docMk/>
            <pc:sldMk cId="2862693728" sldId="291"/>
            <ac:spMk id="15" creationId="{5B4140ED-5258-24F5-F6E0-E0C84571BD73}"/>
          </ac:spMkLst>
        </pc:spChg>
        <pc:grpChg chg="add mod">
          <ac:chgData name="Claydon, Jennifer" userId="ce0eb07d-25b6-48a6-8fb4-8758c2501a97" providerId="ADAL" clId="{096F7130-9532-47F2-9CB6-612827AEF07E}" dt="2022-05-09T15:35:40.745" v="5099" actId="1076"/>
          <ac:grpSpMkLst>
            <pc:docMk/>
            <pc:sldMk cId="2862693728" sldId="291"/>
            <ac:grpSpMk id="4" creationId="{6BC7C991-7E63-E8BB-037E-D7927882DA6C}"/>
          </ac:grpSpMkLst>
        </pc:grpChg>
        <pc:grpChg chg="add mod">
          <ac:chgData name="Claydon, Jennifer" userId="ce0eb07d-25b6-48a6-8fb4-8758c2501a97" providerId="ADAL" clId="{096F7130-9532-47F2-9CB6-612827AEF07E}" dt="2022-05-09T15:36:10.658" v="5136" actId="1076"/>
          <ac:grpSpMkLst>
            <pc:docMk/>
            <pc:sldMk cId="2862693728" sldId="291"/>
            <ac:grpSpMk id="7" creationId="{8A431C76-BE44-FE0F-74A4-9BE895CDD6F2}"/>
          </ac:grpSpMkLst>
        </pc:grpChg>
      </pc:sldChg>
      <pc:sldChg chg="addSp delSp modSp add del mod modTransition modAnim modNotesTx">
        <pc:chgData name="Claydon, Jennifer" userId="ce0eb07d-25b6-48a6-8fb4-8758c2501a97" providerId="ADAL" clId="{096F7130-9532-47F2-9CB6-612827AEF07E}" dt="2022-05-10T13:03:23.821" v="6228" actId="47"/>
        <pc:sldMkLst>
          <pc:docMk/>
          <pc:sldMk cId="752361516" sldId="292"/>
        </pc:sldMkLst>
        <pc:spChg chg="del mod">
          <ac:chgData name="Claydon, Jennifer" userId="ce0eb07d-25b6-48a6-8fb4-8758c2501a97" providerId="ADAL" clId="{096F7130-9532-47F2-9CB6-612827AEF07E}" dt="2022-05-09T15:39:18.458" v="5358" actId="478"/>
          <ac:spMkLst>
            <pc:docMk/>
            <pc:sldMk cId="752361516" sldId="292"/>
            <ac:spMk id="10" creationId="{5E56F542-B190-54EC-C666-01CD10EA8886}"/>
          </ac:spMkLst>
        </pc:spChg>
        <pc:spChg chg="del mod">
          <ac:chgData name="Claydon, Jennifer" userId="ce0eb07d-25b6-48a6-8fb4-8758c2501a97" providerId="ADAL" clId="{096F7130-9532-47F2-9CB6-612827AEF07E}" dt="2022-05-09T15:38:57.739" v="5349" actId="478"/>
          <ac:spMkLst>
            <pc:docMk/>
            <pc:sldMk cId="752361516" sldId="292"/>
            <ac:spMk id="11" creationId="{F03045D6-D82C-1EC7-7A12-0B3E31EC9412}"/>
          </ac:spMkLst>
        </pc:spChg>
        <pc:spChg chg="add del mod">
          <ac:chgData name="Claydon, Jennifer" userId="ce0eb07d-25b6-48a6-8fb4-8758c2501a97" providerId="ADAL" clId="{096F7130-9532-47F2-9CB6-612827AEF07E}" dt="2022-05-09T15:39:18.458" v="5358" actId="478"/>
          <ac:spMkLst>
            <pc:docMk/>
            <pc:sldMk cId="752361516" sldId="292"/>
            <ac:spMk id="12" creationId="{2C14A8C4-788F-F50D-3D85-958C3C1BB977}"/>
          </ac:spMkLst>
        </pc:spChg>
        <pc:spChg chg="add del mod">
          <ac:chgData name="Claydon, Jennifer" userId="ce0eb07d-25b6-48a6-8fb4-8758c2501a97" providerId="ADAL" clId="{096F7130-9532-47F2-9CB6-612827AEF07E}" dt="2022-05-09T15:39:18.458" v="5358" actId="478"/>
          <ac:spMkLst>
            <pc:docMk/>
            <pc:sldMk cId="752361516" sldId="292"/>
            <ac:spMk id="13" creationId="{C03B2AE5-97DD-9A1B-7D0F-795D79E01A2D}"/>
          </ac:spMkLst>
        </pc:spChg>
        <pc:spChg chg="mod">
          <ac:chgData name="Claydon, Jennifer" userId="ce0eb07d-25b6-48a6-8fb4-8758c2501a97" providerId="ADAL" clId="{096F7130-9532-47F2-9CB6-612827AEF07E}" dt="2022-05-09T15:39:18.793" v="5359"/>
          <ac:spMkLst>
            <pc:docMk/>
            <pc:sldMk cId="752361516" sldId="292"/>
            <ac:spMk id="15" creationId="{146B2B3A-91DB-08E8-C4C5-B95E7A9BCA2A}"/>
          </ac:spMkLst>
        </pc:spChg>
        <pc:spChg chg="mod">
          <ac:chgData name="Claydon, Jennifer" userId="ce0eb07d-25b6-48a6-8fb4-8758c2501a97" providerId="ADAL" clId="{096F7130-9532-47F2-9CB6-612827AEF07E}" dt="2022-05-09T15:39:18.793" v="5359"/>
          <ac:spMkLst>
            <pc:docMk/>
            <pc:sldMk cId="752361516" sldId="292"/>
            <ac:spMk id="16" creationId="{230E74C7-8802-7588-76C5-15CC83BE44DF}"/>
          </ac:spMkLst>
        </pc:spChg>
        <pc:spChg chg="mod">
          <ac:chgData name="Claydon, Jennifer" userId="ce0eb07d-25b6-48a6-8fb4-8758c2501a97" providerId="ADAL" clId="{096F7130-9532-47F2-9CB6-612827AEF07E}" dt="2022-05-09T15:39:18.793" v="5359"/>
          <ac:spMkLst>
            <pc:docMk/>
            <pc:sldMk cId="752361516" sldId="292"/>
            <ac:spMk id="18" creationId="{7497CAE5-1648-17E9-06E6-93DE544D3911}"/>
          </ac:spMkLst>
        </pc:spChg>
        <pc:spChg chg="mod">
          <ac:chgData name="Claydon, Jennifer" userId="ce0eb07d-25b6-48a6-8fb4-8758c2501a97" providerId="ADAL" clId="{096F7130-9532-47F2-9CB6-612827AEF07E}" dt="2022-05-09T15:39:18.793" v="5359"/>
          <ac:spMkLst>
            <pc:docMk/>
            <pc:sldMk cId="752361516" sldId="292"/>
            <ac:spMk id="19" creationId="{7604CD7A-4EEC-7EFF-8896-CF4503F8F8E5}"/>
          </ac:spMkLst>
        </pc:spChg>
        <pc:spChg chg="add mod">
          <ac:chgData name="Claydon, Jennifer" userId="ce0eb07d-25b6-48a6-8fb4-8758c2501a97" providerId="ADAL" clId="{096F7130-9532-47F2-9CB6-612827AEF07E}" dt="2022-05-09T15:41:19.680" v="5518" actId="1076"/>
          <ac:spMkLst>
            <pc:docMk/>
            <pc:sldMk cId="752361516" sldId="292"/>
            <ac:spMk id="20" creationId="{F001F2EE-0386-89B2-B448-658271F0821F}"/>
          </ac:spMkLst>
        </pc:spChg>
        <pc:spChg chg="add mod">
          <ac:chgData name="Claydon, Jennifer" userId="ce0eb07d-25b6-48a6-8fb4-8758c2501a97" providerId="ADAL" clId="{096F7130-9532-47F2-9CB6-612827AEF07E}" dt="2022-05-09T15:41:19.680" v="5518" actId="1076"/>
          <ac:spMkLst>
            <pc:docMk/>
            <pc:sldMk cId="752361516" sldId="292"/>
            <ac:spMk id="21" creationId="{9FA79E1F-A9E3-6A74-D874-A60BDA8764FE}"/>
          </ac:spMkLst>
        </pc:spChg>
        <pc:spChg chg="add mod">
          <ac:chgData name="Claydon, Jennifer" userId="ce0eb07d-25b6-48a6-8fb4-8758c2501a97" providerId="ADAL" clId="{096F7130-9532-47F2-9CB6-612827AEF07E}" dt="2022-05-09T15:41:19.680" v="5518" actId="1076"/>
          <ac:spMkLst>
            <pc:docMk/>
            <pc:sldMk cId="752361516" sldId="292"/>
            <ac:spMk id="24" creationId="{76BA4101-76FA-ADCF-81E4-B225111017B8}"/>
          </ac:spMkLst>
        </pc:spChg>
        <pc:grpChg chg="del">
          <ac:chgData name="Claydon, Jennifer" userId="ce0eb07d-25b6-48a6-8fb4-8758c2501a97" providerId="ADAL" clId="{096F7130-9532-47F2-9CB6-612827AEF07E}" dt="2022-05-09T15:39:18.458" v="5358" actId="478"/>
          <ac:grpSpMkLst>
            <pc:docMk/>
            <pc:sldMk cId="752361516" sldId="292"/>
            <ac:grpSpMk id="4" creationId="{6BC7C991-7E63-E8BB-037E-D7927882DA6C}"/>
          </ac:grpSpMkLst>
        </pc:grpChg>
        <pc:grpChg chg="del mod">
          <ac:chgData name="Claydon, Jennifer" userId="ce0eb07d-25b6-48a6-8fb4-8758c2501a97" providerId="ADAL" clId="{096F7130-9532-47F2-9CB6-612827AEF07E}" dt="2022-05-09T15:39:18.458" v="5358" actId="478"/>
          <ac:grpSpMkLst>
            <pc:docMk/>
            <pc:sldMk cId="752361516" sldId="292"/>
            <ac:grpSpMk id="7" creationId="{8A431C76-BE44-FE0F-74A4-9BE895CDD6F2}"/>
          </ac:grpSpMkLst>
        </pc:grpChg>
        <pc:grpChg chg="add mod">
          <ac:chgData name="Claydon, Jennifer" userId="ce0eb07d-25b6-48a6-8fb4-8758c2501a97" providerId="ADAL" clId="{096F7130-9532-47F2-9CB6-612827AEF07E}" dt="2022-05-09T15:41:19.680" v="5518" actId="1076"/>
          <ac:grpSpMkLst>
            <pc:docMk/>
            <pc:sldMk cId="752361516" sldId="292"/>
            <ac:grpSpMk id="14" creationId="{25A5E853-4834-98D7-F56D-845D77738166}"/>
          </ac:grpSpMkLst>
        </pc:grpChg>
        <pc:grpChg chg="add mod">
          <ac:chgData name="Claydon, Jennifer" userId="ce0eb07d-25b6-48a6-8fb4-8758c2501a97" providerId="ADAL" clId="{096F7130-9532-47F2-9CB6-612827AEF07E}" dt="2022-05-09T15:41:19.680" v="5518" actId="1076"/>
          <ac:grpSpMkLst>
            <pc:docMk/>
            <pc:sldMk cId="752361516" sldId="292"/>
            <ac:grpSpMk id="17" creationId="{ED2B4BFD-69B4-E302-432D-4DB49D3EA04D}"/>
          </ac:grpSpMkLst>
        </pc:grpChg>
        <pc:picChg chg="add mod">
          <ac:chgData name="Claydon, Jennifer" userId="ce0eb07d-25b6-48a6-8fb4-8758c2501a97" providerId="ADAL" clId="{096F7130-9532-47F2-9CB6-612827AEF07E}" dt="2022-05-09T15:41:19.680" v="5518" actId="1076"/>
          <ac:picMkLst>
            <pc:docMk/>
            <pc:sldMk cId="752361516" sldId="292"/>
            <ac:picMk id="23" creationId="{16DE760E-646E-E24B-4716-65FDD849CCD3}"/>
          </ac:picMkLst>
        </pc:picChg>
        <pc:cxnChg chg="add mod">
          <ac:chgData name="Claydon, Jennifer" userId="ce0eb07d-25b6-48a6-8fb4-8758c2501a97" providerId="ADAL" clId="{096F7130-9532-47F2-9CB6-612827AEF07E}" dt="2022-05-09T15:41:19.680" v="5518" actId="1076"/>
          <ac:cxnSpMkLst>
            <pc:docMk/>
            <pc:sldMk cId="752361516" sldId="292"/>
            <ac:cxnSpMk id="3" creationId="{BAE106D9-1D46-A22E-6687-E1BF907CA9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CB10A-F4AC-48B6-911B-47C5C275202A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C2018-4C4F-43FF-AD94-012F932C39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016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 credit: ultraviolet image of the Sun taken by NASA’s Solar Dynamics Observatory.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0" i="0" dirty="0">
                <a:solidFill>
                  <a:srgbClr val="0F1419"/>
                </a:solidFill>
                <a:effectLst/>
                <a:latin typeface="TwitterChirp"/>
              </a:rPr>
              <a:t>dark patches on the Sun are known as coronal holes and are regions where fast solar wind gushes out into space.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C2018-4C4F-43FF-AD94-012F932C39A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277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to reveal correct answer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C2018-4C4F-43FF-AD94-012F932C39A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173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to reveal correct answer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C2018-4C4F-43FF-AD94-012F932C39A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454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to reveal correct answer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C2018-4C4F-43FF-AD94-012F932C39A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04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to reveal correct answer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C2018-4C4F-43FF-AD94-012F932C39A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166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to reveal correct answer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C2018-4C4F-43FF-AD94-012F932C39A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239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to reveal correct answer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C2018-4C4F-43FF-AD94-012F932C39A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358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to reveal correct answer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C2018-4C4F-43FF-AD94-012F932C39A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612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to reveal correct answer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C2018-4C4F-43FF-AD94-012F932C39A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236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to reveal correct answer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C2018-4C4F-43FF-AD94-012F932C39A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04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to reveal correct answer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C2018-4C4F-43FF-AD94-012F932C39A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935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D4C7C-FB34-4C29-B6FF-CFA637CDF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B1FD78-5857-4AB3-A49F-EC0B09935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DF672-AA52-4628-A3EA-F402ED136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8514-33F3-461C-A604-425C53D6B692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A841D-FE6F-4138-88D3-25B141551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1AD5A-134A-4492-AC4E-9E7396FC4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1A7D-452B-4696-812E-98FA2E2F6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93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C0AF8-9950-49AA-BDC9-5B48D4379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BC47EE-1EC9-4105-8184-B4821EB9F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A729D-617D-4094-8759-9CEE10180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8514-33F3-461C-A604-425C53D6B692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766D1-0BB8-4C56-8FE7-D87BD2276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0856C-BBD5-441A-9FB4-B1247605D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1A7D-452B-4696-812E-98FA2E2F6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66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7CB207-0A2D-49BE-AA76-C649172B36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5E7D1F-CF07-4031-833E-7F9C1306C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0E96C-8F20-4E09-BAC5-5117FCB52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8514-33F3-461C-A604-425C53D6B692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ECE6B-C2D8-42BF-BD41-073288C4D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DE79F-BD3A-4AC8-B4EF-8ECB0C34A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1A7D-452B-4696-812E-98FA2E2F6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67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8B68-0D55-4779-89B5-761DFBFC8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CC164-E40B-4ED3-A803-AAF5C896A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CB8E6-85B6-4C3B-BE51-C6B71B64D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8514-33F3-461C-A604-425C53D6B692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12858-BA76-4D71-BE67-371C33E95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2BCB4-14BA-473F-86FD-DE3F7711C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1A7D-452B-4696-812E-98FA2E2F6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70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5F7CB-9963-47CF-BEBA-D2BA6D034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50D93-A75C-4459-8650-74D75D36E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19FD3-8FE1-4710-8E81-3ACBD76FD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8514-33F3-461C-A604-425C53D6B692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62C7F-0622-4328-866C-568AE5EC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10148-D912-45E6-9C74-4EFCD9BE4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1A7D-452B-4696-812E-98FA2E2F6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84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C5EAC-C42B-498C-A529-72695C447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6D41-6E35-4120-AC19-2934CAB1AA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D1784-E943-4ABC-A570-B42A04C6D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66689-DD81-4B83-B7BC-C1D43BC0F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8514-33F3-461C-A604-425C53D6B692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E5835-27DF-4752-B39F-DF6BBA8FB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562A7-800D-4CAC-85C0-FAA8E4A35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1A7D-452B-4696-812E-98FA2E2F6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37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BAB63-D434-4C7B-A110-2862BA095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1C829-78D7-415F-98F3-C9E0C0925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10DCE3-4706-4486-9E3E-24050F224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C657F-D963-41F9-93E8-B5137D963F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861782-DF8E-4C35-B6B8-38669E1BE3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6F585F-95BC-40AD-8813-458271188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8514-33F3-461C-A604-425C53D6B692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83727B-B94A-4397-9D15-D957DB56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DA584E-53FC-4AAE-B54E-F6B237D78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1A7D-452B-4696-812E-98FA2E2F6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21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311C1-F9F5-4499-8CEE-68002433D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F3ACF6-8BA6-4BE1-9C48-C1C3964EB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8514-33F3-461C-A604-425C53D6B692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E9703F-A4C1-4D6F-8C6A-C5761DC8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3A0692-A5E1-4BF1-B6AD-0FB34B47C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1A7D-452B-4696-812E-98FA2E2F6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99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E99C6-2878-48BB-A810-F47E48388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8514-33F3-461C-A604-425C53D6B692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1E6EEB-0DF0-454D-8649-0F922CBE2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D22D0E-BA3D-4C36-9B46-9D417338A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1A7D-452B-4696-812E-98FA2E2F6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76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5CAFD-1528-4287-B2FD-F8E80C542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AD7AB-804D-42B5-9C81-10091745C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CF5-4E51-44D8-89A1-808AB155F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28C36-FD56-4A61-87EC-E55BE30EB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8514-33F3-461C-A604-425C53D6B692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8DAD7-226F-486A-9551-047EC7363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5E4E62-5B7C-4CEE-AD91-67280C4C3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1A7D-452B-4696-812E-98FA2E2F6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90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ECFC2-4B84-4CFC-B664-28B087FF3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7112E3-177A-42E2-B0B9-CD5DA01C2C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FFBC72-6ABA-41A9-8967-BF57FF4CD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78BE0-5B1E-4920-8A96-EF98B7F27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8514-33F3-461C-A604-425C53D6B692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2BD75-CC21-4F38-B121-112D9CE3D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ED087-0747-4A13-A069-866113182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1A7D-452B-4696-812E-98FA2E2F6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32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360086-6292-4866-A514-3C0C27912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4133A-71B1-4699-86E8-E40772DFB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584AE-E5E8-4D6B-B695-BA2494F590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98514-33F3-461C-A604-425C53D6B692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A2CE1-86E4-4659-A37A-81610EEE0E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37403-7014-41F3-A0DB-9F22088D0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51A7D-452B-4696-812E-98FA2E2F640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B3A5241B-4D76-42F0-ABF6-6D367398587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3" y="5830887"/>
            <a:ext cx="1707777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55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atellite imagery from NASA's Solar Dynamics Observatory shows the Sun in ultraviolet light colorized in light brown. Dark patches on the Sun's surface are in the shape of a smile. ">
            <a:extLst>
              <a:ext uri="{FF2B5EF4-FFF2-40B4-BE49-F238E27FC236}">
                <a16:creationId xmlns:a16="http://schemas.microsoft.com/office/drawing/2014/main" id="{7A0FCD24-78E9-7C12-2735-6CAD97F779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9" b="36937"/>
          <a:stretch/>
        </p:blipFill>
        <p:spPr bwMode="auto">
          <a:xfrm>
            <a:off x="-249174" y="0"/>
            <a:ext cx="126873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56E7F7-51F8-62E8-FD59-E57158E21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876" y="1857071"/>
            <a:ext cx="9144000" cy="3063240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FFFF"/>
                </a:solidFill>
              </a:rPr>
              <a:t>The Sun Quiz</a:t>
            </a:r>
            <a:endParaRPr lang="en-GB" sz="6600" dirty="0">
              <a:solidFill>
                <a:srgbClr val="FFFFFF"/>
              </a:solidFill>
            </a:endParaRPr>
          </a:p>
        </p:txBody>
      </p:sp>
      <p:sp>
        <p:nvSpPr>
          <p:cNvPr id="22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9020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A032F3D4-0FF5-CE9D-8953-EC88AE7C6C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251" y="191371"/>
            <a:ext cx="3143250" cy="1474330"/>
          </a:xfrm>
          <a:prstGeom prst="rect">
            <a:avLst/>
          </a:prstGeom>
        </p:spPr>
      </p:pic>
      <p:pic>
        <p:nvPicPr>
          <p:cNvPr id="14" name="Picture 13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7FC418A9-4B61-F6DD-0A1C-8272C24A2E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74" y="193489"/>
            <a:ext cx="2686518" cy="147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954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667F9-CBE3-E59B-FB7E-4BCF37A85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263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What are large explosions from the Sun's surface called?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CF17A-CE11-10D8-22FF-16A65AF02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109" y="2217511"/>
            <a:ext cx="6334496" cy="834448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600" dirty="0"/>
              <a:t>Solar splashes</a:t>
            </a:r>
            <a:endParaRPr lang="en-GB" sz="36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362404-5036-06D6-D2C9-C789633EC821}"/>
              </a:ext>
            </a:extLst>
          </p:cNvPr>
          <p:cNvSpPr txBox="1">
            <a:spLocks/>
          </p:cNvSpPr>
          <p:nvPr/>
        </p:nvSpPr>
        <p:spPr>
          <a:xfrm>
            <a:off x="2085109" y="3260571"/>
            <a:ext cx="6334496" cy="83444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Solar flashes</a:t>
            </a:r>
            <a:endParaRPr lang="en-GB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3531F4-D8D4-7801-C330-4233B4F05ECB}"/>
              </a:ext>
            </a:extLst>
          </p:cNvPr>
          <p:cNvSpPr txBox="1">
            <a:spLocks/>
          </p:cNvSpPr>
          <p:nvPr/>
        </p:nvSpPr>
        <p:spPr>
          <a:xfrm>
            <a:off x="2085109" y="4303631"/>
            <a:ext cx="6334496" cy="83444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Solar flares</a:t>
            </a:r>
            <a:endParaRPr lang="en-GB" sz="3600" dirty="0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3DC54F37-0C27-9C7C-56B4-4245844A54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408" y="6041175"/>
            <a:ext cx="1741714" cy="81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88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667F9-CBE3-E59B-FB7E-4BCF37A85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1" y="602631"/>
            <a:ext cx="11987152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Charged particles escape from the Sun's surface and blow out into space. What is this called?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CF17A-CE11-10D8-22FF-16A65AF02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109" y="2217511"/>
            <a:ext cx="6334496" cy="834448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600" dirty="0"/>
              <a:t>Aurora</a:t>
            </a:r>
            <a:endParaRPr lang="en-GB" sz="36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362404-5036-06D6-D2C9-C789633EC821}"/>
              </a:ext>
            </a:extLst>
          </p:cNvPr>
          <p:cNvSpPr txBox="1">
            <a:spLocks/>
          </p:cNvSpPr>
          <p:nvPr/>
        </p:nvSpPr>
        <p:spPr>
          <a:xfrm>
            <a:off x="2085109" y="3260571"/>
            <a:ext cx="6334496" cy="83444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Solar wind</a:t>
            </a:r>
            <a:endParaRPr lang="en-GB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3531F4-D8D4-7801-C330-4233B4F05ECB}"/>
              </a:ext>
            </a:extLst>
          </p:cNvPr>
          <p:cNvSpPr txBox="1">
            <a:spLocks/>
          </p:cNvSpPr>
          <p:nvPr/>
        </p:nvSpPr>
        <p:spPr>
          <a:xfrm>
            <a:off x="2085109" y="4303631"/>
            <a:ext cx="6334496" cy="83444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Corona</a:t>
            </a:r>
            <a:endParaRPr lang="en-GB" sz="3600" dirty="0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EB9E23CC-34B1-88EA-D742-5FCFDFE090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408" y="6041175"/>
            <a:ext cx="1741714" cy="81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77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667F9-CBE3-E59B-FB7E-4BCF37A85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263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The sun was formed from a cloud of gas and dust, pulled together by which force?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CF17A-CE11-10D8-22FF-16A65AF02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109" y="2217511"/>
            <a:ext cx="6334496" cy="834448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600" dirty="0"/>
              <a:t>Gravity</a:t>
            </a:r>
            <a:endParaRPr lang="en-GB" sz="36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362404-5036-06D6-D2C9-C789633EC821}"/>
              </a:ext>
            </a:extLst>
          </p:cNvPr>
          <p:cNvSpPr txBox="1">
            <a:spLocks/>
          </p:cNvSpPr>
          <p:nvPr/>
        </p:nvSpPr>
        <p:spPr>
          <a:xfrm>
            <a:off x="2085109" y="3260571"/>
            <a:ext cx="6334496" cy="83444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Tension</a:t>
            </a:r>
            <a:endParaRPr lang="en-GB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3531F4-D8D4-7801-C330-4233B4F05ECB}"/>
              </a:ext>
            </a:extLst>
          </p:cNvPr>
          <p:cNvSpPr txBox="1">
            <a:spLocks/>
          </p:cNvSpPr>
          <p:nvPr/>
        </p:nvSpPr>
        <p:spPr>
          <a:xfrm>
            <a:off x="2085109" y="4303631"/>
            <a:ext cx="6334496" cy="83444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Electrostatic</a:t>
            </a:r>
            <a:endParaRPr lang="en-GB" sz="3600" dirty="0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BA32C6C9-3F82-73B8-4A3A-E65FC6CF36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408" y="6041175"/>
            <a:ext cx="1741714" cy="81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75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667F9-CBE3-E59B-FB7E-4BCF37A85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263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What stage of its lifecycle is the Sun currently in?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CF17A-CE11-10D8-22FF-16A65AF02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109" y="2217511"/>
            <a:ext cx="6334496" cy="834448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600" dirty="0"/>
              <a:t>Red giant</a:t>
            </a:r>
            <a:endParaRPr lang="en-GB" sz="36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362404-5036-06D6-D2C9-C789633EC821}"/>
              </a:ext>
            </a:extLst>
          </p:cNvPr>
          <p:cNvSpPr txBox="1">
            <a:spLocks/>
          </p:cNvSpPr>
          <p:nvPr/>
        </p:nvSpPr>
        <p:spPr>
          <a:xfrm>
            <a:off x="2085109" y="3260571"/>
            <a:ext cx="6334496" cy="83444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White dwarf</a:t>
            </a:r>
            <a:endParaRPr lang="en-GB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3531F4-D8D4-7801-C330-4233B4F05ECB}"/>
              </a:ext>
            </a:extLst>
          </p:cNvPr>
          <p:cNvSpPr txBox="1">
            <a:spLocks/>
          </p:cNvSpPr>
          <p:nvPr/>
        </p:nvSpPr>
        <p:spPr>
          <a:xfrm>
            <a:off x="2085109" y="4303631"/>
            <a:ext cx="6334496" cy="83444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Main sequence</a:t>
            </a:r>
            <a:endParaRPr lang="en-GB" sz="3600" dirty="0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8765A49F-0424-A297-0981-7370B5A21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408" y="6041175"/>
            <a:ext cx="1741714" cy="81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3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667F9-CBE3-E59B-FB7E-4BCF37A85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263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What type of reactions take place within the Sun?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CF17A-CE11-10D8-22FF-16A65AF02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109" y="2217511"/>
            <a:ext cx="6334496" cy="834448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Combustion</a:t>
            </a:r>
            <a:endParaRPr lang="en-GB" sz="36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362404-5036-06D6-D2C9-C789633EC821}"/>
              </a:ext>
            </a:extLst>
          </p:cNvPr>
          <p:cNvSpPr txBox="1">
            <a:spLocks/>
          </p:cNvSpPr>
          <p:nvPr/>
        </p:nvSpPr>
        <p:spPr>
          <a:xfrm>
            <a:off x="2085109" y="3260571"/>
            <a:ext cx="6334496" cy="83444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Nuclear fission</a:t>
            </a:r>
            <a:endParaRPr lang="en-GB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3531F4-D8D4-7801-C330-4233B4F05ECB}"/>
              </a:ext>
            </a:extLst>
          </p:cNvPr>
          <p:cNvSpPr txBox="1">
            <a:spLocks/>
          </p:cNvSpPr>
          <p:nvPr/>
        </p:nvSpPr>
        <p:spPr>
          <a:xfrm>
            <a:off x="2085109" y="4303631"/>
            <a:ext cx="6334496" cy="83444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Nuclear fusion</a:t>
            </a:r>
            <a:endParaRPr lang="en-GB" sz="3600" dirty="0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95B2982C-0AF2-7044-5C29-46AB4104BF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408" y="6041175"/>
            <a:ext cx="1741714" cy="81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06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667F9-CBE3-E59B-FB7E-4BCF37A85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263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What are the dark areas on the Sun called?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CF17A-CE11-10D8-22FF-16A65AF02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109" y="2217511"/>
            <a:ext cx="6334496" cy="834448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600" dirty="0"/>
              <a:t>Sunspots</a:t>
            </a:r>
            <a:endParaRPr lang="en-GB" sz="36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362404-5036-06D6-D2C9-C789633EC821}"/>
              </a:ext>
            </a:extLst>
          </p:cNvPr>
          <p:cNvSpPr txBox="1">
            <a:spLocks/>
          </p:cNvSpPr>
          <p:nvPr/>
        </p:nvSpPr>
        <p:spPr>
          <a:xfrm>
            <a:off x="2085109" y="3260571"/>
            <a:ext cx="6334496" cy="83444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Sunpimples</a:t>
            </a:r>
            <a:endParaRPr lang="en-GB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3531F4-D8D4-7801-C330-4233B4F05ECB}"/>
              </a:ext>
            </a:extLst>
          </p:cNvPr>
          <p:cNvSpPr txBox="1">
            <a:spLocks/>
          </p:cNvSpPr>
          <p:nvPr/>
        </p:nvSpPr>
        <p:spPr>
          <a:xfrm>
            <a:off x="2085109" y="4303631"/>
            <a:ext cx="6334496" cy="83444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Solar freckles</a:t>
            </a:r>
            <a:endParaRPr lang="en-GB" sz="3600" dirty="0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C81EC3E8-E1AF-5D65-847E-934A509555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408" y="6041175"/>
            <a:ext cx="1741714" cy="81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61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667F9-CBE3-E59B-FB7E-4BCF37A85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263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The Sun contains what percentage of the entire mass of the Solar System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CF17A-CE11-10D8-22FF-16A65AF02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109" y="2217511"/>
            <a:ext cx="6334496" cy="834448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600" dirty="0"/>
              <a:t>9.86%</a:t>
            </a:r>
            <a:endParaRPr lang="en-GB" sz="36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362404-5036-06D6-D2C9-C789633EC821}"/>
              </a:ext>
            </a:extLst>
          </p:cNvPr>
          <p:cNvSpPr txBox="1">
            <a:spLocks/>
          </p:cNvSpPr>
          <p:nvPr/>
        </p:nvSpPr>
        <p:spPr>
          <a:xfrm>
            <a:off x="2085109" y="3260571"/>
            <a:ext cx="6334496" cy="83444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90.86%</a:t>
            </a:r>
            <a:endParaRPr lang="en-GB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3531F4-D8D4-7801-C330-4233B4F05ECB}"/>
              </a:ext>
            </a:extLst>
          </p:cNvPr>
          <p:cNvSpPr txBox="1">
            <a:spLocks/>
          </p:cNvSpPr>
          <p:nvPr/>
        </p:nvSpPr>
        <p:spPr>
          <a:xfrm>
            <a:off x="2085109" y="4303631"/>
            <a:ext cx="6334496" cy="83444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99.86%</a:t>
            </a:r>
            <a:endParaRPr lang="en-GB" sz="3600" dirty="0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E0FE3FD0-4298-4926-DA33-ED974A8E47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408" y="6041175"/>
            <a:ext cx="1741714" cy="81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29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667F9-CBE3-E59B-FB7E-4BCF37A85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263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Approximately how hot is the Sun's core?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CF17A-CE11-10D8-22FF-16A65AF02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109" y="2217511"/>
            <a:ext cx="6334496" cy="834448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600" dirty="0"/>
              <a:t>15,000,000 </a:t>
            </a:r>
            <a:r>
              <a:rPr lang="en-GB" sz="3600" dirty="0"/>
              <a:t>°C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362404-5036-06D6-D2C9-C789633EC821}"/>
              </a:ext>
            </a:extLst>
          </p:cNvPr>
          <p:cNvSpPr txBox="1">
            <a:spLocks/>
          </p:cNvSpPr>
          <p:nvPr/>
        </p:nvSpPr>
        <p:spPr>
          <a:xfrm>
            <a:off x="2085109" y="3260571"/>
            <a:ext cx="6334496" cy="83444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15,000 </a:t>
            </a:r>
            <a:r>
              <a:rPr lang="en-GB" sz="3600" dirty="0"/>
              <a:t>°C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3531F4-D8D4-7801-C330-4233B4F05ECB}"/>
              </a:ext>
            </a:extLst>
          </p:cNvPr>
          <p:cNvSpPr txBox="1">
            <a:spLocks/>
          </p:cNvSpPr>
          <p:nvPr/>
        </p:nvSpPr>
        <p:spPr>
          <a:xfrm>
            <a:off x="2085109" y="4303631"/>
            <a:ext cx="6334496" cy="83444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5,000 </a:t>
            </a:r>
            <a:r>
              <a:rPr lang="en-GB" sz="3600" dirty="0"/>
              <a:t>°C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1939D29A-516D-1107-1DF2-3A81E797C2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408" y="6041175"/>
            <a:ext cx="1741714" cy="81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0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667F9-CBE3-E59B-FB7E-4BCF37A85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263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Which one of these is not one of the layers in the Sun?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CF17A-CE11-10D8-22FF-16A65AF02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109" y="2217511"/>
            <a:ext cx="6334496" cy="834448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600" dirty="0"/>
              <a:t>Conductive Zone</a:t>
            </a:r>
            <a:endParaRPr lang="en-GB" sz="36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362404-5036-06D6-D2C9-C789633EC821}"/>
              </a:ext>
            </a:extLst>
          </p:cNvPr>
          <p:cNvSpPr txBox="1">
            <a:spLocks/>
          </p:cNvSpPr>
          <p:nvPr/>
        </p:nvSpPr>
        <p:spPr>
          <a:xfrm>
            <a:off x="2085109" y="3260571"/>
            <a:ext cx="6334496" cy="83444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Convective Zone</a:t>
            </a:r>
            <a:endParaRPr lang="en-GB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3531F4-D8D4-7801-C330-4233B4F05ECB}"/>
              </a:ext>
            </a:extLst>
          </p:cNvPr>
          <p:cNvSpPr txBox="1">
            <a:spLocks/>
          </p:cNvSpPr>
          <p:nvPr/>
        </p:nvSpPr>
        <p:spPr>
          <a:xfrm>
            <a:off x="2085109" y="4303631"/>
            <a:ext cx="6334496" cy="83444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Radiative Zone</a:t>
            </a:r>
            <a:endParaRPr lang="en-GB" sz="3600" dirty="0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37C337F5-4C78-396B-0A23-4D30E624D5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408" y="6041175"/>
            <a:ext cx="1741714" cy="81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42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667F9-CBE3-E59B-FB7E-4BCF37A85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263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What form of matter is the Sun?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CF17A-CE11-10D8-22FF-16A65AF02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109" y="2217511"/>
            <a:ext cx="6334496" cy="834448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600" dirty="0"/>
              <a:t>Gas</a:t>
            </a:r>
            <a:endParaRPr lang="en-GB" sz="36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362404-5036-06D6-D2C9-C789633EC821}"/>
              </a:ext>
            </a:extLst>
          </p:cNvPr>
          <p:cNvSpPr txBox="1">
            <a:spLocks/>
          </p:cNvSpPr>
          <p:nvPr/>
        </p:nvSpPr>
        <p:spPr>
          <a:xfrm>
            <a:off x="2085109" y="3260571"/>
            <a:ext cx="6334496" cy="83444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Plasma</a:t>
            </a:r>
            <a:endParaRPr lang="en-GB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3531F4-D8D4-7801-C330-4233B4F05ECB}"/>
              </a:ext>
            </a:extLst>
          </p:cNvPr>
          <p:cNvSpPr txBox="1">
            <a:spLocks/>
          </p:cNvSpPr>
          <p:nvPr/>
        </p:nvSpPr>
        <p:spPr>
          <a:xfrm>
            <a:off x="2085109" y="4303631"/>
            <a:ext cx="6334496" cy="83444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Solid</a:t>
            </a:r>
            <a:endParaRPr lang="en-GB" sz="3600" dirty="0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58FC662C-7F48-E961-AA09-88E0FBB45D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408" y="6041175"/>
            <a:ext cx="1741714" cy="81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70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d6a111ec-cae1-418a-859c-18c7c24fc390"/>
</p:tagLst>
</file>

<file path=ppt/theme/theme1.xml><?xml version="1.0" encoding="utf-8"?>
<a:theme xmlns:a="http://schemas.openxmlformats.org/drawingml/2006/main" name="Office Theme">
  <a:themeElements>
    <a:clrScheme name="NSO">
      <a:dk1>
        <a:srgbClr val="00205B"/>
      </a:dk1>
      <a:lt1>
        <a:sysClr val="window" lastClr="FFFFFF"/>
      </a:lt1>
      <a:dk2>
        <a:srgbClr val="595959"/>
      </a:dk2>
      <a:lt2>
        <a:srgbClr val="E2DFCC"/>
      </a:lt2>
      <a:accent1>
        <a:srgbClr val="455067"/>
      </a:accent1>
      <a:accent2>
        <a:srgbClr val="2CD5C4"/>
      </a:accent2>
      <a:accent3>
        <a:srgbClr val="DBE2E9"/>
      </a:accent3>
      <a:accent4>
        <a:srgbClr val="FF6900"/>
      </a:accent4>
      <a:accent5>
        <a:srgbClr val="027AC6"/>
      </a:accent5>
      <a:accent6>
        <a:srgbClr val="455067"/>
      </a:accent6>
      <a:hlink>
        <a:srgbClr val="027AC6"/>
      </a:hlink>
      <a:folHlink>
        <a:srgbClr val="A3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B3BEB9A10D8E459BD47AF5D8FA3DB7" ma:contentTypeVersion="16" ma:contentTypeDescription="Create a new document." ma:contentTypeScope="" ma:versionID="bf472d757ec70296f23dcc91b35c3f0f">
  <xsd:schema xmlns:xsd="http://www.w3.org/2001/XMLSchema" xmlns:xs="http://www.w3.org/2001/XMLSchema" xmlns:p="http://schemas.microsoft.com/office/2006/metadata/properties" xmlns:ns2="feffa93e-cba6-43bb-8a73-15ac29ca5438" xmlns:ns3="bc488e00-68d8-4541-a084-0abf67b939b2" targetNamespace="http://schemas.microsoft.com/office/2006/metadata/properties" ma:root="true" ma:fieldsID="e86b50940e32754301b436a2cc85524c" ns2:_="" ns3:_="">
    <xsd:import namespace="feffa93e-cba6-43bb-8a73-15ac29ca5438"/>
    <xsd:import namespace="bc488e00-68d8-4541-a084-0abf67b939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ffa93e-cba6-43bb-8a73-15ac29ca54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3fea976-0fb7-4036-bc8a-08177e9f58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488e00-68d8-4541-a084-0abf67b939b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084d4fb-5e41-4287-a99d-6d48a46c404c}" ma:internalName="TaxCatchAll" ma:showField="CatchAllData" ma:web="bc488e00-68d8-4541-a084-0abf67b939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feffa93e-cba6-43bb-8a73-15ac29ca5438" xsi:nil="true"/>
    <lcf76f155ced4ddcb4097134ff3c332f xmlns="feffa93e-cba6-43bb-8a73-15ac29ca5438">
      <Terms xmlns="http://schemas.microsoft.com/office/infopath/2007/PartnerControls"/>
    </lcf76f155ced4ddcb4097134ff3c332f>
    <TaxCatchAll xmlns="bc488e00-68d8-4541-a084-0abf67b939b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024438-72FD-45F1-BE83-2D6AE97DD6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ffa93e-cba6-43bb-8a73-15ac29ca5438"/>
    <ds:schemaRef ds:uri="bc488e00-68d8-4541-a084-0abf67b939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56C808-149C-456A-AA89-392AA8D726F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feffa93e-cba6-43bb-8a73-15ac29ca5438"/>
    <ds:schemaRef ds:uri="bc488e00-68d8-4541-a084-0abf67b939b2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D60FD10-49E2-4177-A0C0-4F4A1C9E72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Microsoft Office PowerPoint</Application>
  <PresentationFormat>Widescreen</PresentationFormat>
  <Paragraphs>64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Open Sans</vt:lpstr>
      <vt:lpstr>TwitterChirp</vt:lpstr>
      <vt:lpstr>Office Theme</vt:lpstr>
      <vt:lpstr>The Sun Quiz</vt:lpstr>
      <vt:lpstr>The sun was formed from a cloud of gas and dust, pulled together by which force?</vt:lpstr>
      <vt:lpstr>What stage of its lifecycle is the Sun currently in?</vt:lpstr>
      <vt:lpstr>What type of reactions take place within the Sun?</vt:lpstr>
      <vt:lpstr>What are the dark areas on the Sun called?</vt:lpstr>
      <vt:lpstr>The Sun contains what percentage of the entire mass of the Solar System</vt:lpstr>
      <vt:lpstr>Approximately how hot is the Sun's core?</vt:lpstr>
      <vt:lpstr>Which one of these is not one of the layers in the Sun?</vt:lpstr>
      <vt:lpstr>What form of matter is the Sun?</vt:lpstr>
      <vt:lpstr>What are large explosions from the Sun's surface called?</vt:lpstr>
      <vt:lpstr>Charged particles escape from the Sun's surface and blow out into space. What is this called?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would you weigh on other planets</dc:title>
  <dc:creator>Jenny</dc:creator>
  <cp:lastModifiedBy>Jenny</cp:lastModifiedBy>
  <cp:revision>1</cp:revision>
  <dcterms:created xsi:type="dcterms:W3CDTF">2022-04-14T08:47:27Z</dcterms:created>
  <dcterms:modified xsi:type="dcterms:W3CDTF">2022-11-04T17:06:01Z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0x01010097B3BEB9A10D8E459BD47AF5D8FA3DB7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MediaServiceImageTags">
    <vt:lpwstr/>
  </property>
</Properties>
</file>